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6" r:id="rId2"/>
    <p:sldId id="257" r:id="rId3"/>
    <p:sldId id="258" r:id="rId4"/>
    <p:sldId id="259" r:id="rId5"/>
    <p:sldId id="260" r:id="rId6"/>
    <p:sldId id="265" r:id="rId7"/>
    <p:sldId id="263" r:id="rId8"/>
    <p:sldId id="277" r:id="rId9"/>
    <p:sldId id="267" r:id="rId10"/>
    <p:sldId id="268" r:id="rId11"/>
    <p:sldId id="275" r:id="rId12"/>
    <p:sldId id="269" r:id="rId13"/>
    <p:sldId id="270" r:id="rId14"/>
    <p:sldId id="271" r:id="rId15"/>
    <p:sldId id="272" r:id="rId16"/>
    <p:sldId id="273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69" autoAdjust="0"/>
    <p:restoredTop sz="94660"/>
  </p:normalViewPr>
  <p:slideViewPr>
    <p:cSldViewPr>
      <p:cViewPr varScale="1">
        <p:scale>
          <a:sx n="68" d="100"/>
          <a:sy n="6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D083-3508-4106-A406-CF1EECC313BB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86981-1F97-4FA6-BB7D-760B8FC04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25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000108"/>
            <a:ext cx="6196405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+mj-lt"/>
              </a:rPr>
              <a:t>«</a:t>
            </a:r>
            <a:r>
              <a:rPr lang="ru-RU" dirty="0" smtClean="0">
                <a:latin typeface="+mj-lt"/>
              </a:rPr>
              <a:t>Нравственно-патриотическое воспитание старших дошкольников в период пандемии»</a:t>
            </a:r>
          </a:p>
          <a:p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</p:txBody>
      </p:sp>
      <p:pic>
        <p:nvPicPr>
          <p:cNvPr id="4098" name="Picture 2" descr="https://pbs.twimg.com/media/CkyZZuWUYAAg-I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44"/>
          <a:stretch/>
        </p:blipFill>
        <p:spPr bwMode="auto">
          <a:xfrm>
            <a:off x="923582" y="2500306"/>
            <a:ext cx="7363194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11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632" y="872881"/>
            <a:ext cx="4187311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Празднование 75-летия Победы</a:t>
            </a:r>
            <a:endParaRPr lang="ru-RU" sz="2000" dirty="0"/>
          </a:p>
        </p:txBody>
      </p:sp>
      <p:pic>
        <p:nvPicPr>
          <p:cNvPr id="3074" name="Picture 2" descr="C:\Users\Светлана\Desktop\I_nqi85jM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87540"/>
            <a:ext cx="3486115" cy="4238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7FxPTlL7S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648" y="2207253"/>
            <a:ext cx="4018615" cy="4018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pdb/1811947/7e6b7ccc-9801-4a3e-bf37-7eb6a57c25f4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79052">
            <a:off x="967065" y="458358"/>
            <a:ext cx="1482420" cy="14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38765/160997575.6b/0_135f5c_c7424a63_ori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5672">
            <a:off x="6352357" y="-58256"/>
            <a:ext cx="2391195" cy="20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98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>Лента памяти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День Победы 9Мая-</a:t>
            </a:r>
            <a:br>
              <a:rPr lang="ru-RU" sz="1600" dirty="0" smtClean="0"/>
            </a:br>
            <a:r>
              <a:rPr lang="ru-RU" sz="1600" dirty="0" smtClean="0"/>
              <a:t>Праздник Мира в стране и весны.</a:t>
            </a:r>
            <a:br>
              <a:rPr lang="ru-RU" sz="1600" dirty="0" smtClean="0"/>
            </a:br>
            <a:r>
              <a:rPr lang="ru-RU" sz="1600" dirty="0" smtClean="0"/>
              <a:t>В этот день мы солдат вспоминаем,</a:t>
            </a:r>
            <a:br>
              <a:rPr lang="ru-RU" sz="1600" dirty="0" smtClean="0"/>
            </a:br>
            <a:r>
              <a:rPr lang="ru-RU" sz="1600" dirty="0" smtClean="0"/>
              <a:t>Не вернувшихся  в семьи с войны.</a:t>
            </a:r>
            <a:br>
              <a:rPr lang="ru-RU" sz="1600" dirty="0" smtClean="0"/>
            </a:br>
            <a:r>
              <a:rPr lang="ru-RU" sz="1600" dirty="0" smtClean="0"/>
              <a:t>В этот праздник мы  </a:t>
            </a:r>
            <a:r>
              <a:rPr lang="ru-RU" sz="1600" dirty="0" err="1" smtClean="0"/>
              <a:t>чевствуем</a:t>
            </a:r>
            <a:r>
              <a:rPr lang="ru-RU" sz="1600" dirty="0" smtClean="0"/>
              <a:t> - дедов,</a:t>
            </a:r>
            <a:br>
              <a:rPr lang="ru-RU" sz="1600" dirty="0" smtClean="0"/>
            </a:br>
            <a:r>
              <a:rPr lang="ru-RU" sz="1600" dirty="0" smtClean="0"/>
              <a:t>Защитивших родную страну,</a:t>
            </a:r>
            <a:br>
              <a:rPr lang="ru-RU" sz="1600" dirty="0" smtClean="0"/>
            </a:br>
            <a:r>
              <a:rPr lang="ru-RU" sz="1600" dirty="0" smtClean="0"/>
              <a:t>Подарившим народам победу</a:t>
            </a:r>
            <a:br>
              <a:rPr lang="ru-RU" sz="1600" dirty="0" smtClean="0"/>
            </a:br>
            <a:r>
              <a:rPr lang="ru-RU" sz="1600" dirty="0" smtClean="0"/>
              <a:t>И вернувшим нам мир и весну!</a:t>
            </a:r>
            <a:endParaRPr lang="ru-RU" sz="1600" dirty="0"/>
          </a:p>
        </p:txBody>
      </p:sp>
      <p:pic>
        <p:nvPicPr>
          <p:cNvPr id="1026" name="Picture 2" descr="C:\Users\Светлана\Desktop\KbKvcHra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41" y="2636912"/>
            <a:ext cx="2663106" cy="355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2EcUXLQyj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232248" cy="323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NpLQcNrV4e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7" t="12596" r="18467" b="9744"/>
          <a:stretch/>
        </p:blipFill>
        <p:spPr bwMode="auto">
          <a:xfrm>
            <a:off x="3779912" y="3105975"/>
            <a:ext cx="1942326" cy="2824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hoday.ru/gallery/mesyac/maj/9-Den-Pobedy/9-maya-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127" y="2564904"/>
            <a:ext cx="2720329" cy="3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09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788" y="692696"/>
            <a:ext cx="3960440" cy="50408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>Праздник «Светлая пасха»</a:t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4098" name="Picture 2" descr="C:\Users\Светлана\Desktop\IMG-20210204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672408" cy="479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l-9Zq7jpf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6969"/>
            <a:ext cx="3635071" cy="4799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23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5256584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dirty="0" smtClean="0"/>
              <a:t>Пасха светлая пришла.</a:t>
            </a:r>
            <a:br>
              <a:rPr lang="ru-RU" sz="2000" b="1" i="1" dirty="0" smtClean="0"/>
            </a:br>
            <a:r>
              <a:rPr lang="ru-RU" sz="2000" b="1" i="1" dirty="0" smtClean="0"/>
              <a:t>Радость всем превознесла</a:t>
            </a:r>
            <a:br>
              <a:rPr lang="ru-RU" sz="2000" b="1" i="1" dirty="0" smtClean="0"/>
            </a:br>
            <a:r>
              <a:rPr lang="ru-RU" sz="2000" b="1" i="1" dirty="0" smtClean="0"/>
              <a:t>Прямо со святых небес.</a:t>
            </a:r>
            <a:br>
              <a:rPr lang="ru-RU" sz="2000" b="1" i="1" dirty="0" smtClean="0"/>
            </a:br>
            <a:r>
              <a:rPr lang="ru-RU" sz="2000" b="1" i="1" dirty="0" smtClean="0"/>
              <a:t>«Радуйтесь! Христос воскрес!»</a:t>
            </a:r>
            <a:endParaRPr lang="ru-RU" sz="2000" b="1" i="1" dirty="0"/>
          </a:p>
        </p:txBody>
      </p:sp>
      <p:pic>
        <p:nvPicPr>
          <p:cNvPr id="2050" name="Picture 2" descr="C:\Users\Светлана\Desktop\X6gM6c1UHQ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3" r="16459"/>
          <a:stretch/>
        </p:blipFill>
        <p:spPr bwMode="auto">
          <a:xfrm>
            <a:off x="783998" y="2511796"/>
            <a:ext cx="3456384" cy="3661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29hySDLIex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3" r="11648"/>
          <a:stretch/>
        </p:blipFill>
        <p:spPr bwMode="auto">
          <a:xfrm>
            <a:off x="4367249" y="2132856"/>
            <a:ext cx="4003941" cy="3881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15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bZoLiANmV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6742"/>
            <a:ext cx="3312368" cy="3312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8KWq8YuOD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6336"/>
            <a:ext cx="367240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HmiQYwz4M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401174" cy="440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tkritki2.ru/wp-content/uploads/2020/03/s-pashoy-v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024" y="4272437"/>
            <a:ext cx="3114220" cy="25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504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Desktop\DSCN5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" y="-34102"/>
            <a:ext cx="4801944" cy="3636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WPq-y3MAf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8" y="2924944"/>
            <a:ext cx="4755885" cy="3952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Iy3MR6B89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140968"/>
            <a:ext cx="4716016" cy="376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лана\Desktop\img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863" y="0"/>
            <a:ext cx="4345291" cy="3258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39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h7VRrbUyp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5364088" cy="3858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GyXB8wyWR1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664" y="3429000"/>
            <a:ext cx="4722336" cy="345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Q_qroWBsG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4519"/>
            <a:ext cx="4417975" cy="3313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Desktop\esBEwBsjQU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0508"/>
            <a:ext cx="2787306" cy="3348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51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56992"/>
            <a:ext cx="5723468" cy="1828090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заключении хочу отметить, что возрождение духовно-нравственного воспитания, является одним из важнейших элементов общественного сознания, именно в этом основа жизнеспособности  любого общества и государства, преемственности поколений. </a:t>
            </a:r>
            <a:br>
              <a:rPr lang="ru-RU" sz="1600" dirty="0" smtClean="0"/>
            </a:br>
            <a:r>
              <a:rPr lang="ru-RU" sz="1600" dirty="0" smtClean="0"/>
              <a:t>Любить Родину-значит знать ее и свою малую родину.</a:t>
            </a:r>
            <a:br>
              <a:rPr lang="ru-RU" sz="1600" dirty="0" smtClean="0"/>
            </a:br>
            <a:r>
              <a:rPr lang="ru-RU" sz="1600" dirty="0" smtClean="0"/>
              <a:t>Приобщение  к народным праздникам, традициям - важная особенность патриотического  воспитания детей.</a:t>
            </a:r>
            <a:br>
              <a:rPr lang="ru-RU" sz="1600" dirty="0" smtClean="0"/>
            </a:br>
            <a:r>
              <a:rPr lang="ru-RU" sz="1600" dirty="0" smtClean="0"/>
              <a:t>Участвуем  с детьми в народных праздниках:  «Победа»,  «Светлая Пасха», «Праздник мам» и др. праздники.</a:t>
            </a:r>
            <a:br>
              <a:rPr lang="ru-RU" sz="1600" dirty="0" smtClean="0"/>
            </a:br>
            <a:r>
              <a:rPr lang="ru-RU" sz="1600" dirty="0" smtClean="0"/>
              <a:t>В процессе  работы над праздниками,  дети много узнают о русских обычаях, традициях своего края.</a:t>
            </a:r>
            <a:endParaRPr lang="ru-RU" sz="16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491880" y="1052736"/>
            <a:ext cx="2232248" cy="936104"/>
          </a:xfrm>
          <a:prstGeom prst="horizontalScroll">
            <a:avLst>
              <a:gd name="adj" fmla="val 2352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+mj-lt"/>
              </a:rPr>
              <a:t>Вывод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91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7024744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/>
              <a:t>Цели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Основные пути по привитию патриотизма у старших дошкольников:</a:t>
            </a:r>
            <a:br>
              <a:rPr lang="ru-RU" sz="1300" dirty="0"/>
            </a:br>
            <a:r>
              <a:rPr lang="ru-RU" sz="1300" dirty="0"/>
              <a:t>Воспитание патриотических чувств у детей дошкольного возраста-одна из задач нравственного </a:t>
            </a:r>
            <a:r>
              <a:rPr lang="ru-RU" sz="1300" dirty="0" smtClean="0"/>
              <a:t>воспитания, включающая  </a:t>
            </a:r>
            <a:r>
              <a:rPr lang="ru-RU" sz="1300" dirty="0"/>
              <a:t>в себя воспитание любви к близким людям, к детскому </a:t>
            </a:r>
            <a:r>
              <a:rPr lang="ru-RU" sz="1300" dirty="0" smtClean="0"/>
              <a:t>саду, к </a:t>
            </a:r>
            <a:r>
              <a:rPr lang="ru-RU" sz="1300" dirty="0"/>
              <a:t>родному городу и к родной стране.</a:t>
            </a:r>
            <a:br>
              <a:rPr lang="ru-RU" sz="1300" dirty="0"/>
            </a:br>
            <a:r>
              <a:rPr lang="ru-RU" sz="1300" dirty="0" smtClean="0"/>
              <a:t>Изучение </a:t>
            </a:r>
            <a:r>
              <a:rPr lang="ru-RU" sz="1300" dirty="0"/>
              <a:t>воинских традиций, военной истории;</a:t>
            </a:r>
            <a:br>
              <a:rPr lang="ru-RU" sz="1300" dirty="0"/>
            </a:br>
            <a:r>
              <a:rPr lang="ru-RU" sz="1300" dirty="0" smtClean="0"/>
              <a:t>Изучение </a:t>
            </a:r>
            <a:r>
              <a:rPr lang="ru-RU" sz="1300" dirty="0"/>
              <a:t>истории, культуры, природы своей местности, своего родного края;</a:t>
            </a:r>
            <a:br>
              <a:rPr lang="ru-RU" sz="1300" dirty="0"/>
            </a:br>
            <a:r>
              <a:rPr lang="ru-RU" sz="1300" dirty="0" smtClean="0"/>
              <a:t>Изучение </a:t>
            </a:r>
            <a:r>
              <a:rPr lang="ru-RU" sz="1300" dirty="0"/>
              <a:t>героических событий и подвигов героев Великой Отечественной Войны.</a:t>
            </a:r>
            <a:br>
              <a:rPr lang="ru-RU" sz="1300" dirty="0"/>
            </a:br>
            <a:r>
              <a:rPr lang="ru-RU" sz="1300" dirty="0"/>
              <a:t>Патриотизм- это любовь к Родине</a:t>
            </a:r>
            <a:r>
              <a:rPr lang="ru-RU" sz="1300" dirty="0" smtClean="0"/>
              <a:t>, преданность </a:t>
            </a:r>
            <a:r>
              <a:rPr lang="ru-RU" sz="1300" dirty="0"/>
              <a:t>своему Отечеству и представляет собой значимую часть сознания ,проявляющуюся в отношении к своему народу, </a:t>
            </a:r>
            <a:r>
              <a:rPr lang="ru-RU" sz="1300" dirty="0" smtClean="0"/>
              <a:t>истории, культуре</a:t>
            </a:r>
            <a:r>
              <a:rPr lang="ru-RU" sz="1300" dirty="0"/>
              <a:t>, государству.</a:t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800" b="1" i="1" dirty="0" smtClean="0"/>
              <a:t>Задачи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Патриотическое</a:t>
            </a:r>
            <a:r>
              <a:rPr lang="ru-RU" sz="1300" dirty="0"/>
              <a:t> воспитание детей важная и ответственная задача, которая ставится перед педагогами детского сада, ведь старший дошкольный возраст является самым благоприятным для привития чувства любви к Родине. В настоящее время гражданско-патриотическое воспитание является задачей государственной важности, поэтому в дошкольном образовательном учреждении работа по патриотическому воспитанию не менее актуальна и требует большого внимания. Она направлена на формирование чувства гордости за свой народ, уважения к его героическому прошлому, знакомство с истоками национальной </a:t>
            </a:r>
            <a:r>
              <a:rPr lang="ru-RU" sz="1300" dirty="0" smtClean="0"/>
              <a:t>культуры. </a:t>
            </a:r>
            <a:r>
              <a:rPr lang="ru-RU" sz="1300" dirty="0"/>
              <a:t>Яркие впечатления об истории родного края, о родной природе, которые были получены в детстве, нередко остаются в памяти человека на всю жизнь. Взрослый человек связывает свое чувство любви к Родине с теми местами, где он вырос. Поэтому задача детского сада, углубить это чувство, помочь ребенку открыть Родину в том, что ему близко и </a:t>
            </a:r>
            <a:r>
              <a:rPr lang="ru-RU" sz="1300" dirty="0" smtClean="0"/>
              <a:t>дорого.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51939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84210" y="55761"/>
            <a:ext cx="3219309" cy="4648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Актуальность</a:t>
            </a: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92696"/>
            <a:ext cx="769792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Нравственно-патриотическое воспитание детей старшего дошкольного возраста-одна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из актуальных задач дошкольного образовательного учреждения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13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настоящее время гражданско-патриотическое воспитание является задачей государственной 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важности, поэтому в дошкольном образовательном учреждении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работа по патриотическому воспитанию не менее актуальна и требует большого внимания. Она направлена на формирование чувства гордости за свой народ, уважения к его героическому прошлому, знакомство с истоками национальной культуры. 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Знакомство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 дошкольников с родным краем, с его природными и национальными особенностями формирует у них такие черты характера, которые помогут им в формировании нравственно - патриотических качеств и чувства сопричастности к истории родного края. Воспоминания из детства ребенок переносит в дальнейшую взрослую жизнь. Яркие впечатления об истории родного края, о родной природе, которые были получены в детстве, нередко остаются в памяти человека на всю жизнь. Взрослый человек связывает свое чувство любви к Родине с теми местами, где он вырос. Поэтому задача детского сада, углубить это чувство, помочь ребенку открыть Родину в том, что ему близко и дорого.</a:t>
            </a:r>
          </a:p>
          <a:p>
            <a:pPr algn="just"/>
            <a:r>
              <a:rPr lang="ru-RU" sz="1300" dirty="0">
                <a:latin typeface="+mj-lt"/>
                <a:cs typeface="Times New Roman" panose="02020603050405020304" pitchFamily="18" charset="0"/>
              </a:rPr>
              <a:t>Основные пути по привитию патриотизма у старших дошкольников: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Изучение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воинских традиций, военной истории;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Изучение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истории, культуры, природы своей местности, своего родного края;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Изучение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героических событий и подвигов героев Великой Отечественной Войны.</a:t>
            </a:r>
          </a:p>
          <a:p>
            <a:pPr algn="just"/>
            <a:r>
              <a:rPr lang="ru-RU" sz="1300" dirty="0">
                <a:latin typeface="+mj-lt"/>
                <a:cs typeface="Times New Roman" panose="02020603050405020304" pitchFamily="18" charset="0"/>
              </a:rPr>
              <a:t>Воспитание нравственно - патриотических чувств у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дошкольников 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 Существенным средством, которое оказывает влияние на развитие патриотических чувств, является приобщение детей к традициям народа. Так, например, стало традицией чествовать ветеранов Великой Отечественной войны, героев труда, отмечать профессиональные 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праздники,: «День Победы», «День города», чтить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память погибших воинов. Приобщая детей к этим традициям, мы тем самым приобщаем их к жизни города, страны, всего народа.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48981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20248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Чувство Родины начинается с восхищения тем, что видит перед собой малыш, чему он изумляется, что вызывает отклик в его душе. Такие чувства не могут возникнуть после нескольких занятий. Это результат длительного, систематического и целенаправленного воздействия на ребенка.</a:t>
            </a:r>
            <a:br>
              <a:rPr lang="ru-RU" sz="2200" dirty="0" smtClean="0"/>
            </a:br>
            <a:r>
              <a:rPr lang="ru-RU" sz="2200" dirty="0" smtClean="0"/>
              <a:t>Воспитание детей осуществляется ежесекундно, на занятиях, мероприятиях, в праздниках, в игре и в быту.</a:t>
            </a:r>
            <a:br>
              <a:rPr lang="ru-RU" sz="2200" dirty="0" smtClean="0"/>
            </a:br>
            <a:r>
              <a:rPr lang="ru-RU" sz="2200" dirty="0" smtClean="0"/>
              <a:t>Многие впечатления еще не осознаны им глубоко, но пропущенные через детское восприятие, они играют огромную роль в становлении личности патриота. </a:t>
            </a:r>
            <a:br>
              <a:rPr lang="ru-RU" sz="2200" dirty="0" smtClean="0"/>
            </a:br>
            <a:r>
              <a:rPr lang="ru-RU" sz="2200" dirty="0" smtClean="0"/>
              <a:t>Любить Родину – значит знать ее, прежде всего знать свою малую Родину.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508779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3541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Уборка и уход за комнатными растениями дома</a:t>
            </a:r>
            <a:endParaRPr lang="ru-RU" sz="2000" b="1" i="1" dirty="0"/>
          </a:p>
        </p:txBody>
      </p:sp>
      <p:pic>
        <p:nvPicPr>
          <p:cNvPr id="2050" name="Picture 2" descr="C:\Users\Светлана\Desktop\Gu7mvk-vt9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2948"/>
            <a:ext cx="4392488" cy="5100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3440" y="1464893"/>
            <a:ext cx="2448272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Приобщение детей к труду</a:t>
            </a:r>
            <a:endParaRPr lang="ru-RU" b="1" i="1" dirty="0"/>
          </a:p>
        </p:txBody>
      </p:sp>
      <p:pic>
        <p:nvPicPr>
          <p:cNvPr id="4" name="Picture 2" descr="https://liubavyshka.ru/_ph/27/2/946646487.gif?14326549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440" y="3305210"/>
            <a:ext cx="2295029" cy="25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16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Воспитание детей на занятиях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Ловкие, детские руки, так же их фантазия способны привести детей в удивительную страну,  где можно познать и пережить одно из самых прекрасных чувств-радость созидания творчества.</a:t>
            </a:r>
            <a:endParaRPr lang="ru-RU" sz="1600" dirty="0"/>
          </a:p>
        </p:txBody>
      </p:sp>
      <p:pic>
        <p:nvPicPr>
          <p:cNvPr id="2051" name="Picture 3" descr="C:\Users\Светлана\Desktop\dlkBmVcLJ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54" y="2276872"/>
            <a:ext cx="396044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AxFWsl2Jx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814" y="2505844"/>
            <a:ext cx="3627602" cy="373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83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Светлана\Desktop\NAcjft8s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5670"/>
            <a:ext cx="5904656" cy="570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60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_smF6djHo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904656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70342"/>
            <a:ext cx="3600400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Приобщение детей к искусству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484784"/>
            <a:ext cx="3456384" cy="12024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> </a:t>
            </a:r>
            <a:r>
              <a:rPr lang="ru-RU" sz="1600" b="1" dirty="0" smtClean="0"/>
              <a:t>Нравственно –патриотическое  и духовное  воспитание детей.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В основе его лежит воспитание нравственных чувств. Чувство Родины начинает формироваться к близким людям,  с восхищением  тем, что видит перед собой  дошкольник, чему он изумляется и что вызывает в его душе.</a:t>
            </a:r>
            <a:br>
              <a:rPr lang="ru-RU" sz="1600" dirty="0" smtClean="0"/>
            </a:br>
            <a:r>
              <a:rPr lang="ru-RU" sz="1600" dirty="0" smtClean="0"/>
              <a:t>Формировать представления детей о родном крае о малой родине.</a:t>
            </a:r>
            <a:br>
              <a:rPr lang="ru-RU" sz="1600" dirty="0" smtClean="0"/>
            </a:br>
            <a:r>
              <a:rPr lang="ru-RU" sz="1600" dirty="0" smtClean="0"/>
              <a:t>Знакомить  с обычаями национальных праздников, развивать познавательный интерес к истории культуры своей родины,  традициями и обычаями своего  края.</a:t>
            </a:r>
            <a:br>
              <a:rPr lang="ru-RU" sz="1600" dirty="0" smtClean="0"/>
            </a:br>
            <a:r>
              <a:rPr lang="ru-RU" sz="1600" dirty="0" smtClean="0"/>
              <a:t>Формировать у детей старшего дошкольного возраста к соблюдению моральных норм, чувство долга и подготовки к школе. </a:t>
            </a:r>
            <a:br>
              <a:rPr lang="ru-RU" sz="1600" dirty="0" smtClean="0"/>
            </a:br>
            <a:r>
              <a:rPr lang="ru-RU" sz="1600" dirty="0" smtClean="0"/>
              <a:t>Расширение представлений  о Родине о государственных праздниках.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19" y="4225099"/>
            <a:ext cx="6196405" cy="23178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2050" name="Picture 2" descr="C:\Users\Светлана\Desktop\IMG-20210204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772" y="980728"/>
            <a:ext cx="3592137" cy="497172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ifotkrytki.ru/_ph/6/2/95990172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16458"/>
            <a:ext cx="2615850" cy="10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00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740</TotalTime>
  <Words>48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Слайд 1</vt:lpstr>
      <vt:lpstr>Цели Основные пути по привитию патриотизма у старших дошкольников: Воспитание патриотических чувств у детей дошкольного возраста-одна из задач нравственного воспитания, включающая  в себя воспитание любви к близким людям, к детскому саду, к родному городу и к родной стране. Изучение воинских традиций, военной истории; Изучение истории, культуры, природы своей местности, своего родного края; Изучение героических событий и подвигов героев Великой Отечественной Войны. Патриотизм- это любовь к Родине, преданность своему Отечеству и представляет собой значимую часть сознания ,проявляющуюся в отношении к своему народу, истории, культуре, государству.  Задачи  Патриотическое воспитание детей важная и ответственная задача, которая ставится перед педагогами детского сада, ведь старший дошкольный возраст является самым благоприятным для привития чувства любви к Родине. В настоящее время гражданско-патриотическое воспитание является задачей государственной важности, поэтому в дошкольном образовательном учреждении работа по патриотическому воспитанию не менее актуальна и требует большого внимания. Она направлена на формирование чувства гордости за свой народ, уважения к его героическому прошлому, знакомство с истоками национальной культуры. Яркие впечатления об истории родного края, о родной природе, которые были получены в детстве, нередко остаются в памяти человека на всю жизнь. Взрослый человек связывает свое чувство любви к Родине с теми местами, где он вырос. Поэтому задача детского сада, углубить это чувство, помочь ребенку открыть Родину в том, что ему близко и дорого. </vt:lpstr>
      <vt:lpstr>Слайд 3</vt:lpstr>
      <vt:lpstr>            Чувство Родины начинается с восхищения тем, что видит перед собой малыш, чему он изумляется, что вызывает отклик в его душе. Такие чувства не могут возникнуть после нескольких занятий. Это результат длительного, систематического и целенаправленного воздействия на ребенка. Воспитание детей осуществляется ежесекундно, на занятиях, мероприятиях, в праздниках, в игре и в быту. Многие впечатления еще не осознаны им глубоко, но пропущенные через детское восприятие, они играют огромную роль в становлении личности патриота.  Любить Родину – значит знать ее, прежде всего знать свою малую Родину.</vt:lpstr>
      <vt:lpstr>Уборка и уход за комнатными растениями дома</vt:lpstr>
      <vt:lpstr>Воспитание детей на занятиях Ловкие, детские руки, так же их фантазия способны привести детей в удивительную страну,  где можно познать и пережить одно из самых прекрасных чувств-радость созидания творчества.</vt:lpstr>
      <vt:lpstr>Слайд 7</vt:lpstr>
      <vt:lpstr>Слайд 8</vt:lpstr>
      <vt:lpstr>        Нравственно –патриотическое  и духовное  воспитание детей. В основе его лежит воспитание нравственных чувств. Чувство Родины начинает формироваться к близким людям,  с восхищением  тем, что видит перед собой  дошкольник, чему он изумляется и что вызывает в его душе. Формировать представления детей о родном крае о малой родине. Знакомить  с обычаями национальных праздников, развивать познавательный интерес к истории культуры своей родины,  традициями и обычаями своего  края. Формировать у детей старшего дошкольного возраста к соблюдению моральных норм, чувство долга и подготовки к школе.  Расширение представлений  о Родине о государственных праздниках. </vt:lpstr>
      <vt:lpstr>Празднование 75-летия Победы</vt:lpstr>
      <vt:lpstr>   Лента памяти День Победы 9Мая- Праздник Мира в стране и весны. В этот день мы солдат вспоминаем, Не вернувшихся  в семьи с войны. В этот праздник мы  чевствуем - дедов, Защитивших родную страну, Подарившим народам победу И вернувшим нам мир и весну!</vt:lpstr>
      <vt:lpstr> Праздник «Светлая пасха» </vt:lpstr>
      <vt:lpstr>Пасха светлая пришла. Радость всем превознесла Прямо со святых небес. «Радуйтесь! Христос воскрес!»</vt:lpstr>
      <vt:lpstr>Слайд 14</vt:lpstr>
      <vt:lpstr>Слайд 15</vt:lpstr>
      <vt:lpstr>Слайд 16</vt:lpstr>
      <vt:lpstr> В заключении хочу отметить, что возрождение духовно-нравственного воспитания, является одним из важнейших элементов общественного сознания, именно в этом основа жизнеспособности  любого общества и государства, преемственности поколений.  Любить Родину-значит знать ее и свою малую родину. Приобщение  к народным праздникам, традициям - важная особенность патриотического  воспитания детей. Участвуем  с детьми в народных праздниках:  «Победа»,  «Светлая Пасха», «Праздник мам» и др. праздники. В процессе  работы над праздниками,  дети много узнают о русских обычаях, традициях своего края.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87</cp:revision>
  <dcterms:created xsi:type="dcterms:W3CDTF">2021-02-04T17:59:34Z</dcterms:created>
  <dcterms:modified xsi:type="dcterms:W3CDTF">2021-09-18T17:35:15Z</dcterms:modified>
</cp:coreProperties>
</file>