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59" r:id="rId3"/>
    <p:sldId id="262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A43"/>
    <a:srgbClr val="AD8D3D"/>
    <a:srgbClr val="9B7E37"/>
    <a:srgbClr val="FFE89F"/>
    <a:srgbClr val="E6A2A0"/>
    <a:srgbClr val="00FF00"/>
    <a:srgbClr val="66FF99"/>
    <a:srgbClr val="F2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46" d="100"/>
          <a:sy n="46" d="100"/>
        </p:scale>
        <p:origin x="150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E6AF8CDF-FE62-49C9-B736-25F908B9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BBB8-58E2-4724-BD71-6D4D00C2F63C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9D31DB3-1B09-4DEA-A8FD-D44EDDAA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0D16ACC0-EA56-48C7-A2DF-A25914D1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A919D-0459-4D2C-A701-1F6D24636E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3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AD8FCEB9-75FE-4431-B083-9B121BEA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08FB-F52D-4FB7-9EE7-8C3755F3AB69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ED95AE7D-D39D-421B-B7D7-D13E0FC5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E4D00164-2F40-49B1-A264-513E64BC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B418F-3E62-43E3-B389-731D405AC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81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9AAB5466-7EF8-44C1-AD7F-DF3C1C79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142F-1270-495D-BA98-F8ED1ACF7C4B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EFCB982D-9E90-44DF-8D41-694A6FF5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4C68F36B-25EB-4CDC-9934-D897F732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19E9-B5BC-4D91-A244-6B70CB010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48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BAD8E50A-CAE1-4000-8BAE-5BDAC1C7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8C6C-F84C-4557-97D9-7CC3B4598C38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4C6F00CD-7B6C-48DE-9954-B4C68582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4F5932F5-A9E2-476A-9AED-9B385F87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4D0C-65D7-4E63-B6F9-58B5BD8CD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16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DDFB-0FBD-4845-A1FA-8BBE2C99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8FC8-C6F8-4212-A1E4-39BEDC51F3FD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D006B-27A5-4270-999E-8A9EA63A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B1725-9F40-4ABA-BFA8-E2FC292F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FA1B-9FAB-451F-8582-11DDB4D533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14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B6FA8530-F719-431C-A43D-29F6A49C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A83A-B167-4896-91CF-911306E17990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6391E548-60F5-4C20-85EE-E293DAA2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835C88F7-4BF4-4E6F-BFF0-760670B0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7842-41BD-425D-8EAD-15CA857AC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61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D7E8414A-0A64-453D-A464-A54D557C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130A-118E-49C3-A556-DFA3A6008B18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A0A83561-20AB-4BDE-810D-37258FEC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21EC7078-2A2D-4B07-80E5-468A4BEC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A496-D509-4F71-87ED-8938E32DA5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69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37FA7570-FF12-4F92-A87C-F2DC1D23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DB81-9E7E-48CD-8380-FC5C0A3F902C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805476D2-A23C-4176-9C0B-8A041196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7CD2A135-E488-4F3C-9804-DA85AD44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F3DB-2D16-4576-93E8-AA5614F7A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6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335167EB-215F-4483-86FC-0A5261F9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76FE-C43C-4288-8002-30C90D6A9578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E54E8A-8AE4-4015-ABED-0C24090B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F6BB961E-FCE5-4A8F-99C8-E97A8786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462E-F55B-4175-9AB9-EC6B40B54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70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E60DCEFC-3824-44A0-B105-65FCEF8E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ABAE-9E2A-45F1-9F3E-01FE0ECB02F6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76CA46C-7897-4802-9CAE-EE3C5FEE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ACD3DF86-CC71-4E41-B0C8-4702CB67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7C662-B273-4E7A-8672-5413ECFBE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78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075CFD7C-5179-47B3-9F57-0A28C8D0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F5A4-1527-4E6E-8419-274812958E54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1CB16D14-8ABA-462B-B0B1-D4C34391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155AE223-C500-45CA-8843-E43EC82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1BAE-CC61-49AB-84EC-CB7ABA9E63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9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8CF39991-89F0-4BBA-B206-6F1152AF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>
            <a:extLst>
              <a:ext uri="{FF2B5EF4-FFF2-40B4-BE49-F238E27FC236}">
                <a16:creationId xmlns:a16="http://schemas.microsoft.com/office/drawing/2014/main" id="{19F1BBA6-3CD9-4962-B15D-DBFE671E9E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6F929980-C0E9-4EA4-8C0F-DA559720A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9AA0F6-2DA8-4DF0-9FC6-8A61B3170B68}" type="datetimeFigureOut">
              <a:rPr lang="ru-RU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B86810-44BA-40AD-A183-D1CC42346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D56D96A9-3E71-468C-9D44-5569F545F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fld id="{59C68D79-E6F3-466A-97FD-87B6E79A89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9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77;&#1090;&#1077;&#1088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09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&#1091;&#1082;&#1080;%20&#1087;&#1088;&#1080;&#1088;&#1086;&#1076;&#1099;%20&#1087;&#1077;&#1085;&#1080;&#1077;%20&#1087;&#1090;&#1080;&#1094;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91;&#1095;&#1096;&#1080;&#1077;%20&#1079;&#1074;&#1091;&#1082;&#1080;%20&#1087;&#1088;&#1080;&#1088;&#1086;&#1076;&#1099;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01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c3c659cfe38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60B2C-3133-4174-907B-60E94D10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autumn 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fly a kite.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BEC58BE7-175D-41A8-A3DC-16B81B457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14438"/>
            <a:ext cx="8858250" cy="550068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ветер.mp3">
            <a:hlinkClick r:id="" action="ppaction://media"/>
            <a:extLst>
              <a:ext uri="{FF2B5EF4-FFF2-40B4-BE49-F238E27FC236}">
                <a16:creationId xmlns:a16="http://schemas.microsoft.com/office/drawing/2014/main" id="{580D1E32-9C38-45B4-9C02-906E6DCE0BE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1F1CA-8A7A-43AF-8DA3-D2BF1E27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summer she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AD4F58E2-D870-47D3-A9FE-738BBC180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"/>
          <a:stretch>
            <a:fillRect/>
          </a:stretch>
        </p:blipFill>
        <p:spPr>
          <a:xfrm>
            <a:off x="142875" y="1214438"/>
            <a:ext cx="8858250" cy="554355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009.mp3">
            <a:hlinkClick r:id="" action="ppaction://media"/>
            <a:extLst>
              <a:ext uri="{FF2B5EF4-FFF2-40B4-BE49-F238E27FC236}">
                <a16:creationId xmlns:a16="http://schemas.microsoft.com/office/drawing/2014/main" id="{8930754B-F380-427C-8519-6DCF97CFCC5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6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A0BC-5562-4FBB-B501-5620F28A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spring they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skip .</a:t>
            </a:r>
            <a:b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BAA334E6-3F25-4146-9165-4E810A8AF0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14438"/>
            <a:ext cx="8715375" cy="5429250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звуки природы пение птиц.mp3">
            <a:hlinkClick r:id="" action="ppaction://media"/>
            <a:extLst>
              <a:ext uri="{FF2B5EF4-FFF2-40B4-BE49-F238E27FC236}">
                <a16:creationId xmlns:a16="http://schemas.microsoft.com/office/drawing/2014/main" id="{551DF19C-08F7-4C65-B088-D5092813233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9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6D0CE-198D-4047-AA57-6F4AE39C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winter 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a snowman.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338477C3-20F9-43EA-AD34-F58FC7708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357313"/>
            <a:ext cx="8858250" cy="5357812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Лучшие звуки природы.mp3">
            <a:hlinkClick r:id="" action="ppaction://media"/>
            <a:extLst>
              <a:ext uri="{FF2B5EF4-FFF2-40B4-BE49-F238E27FC236}">
                <a16:creationId xmlns:a16="http://schemas.microsoft.com/office/drawing/2014/main" id="{72C69FEB-9863-4402-B893-6600CCD727C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45052-A060-46BB-8B65-F1034BDB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50512"/>
            <a:ext cx="8786874" cy="1043536"/>
          </a:xfrm>
          <a:solidFill>
            <a:srgbClr val="BD9A43"/>
          </a:solidFill>
          <a:ln>
            <a:solidFill>
              <a:srgbClr val="9B7E37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autumn they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C3546BB0-0AE3-4FEA-B713-FA3478CAF9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143000"/>
            <a:ext cx="8715375" cy="5572125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001.mp3">
            <a:hlinkClick r:id="" action="ppaction://media"/>
            <a:extLst>
              <a:ext uri="{FF2B5EF4-FFF2-40B4-BE49-F238E27FC236}">
                <a16:creationId xmlns:a16="http://schemas.microsoft.com/office/drawing/2014/main" id="{D5CB381C-5A22-4AEA-B83A-A2F6C14CBC9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5183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10102-C2EA-4185-83C6-3B88DE4C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  <a:solidFill>
            <a:srgbClr val="9B7E37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 year they </a:t>
            </a:r>
            <a:r>
              <a:rPr lang="en-US" sz="4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dance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Содержимое 6" descr="07p376-A753a1.jpg">
            <a:extLst>
              <a:ext uri="{FF2B5EF4-FFF2-40B4-BE49-F238E27FC236}">
                <a16:creationId xmlns:a16="http://schemas.microsoft.com/office/drawing/2014/main" id="{4481A68F-7085-4164-8E86-6CBC75C7B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14438"/>
            <a:ext cx="8858250" cy="5500687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7c3c659cfe38.mp3">
            <a:hlinkClick r:id="" action="ppaction://media"/>
            <a:extLst>
              <a:ext uri="{FF2B5EF4-FFF2-40B4-BE49-F238E27FC236}">
                <a16:creationId xmlns:a16="http://schemas.microsoft.com/office/drawing/2014/main" id="{EA80A18B-F399-4304-A813-EC04B0A3866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1436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51C6-B13F-4E0A-B607-45A0DDFC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-285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056DCEEE-A528-400D-AC30-A19F4117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380037"/>
          </a:xfrm>
        </p:spPr>
        <p:txBody>
          <a:bodyPr/>
          <a:lstStyle/>
          <a:p>
            <a:pPr eaLnBrk="1" hangingPunct="1"/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year she </a:t>
            </a:r>
            <a:r>
              <a:rPr lang="en-US" altLang="ru-RU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  <a:r>
              <a:rPr lang="en-US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dance and sing.</a:t>
            </a:r>
            <a:endParaRPr lang="ru-RU" altLang="ru-RU" sz="4000" b="1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autumn he </a:t>
            </a:r>
            <a:r>
              <a:rPr lang="en-US" altLang="ru-RU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fly a kite.</a:t>
            </a:r>
            <a:endParaRPr lang="ru-RU" altLang="ru-RU" sz="400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winter they </a:t>
            </a:r>
            <a:r>
              <a:rPr lang="en-US" altLang="ru-RU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skate and</a:t>
            </a:r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ski.</a:t>
            </a:r>
            <a:endParaRPr lang="ru-RU" altLang="ru-RU" sz="400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spring she </a:t>
            </a:r>
            <a:r>
              <a:rPr lang="en-US" altLang="ru-RU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ride a bike.</a:t>
            </a:r>
            <a:endParaRPr lang="ru-RU" altLang="ru-RU" sz="4000" b="1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summer I </a:t>
            </a:r>
            <a:r>
              <a:rPr lang="en-US" altLang="ru-RU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dive and swim.</a:t>
            </a:r>
            <a:endParaRPr lang="ru-RU" altLang="ru-RU" sz="4000" b="1"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105</Words>
  <Application>Microsoft Office PowerPoint</Application>
  <PresentationFormat>Экран (4:3)</PresentationFormat>
  <Paragraphs>11</Paragraphs>
  <Slides>7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Next autumn he is going to fly a kite.</vt:lpstr>
      <vt:lpstr>Next summer she is going to swim.</vt:lpstr>
      <vt:lpstr> Next spring they are going to skip . .</vt:lpstr>
      <vt:lpstr>Next winter he is going to make a snowman.</vt:lpstr>
      <vt:lpstr>Next autumn they are going to walk.</vt:lpstr>
      <vt:lpstr>Next year they are going to dance 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Елена</cp:lastModifiedBy>
  <cp:revision>54</cp:revision>
  <dcterms:created xsi:type="dcterms:W3CDTF">2009-12-06T13:24:34Z</dcterms:created>
  <dcterms:modified xsi:type="dcterms:W3CDTF">2024-01-09T17:39:03Z</dcterms:modified>
</cp:coreProperties>
</file>