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5" r:id="rId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Nunito" pitchFamily="2" charset="-52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833">
          <p15:clr>
            <a:srgbClr val="9AA0A6"/>
          </p15:clr>
        </p15:guide>
        <p15:guide id="4" orient="horz" pos="62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F08E7E-823E-4FFF-A656-7A65F07D35A8}">
  <a:tblStyle styleId="{82F08E7E-823E-4FFF-A656-7A65F07D35A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64"/>
      </p:cViewPr>
      <p:guideLst>
        <p:guide orient="horz" pos="1620"/>
        <p:guide pos="2880"/>
        <p:guide orient="horz" pos="833"/>
        <p:guide orient="horz" pos="6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Роберт Халиуллин" userId="7a54959467b1a114" providerId="LiveId" clId="{2E8343B5-7E2B-47D0-BC67-BC1BFA133E8E}"/>
    <pc:docChg chg="custSel addSld delSld modSld sldOrd">
      <pc:chgData name="Роберт Халиуллин" userId="7a54959467b1a114" providerId="LiveId" clId="{2E8343B5-7E2B-47D0-BC67-BC1BFA133E8E}" dt="2023-01-23T20:06:53.383" v="1430" actId="20577"/>
      <pc:docMkLst>
        <pc:docMk/>
      </pc:docMkLst>
      <pc:sldChg chg="modSp mod">
        <pc:chgData name="Роберт Халиуллин" userId="7a54959467b1a114" providerId="LiveId" clId="{2E8343B5-7E2B-47D0-BC67-BC1BFA133E8E}" dt="2023-01-23T18:15:29.793" v="43" actId="255"/>
        <pc:sldMkLst>
          <pc:docMk/>
          <pc:sldMk cId="0" sldId="256"/>
        </pc:sldMkLst>
        <pc:spChg chg="mod">
          <ac:chgData name="Роберт Халиуллин" userId="7a54959467b1a114" providerId="LiveId" clId="{2E8343B5-7E2B-47D0-BC67-BC1BFA133E8E}" dt="2023-01-23T18:15:29.793" v="43" actId="255"/>
          <ac:spMkLst>
            <pc:docMk/>
            <pc:sldMk cId="0" sldId="256"/>
            <ac:spMk id="128" creationId="{00000000-0000-0000-0000-000000000000}"/>
          </ac:spMkLst>
        </pc:spChg>
      </pc:sldChg>
      <pc:sldChg chg="modSp mod">
        <pc:chgData name="Роберт Халиуллин" userId="7a54959467b1a114" providerId="LiveId" clId="{2E8343B5-7E2B-47D0-BC67-BC1BFA133E8E}" dt="2023-01-23T20:06:53.383" v="1430" actId="20577"/>
        <pc:sldMkLst>
          <pc:docMk/>
          <pc:sldMk cId="0" sldId="257"/>
        </pc:sldMkLst>
        <pc:spChg chg="mod">
          <ac:chgData name="Роберт Халиуллин" userId="7a54959467b1a114" providerId="LiveId" clId="{2E8343B5-7E2B-47D0-BC67-BC1BFA133E8E}" dt="2023-01-23T18:28:13.681" v="75" actId="20577"/>
          <ac:spMkLst>
            <pc:docMk/>
            <pc:sldMk cId="0" sldId="257"/>
            <ac:spMk id="134" creationId="{00000000-0000-0000-0000-000000000000}"/>
          </ac:spMkLst>
        </pc:spChg>
        <pc:spChg chg="mod">
          <ac:chgData name="Роберт Халиуллин" userId="7a54959467b1a114" providerId="LiveId" clId="{2E8343B5-7E2B-47D0-BC67-BC1BFA133E8E}" dt="2023-01-23T20:06:53.383" v="1430" actId="20577"/>
          <ac:spMkLst>
            <pc:docMk/>
            <pc:sldMk cId="0" sldId="257"/>
            <ac:spMk id="135" creationId="{00000000-0000-0000-0000-000000000000}"/>
          </ac:spMkLst>
        </pc:spChg>
      </pc:sldChg>
      <pc:sldChg chg="modSp mod">
        <pc:chgData name="Роберт Халиуллин" userId="7a54959467b1a114" providerId="LiveId" clId="{2E8343B5-7E2B-47D0-BC67-BC1BFA133E8E}" dt="2023-01-23T20:06:32.057" v="1415" actId="20577"/>
        <pc:sldMkLst>
          <pc:docMk/>
          <pc:sldMk cId="0" sldId="258"/>
        </pc:sldMkLst>
        <pc:spChg chg="mod">
          <ac:chgData name="Роберт Халиуллин" userId="7a54959467b1a114" providerId="LiveId" clId="{2E8343B5-7E2B-47D0-BC67-BC1BFA133E8E}" dt="2023-01-23T20:04:54.027" v="1403" actId="14100"/>
          <ac:spMkLst>
            <pc:docMk/>
            <pc:sldMk cId="0" sldId="258"/>
            <ac:spMk id="141" creationId="{00000000-0000-0000-0000-000000000000}"/>
          </ac:spMkLst>
        </pc:spChg>
        <pc:spChg chg="mod">
          <ac:chgData name="Роберт Халиуллин" userId="7a54959467b1a114" providerId="LiveId" clId="{2E8343B5-7E2B-47D0-BC67-BC1BFA133E8E}" dt="2023-01-23T20:06:32.057" v="1415" actId="20577"/>
          <ac:spMkLst>
            <pc:docMk/>
            <pc:sldMk cId="0" sldId="258"/>
            <ac:spMk id="142" creationId="{00000000-0000-0000-0000-000000000000}"/>
          </ac:spMkLst>
        </pc:spChg>
      </pc:sldChg>
      <pc:sldChg chg="del">
        <pc:chgData name="Роберт Халиуллин" userId="7a54959467b1a114" providerId="LiveId" clId="{2E8343B5-7E2B-47D0-BC67-BC1BFA133E8E}" dt="2023-01-23T02:32:26.353" v="0" actId="2696"/>
        <pc:sldMkLst>
          <pc:docMk/>
          <pc:sldMk cId="0" sldId="259"/>
        </pc:sldMkLst>
      </pc:sldChg>
      <pc:sldChg chg="addSp modSp mod">
        <pc:chgData name="Роберт Халиуллин" userId="7a54959467b1a114" providerId="LiveId" clId="{2E8343B5-7E2B-47D0-BC67-BC1BFA133E8E}" dt="2023-01-23T19:14:56.134" v="643" actId="1076"/>
        <pc:sldMkLst>
          <pc:docMk/>
          <pc:sldMk cId="0" sldId="260"/>
        </pc:sldMkLst>
        <pc:spChg chg="mod">
          <ac:chgData name="Роберт Халиуллин" userId="7a54959467b1a114" providerId="LiveId" clId="{2E8343B5-7E2B-47D0-BC67-BC1BFA133E8E}" dt="2023-01-23T19:14:29.285" v="583" actId="6549"/>
          <ac:spMkLst>
            <pc:docMk/>
            <pc:sldMk cId="0" sldId="260"/>
            <ac:spMk id="156" creationId="{00000000-0000-0000-0000-000000000000}"/>
          </ac:spMkLst>
        </pc:spChg>
        <pc:spChg chg="mod">
          <ac:chgData name="Роберт Халиуллин" userId="7a54959467b1a114" providerId="LiveId" clId="{2E8343B5-7E2B-47D0-BC67-BC1BFA133E8E}" dt="2023-01-23T19:14:34.454" v="639" actId="6549"/>
          <ac:spMkLst>
            <pc:docMk/>
            <pc:sldMk cId="0" sldId="260"/>
            <ac:spMk id="157" creationId="{00000000-0000-0000-0000-000000000000}"/>
          </ac:spMkLst>
        </pc:spChg>
        <pc:picChg chg="add mod">
          <ac:chgData name="Роберт Халиуллин" userId="7a54959467b1a114" providerId="LiveId" clId="{2E8343B5-7E2B-47D0-BC67-BC1BFA133E8E}" dt="2023-01-23T19:14:56.134" v="643" actId="1076"/>
          <ac:picMkLst>
            <pc:docMk/>
            <pc:sldMk cId="0" sldId="260"/>
            <ac:picMk id="2" creationId="{BC4C836F-49BE-A994-D444-E32E6A95F280}"/>
          </ac:picMkLst>
        </pc:picChg>
      </pc:sldChg>
      <pc:sldChg chg="addSp delSp modSp mod">
        <pc:chgData name="Роберт Халиуллин" userId="7a54959467b1a114" providerId="LiveId" clId="{2E8343B5-7E2B-47D0-BC67-BC1BFA133E8E}" dt="2023-01-23T19:57:59.481" v="1362" actId="255"/>
        <pc:sldMkLst>
          <pc:docMk/>
          <pc:sldMk cId="0" sldId="261"/>
        </pc:sldMkLst>
        <pc:spChg chg="mod">
          <ac:chgData name="Роберт Халиуллин" userId="7a54959467b1a114" providerId="LiveId" clId="{2E8343B5-7E2B-47D0-BC67-BC1BFA133E8E}" dt="2023-01-23T19:57:59.481" v="1362" actId="255"/>
          <ac:spMkLst>
            <pc:docMk/>
            <pc:sldMk cId="0" sldId="261"/>
            <ac:spMk id="163" creationId="{00000000-0000-0000-0000-000000000000}"/>
          </ac:spMkLst>
        </pc:spChg>
        <pc:picChg chg="add del mod ord">
          <ac:chgData name="Роберт Халиуллин" userId="7a54959467b1a114" providerId="LiveId" clId="{2E8343B5-7E2B-47D0-BC67-BC1BFA133E8E}" dt="2023-01-23T19:39:44.073" v="765" actId="21"/>
          <ac:picMkLst>
            <pc:docMk/>
            <pc:sldMk cId="0" sldId="261"/>
            <ac:picMk id="3" creationId="{F8CB78AC-D7E8-D8C6-81B2-CDED793B0C16}"/>
          </ac:picMkLst>
        </pc:picChg>
        <pc:picChg chg="add mod">
          <ac:chgData name="Роберт Халиуллин" userId="7a54959467b1a114" providerId="LiveId" clId="{2E8343B5-7E2B-47D0-BC67-BC1BFA133E8E}" dt="2023-01-23T19:42:55.342" v="768" actId="1076"/>
          <ac:picMkLst>
            <pc:docMk/>
            <pc:sldMk cId="0" sldId="261"/>
            <ac:picMk id="4" creationId="{6150B842-4A6B-5D28-5448-49292DBFC49A}"/>
          </ac:picMkLst>
        </pc:picChg>
        <pc:picChg chg="add mod">
          <ac:chgData name="Роберт Халиуллин" userId="7a54959467b1a114" providerId="LiveId" clId="{2E8343B5-7E2B-47D0-BC67-BC1BFA133E8E}" dt="2023-01-23T19:49:47.834" v="892" actId="1076"/>
          <ac:picMkLst>
            <pc:docMk/>
            <pc:sldMk cId="0" sldId="261"/>
            <ac:picMk id="5" creationId="{B3EE9D17-2053-D7C3-A84E-6C50329B3E1F}"/>
          </ac:picMkLst>
        </pc:picChg>
        <pc:picChg chg="add mod">
          <ac:chgData name="Роберт Халиуллин" userId="7a54959467b1a114" providerId="LiveId" clId="{2E8343B5-7E2B-47D0-BC67-BC1BFA133E8E}" dt="2023-01-23T19:49:42.511" v="891" actId="1076"/>
          <ac:picMkLst>
            <pc:docMk/>
            <pc:sldMk cId="0" sldId="261"/>
            <ac:picMk id="6" creationId="{C5DCB760-8F4D-47DE-F6DF-C2E573321FB8}"/>
          </ac:picMkLst>
        </pc:picChg>
        <pc:picChg chg="del">
          <ac:chgData name="Роберт Халиуллин" userId="7a54959467b1a114" providerId="LiveId" clId="{2E8343B5-7E2B-47D0-BC67-BC1BFA133E8E}" dt="2023-01-23T19:15:12.719" v="753" actId="478"/>
          <ac:picMkLst>
            <pc:docMk/>
            <pc:sldMk cId="0" sldId="261"/>
            <ac:picMk id="165" creationId="{00000000-0000-0000-0000-000000000000}"/>
          </ac:picMkLst>
        </pc:picChg>
        <pc:picChg chg="add del">
          <ac:chgData name="Роберт Халиуллин" userId="7a54959467b1a114" providerId="LiveId" clId="{2E8343B5-7E2B-47D0-BC67-BC1BFA133E8E}" dt="2023-01-23T19:31:53.964" v="757"/>
          <ac:picMkLst>
            <pc:docMk/>
            <pc:sldMk cId="0" sldId="261"/>
            <ac:picMk id="1026" creationId="{B4D8083D-DC0E-766B-CC40-FE5DFBA38FFA}"/>
          </ac:picMkLst>
        </pc:picChg>
      </pc:sldChg>
      <pc:sldChg chg="addSp delSp modSp mod">
        <pc:chgData name="Роберт Халиуллин" userId="7a54959467b1a114" providerId="LiveId" clId="{2E8343B5-7E2B-47D0-BC67-BC1BFA133E8E}" dt="2023-01-23T19:55:03.537" v="957" actId="1076"/>
        <pc:sldMkLst>
          <pc:docMk/>
          <pc:sldMk cId="0" sldId="262"/>
        </pc:sldMkLst>
        <pc:spChg chg="add del mod">
          <ac:chgData name="Роберт Халиуллин" userId="7a54959467b1a114" providerId="LiveId" clId="{2E8343B5-7E2B-47D0-BC67-BC1BFA133E8E}" dt="2023-01-23T19:54:39.120" v="955"/>
          <ac:spMkLst>
            <pc:docMk/>
            <pc:sldMk cId="0" sldId="262"/>
            <ac:spMk id="4" creationId="{E39318BD-FF1B-6C94-E322-94642B2E8DD7}"/>
          </ac:spMkLst>
        </pc:spChg>
        <pc:spChg chg="mod">
          <ac:chgData name="Роберт Халиуллин" userId="7a54959467b1a114" providerId="LiveId" clId="{2E8343B5-7E2B-47D0-BC67-BC1BFA133E8E}" dt="2023-01-23T19:55:03.537" v="957" actId="1076"/>
          <ac:spMkLst>
            <pc:docMk/>
            <pc:sldMk cId="0" sldId="262"/>
            <ac:spMk id="170" creationId="{00000000-0000-0000-0000-000000000000}"/>
          </ac:spMkLst>
        </pc:spChg>
        <pc:picChg chg="add mod">
          <ac:chgData name="Роберт Халиуллин" userId="7a54959467b1a114" providerId="LiveId" clId="{2E8343B5-7E2B-47D0-BC67-BC1BFA133E8E}" dt="2023-01-23T19:52:12.166" v="896" actId="1076"/>
          <ac:picMkLst>
            <pc:docMk/>
            <pc:sldMk cId="0" sldId="262"/>
            <ac:picMk id="2" creationId="{E6E70EA6-69CD-410C-8A75-DDE8284214E3}"/>
          </ac:picMkLst>
        </pc:picChg>
        <pc:picChg chg="add mod">
          <ac:chgData name="Роберт Халиуллин" userId="7a54959467b1a114" providerId="LiveId" clId="{2E8343B5-7E2B-47D0-BC67-BC1BFA133E8E}" dt="2023-01-23T19:52:43.804" v="899" actId="1076"/>
          <ac:picMkLst>
            <pc:docMk/>
            <pc:sldMk cId="0" sldId="262"/>
            <ac:picMk id="3" creationId="{DAF27901-CA8E-70F8-F36B-4377BB9234AA}"/>
          </ac:picMkLst>
        </pc:picChg>
        <pc:picChg chg="del">
          <ac:chgData name="Роберт Халиуллин" userId="7a54959467b1a114" providerId="LiveId" clId="{2E8343B5-7E2B-47D0-BC67-BC1BFA133E8E}" dt="2023-01-23T19:48:35.999" v="887" actId="478"/>
          <ac:picMkLst>
            <pc:docMk/>
            <pc:sldMk cId="0" sldId="262"/>
            <ac:picMk id="172" creationId="{00000000-0000-0000-0000-000000000000}"/>
          </ac:picMkLst>
        </pc:picChg>
      </pc:sldChg>
      <pc:sldChg chg="del">
        <pc:chgData name="Роберт Халиуллин" userId="7a54959467b1a114" providerId="LiveId" clId="{2E8343B5-7E2B-47D0-BC67-BC1BFA133E8E}" dt="2023-01-23T19:56:28.877" v="1299" actId="2696"/>
        <pc:sldMkLst>
          <pc:docMk/>
          <pc:sldMk cId="0" sldId="263"/>
        </pc:sldMkLst>
      </pc:sldChg>
      <pc:sldChg chg="addSp delSp modSp mod">
        <pc:chgData name="Роберт Халиуллин" userId="7a54959467b1a114" providerId="LiveId" clId="{2E8343B5-7E2B-47D0-BC67-BC1BFA133E8E}" dt="2023-01-23T20:00:51.250" v="1371" actId="1076"/>
        <pc:sldMkLst>
          <pc:docMk/>
          <pc:sldMk cId="0" sldId="264"/>
        </pc:sldMkLst>
        <pc:spChg chg="add mod">
          <ac:chgData name="Роберт Халиуллин" userId="7a54959467b1a114" providerId="LiveId" clId="{2E8343B5-7E2B-47D0-BC67-BC1BFA133E8E}" dt="2023-01-23T19:57:05.288" v="1330" actId="1076"/>
          <ac:spMkLst>
            <pc:docMk/>
            <pc:sldMk cId="0" sldId="264"/>
            <ac:spMk id="3" creationId="{305B097B-5FA9-A305-CDB4-B927D24E4063}"/>
          </ac:spMkLst>
        </pc:spChg>
        <pc:spChg chg="del mod">
          <ac:chgData name="Роберт Халиуллин" userId="7a54959467b1a114" providerId="LiveId" clId="{2E8343B5-7E2B-47D0-BC67-BC1BFA133E8E}" dt="2023-01-23T19:56:44.762" v="1329" actId="478"/>
          <ac:spMkLst>
            <pc:docMk/>
            <pc:sldMk cId="0" sldId="264"/>
            <ac:spMk id="184" creationId="{00000000-0000-0000-0000-000000000000}"/>
          </ac:spMkLst>
        </pc:spChg>
        <pc:spChg chg="mod">
          <ac:chgData name="Роберт Халиуллин" userId="7a54959467b1a114" providerId="LiveId" clId="{2E8343B5-7E2B-47D0-BC67-BC1BFA133E8E}" dt="2023-01-23T20:00:35.878" v="1367" actId="27636"/>
          <ac:spMkLst>
            <pc:docMk/>
            <pc:sldMk cId="0" sldId="264"/>
            <ac:spMk id="185" creationId="{00000000-0000-0000-0000-000000000000}"/>
          </ac:spMkLst>
        </pc:spChg>
        <pc:picChg chg="add mod">
          <ac:chgData name="Роберт Халиуллин" userId="7a54959467b1a114" providerId="LiveId" clId="{2E8343B5-7E2B-47D0-BC67-BC1BFA133E8E}" dt="2023-01-23T20:00:51.250" v="1371" actId="1076"/>
          <ac:picMkLst>
            <pc:docMk/>
            <pc:sldMk cId="0" sldId="264"/>
            <ac:picMk id="4" creationId="{7173972E-BA17-8176-B0B1-A7A4B12F57D0}"/>
          </ac:picMkLst>
        </pc:picChg>
      </pc:sldChg>
      <pc:sldChg chg="del">
        <pc:chgData name="Роберт Халиуллин" userId="7a54959467b1a114" providerId="LiveId" clId="{2E8343B5-7E2B-47D0-BC67-BC1BFA133E8E}" dt="2023-01-23T20:01:17.032" v="1372" actId="2696"/>
        <pc:sldMkLst>
          <pc:docMk/>
          <pc:sldMk cId="0" sldId="265"/>
        </pc:sldMkLst>
      </pc:sldChg>
      <pc:sldChg chg="addSp modSp new mod ord">
        <pc:chgData name="Роберт Халиуллин" userId="7a54959467b1a114" providerId="LiveId" clId="{2E8343B5-7E2B-47D0-BC67-BC1BFA133E8E}" dt="2023-01-23T20:03:38.232" v="1401" actId="1076"/>
        <pc:sldMkLst>
          <pc:docMk/>
          <pc:sldMk cId="2554637049" sldId="265"/>
        </pc:sldMkLst>
        <pc:spChg chg="mod">
          <ac:chgData name="Роберт Халиуллин" userId="7a54959467b1a114" providerId="LiveId" clId="{2E8343B5-7E2B-47D0-BC67-BC1BFA133E8E}" dt="2023-01-23T20:03:38.232" v="1401" actId="1076"/>
          <ac:spMkLst>
            <pc:docMk/>
            <pc:sldMk cId="2554637049" sldId="265"/>
            <ac:spMk id="2" creationId="{AF8CAB3A-CD7C-1CF9-6B88-945D4C411EE0}"/>
          </ac:spMkLst>
        </pc:spChg>
        <pc:spChg chg="mod">
          <ac:chgData name="Роберт Халиуллин" userId="7a54959467b1a114" providerId="LiveId" clId="{2E8343B5-7E2B-47D0-BC67-BC1BFA133E8E}" dt="2023-01-23T20:03:02.672" v="1379" actId="14100"/>
          <ac:spMkLst>
            <pc:docMk/>
            <pc:sldMk cId="2554637049" sldId="265"/>
            <ac:spMk id="3" creationId="{14AB3985-D2EA-2FD7-75C0-48952765FB95}"/>
          </ac:spMkLst>
        </pc:spChg>
        <pc:picChg chg="add mod">
          <ac:chgData name="Роберт Халиуллин" userId="7a54959467b1a114" providerId="LiveId" clId="{2E8343B5-7E2B-47D0-BC67-BC1BFA133E8E}" dt="2023-01-23T20:02:43.514" v="1378"/>
          <ac:picMkLst>
            <pc:docMk/>
            <pc:sldMk cId="2554637049" sldId="265"/>
            <ac:picMk id="4" creationId="{C31CC9FA-A30D-58D9-7198-7DA6B8EDC595}"/>
          </ac:picMkLst>
        </pc:picChg>
      </pc:sldChg>
      <pc:sldChg chg="del">
        <pc:chgData name="Роберт Халиуллин" userId="7a54959467b1a114" providerId="LiveId" clId="{2E8343B5-7E2B-47D0-BC67-BC1BFA133E8E}" dt="2023-01-23T20:01:24.964" v="1373" actId="2696"/>
        <pc:sldMkLst>
          <pc:docMk/>
          <pc:sldMk cId="0" sldId="266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67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68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69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72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74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75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76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77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78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80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81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82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87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88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91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92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93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94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95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96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97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98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299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300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301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302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303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304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305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306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307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308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309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310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0" sldId="311"/>
        </pc:sldMkLst>
      </pc:sldChg>
      <pc:sldChg chg="modSp del mod">
        <pc:chgData name="Роберт Халиуллин" userId="7a54959467b1a114" providerId="LiveId" clId="{2E8343B5-7E2B-47D0-BC67-BC1BFA133E8E}" dt="2023-01-23T19:56:25.299" v="1298" actId="2696"/>
        <pc:sldMkLst>
          <pc:docMk/>
          <pc:sldMk cId="1829271527" sldId="313"/>
        </pc:sldMkLst>
        <pc:spChg chg="mod">
          <ac:chgData name="Роберт Халиуллин" userId="7a54959467b1a114" providerId="LiveId" clId="{2E8343B5-7E2B-47D0-BC67-BC1BFA133E8E}" dt="2023-01-23T19:55:24.407" v="993" actId="6549"/>
          <ac:spMkLst>
            <pc:docMk/>
            <pc:sldMk cId="1829271527" sldId="313"/>
            <ac:spMk id="177" creationId="{00000000-0000-0000-0000-000000000000}"/>
          </ac:spMkLst>
        </pc:spChg>
        <pc:spChg chg="mod">
          <ac:chgData name="Роберт Халиуллин" userId="7a54959467b1a114" providerId="LiveId" clId="{2E8343B5-7E2B-47D0-BC67-BC1BFA133E8E}" dt="2023-01-23T19:55:38.765" v="1208" actId="6549"/>
          <ac:spMkLst>
            <pc:docMk/>
            <pc:sldMk cId="1829271527" sldId="313"/>
            <ac:spMk id="178" creationId="{00000000-0000-0000-0000-000000000000}"/>
          </ac:spMkLst>
        </pc:spChg>
        <pc:graphicFrameChg chg="mod">
          <ac:chgData name="Роберт Халиуллин" userId="7a54959467b1a114" providerId="LiveId" clId="{2E8343B5-7E2B-47D0-BC67-BC1BFA133E8E}" dt="2023-01-23T19:56:10.399" v="1297" actId="20577"/>
          <ac:graphicFrameMkLst>
            <pc:docMk/>
            <pc:sldMk cId="1829271527" sldId="313"/>
            <ac:graphicFrameMk id="3" creationId="{00000000-0000-0000-0000-000000000000}"/>
          </ac:graphicFrameMkLst>
        </pc:graphicFrameChg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3731797628" sldId="315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1124443618" sldId="316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2506478119" sldId="317"/>
        </pc:sldMkLst>
      </pc:sldChg>
      <pc:sldChg chg="del">
        <pc:chgData name="Роберт Халиуллин" userId="7a54959467b1a114" providerId="LiveId" clId="{2E8343B5-7E2B-47D0-BC67-BC1BFA133E8E}" dt="2023-01-23T20:01:44.797" v="1374" actId="2696"/>
        <pc:sldMkLst>
          <pc:docMk/>
          <pc:sldMk cId="435177680" sldId="318"/>
        </pc:sldMkLst>
      </pc:sldChg>
      <pc:sldMasterChg chg="delSldLayout">
        <pc:chgData name="Роберт Халиуллин" userId="7a54959467b1a114" providerId="LiveId" clId="{2E8343B5-7E2B-47D0-BC67-BC1BFA133E8E}" dt="2023-01-23T20:01:44.797" v="1374" actId="2696"/>
        <pc:sldMasterMkLst>
          <pc:docMk/>
          <pc:sldMasterMk cId="0" sldId="2147483659"/>
        </pc:sldMasterMkLst>
        <pc:sldLayoutChg chg="del">
          <pc:chgData name="Роберт Халиуллин" userId="7a54959467b1a114" providerId="LiveId" clId="{2E8343B5-7E2B-47D0-BC67-BC1BFA133E8E}" dt="2023-01-23T20:01:44.797" v="1374" actId="2696"/>
          <pc:sldLayoutMkLst>
            <pc:docMk/>
            <pc:sldMasterMk cId="0" sldId="2147483659"/>
            <pc:sldLayoutMk cId="0" sldId="2147483652"/>
          </pc:sldLayoutMkLst>
        </pc:sldLayoutChg>
        <pc:sldLayoutChg chg="del">
          <pc:chgData name="Роберт Халиуллин" userId="7a54959467b1a114" providerId="LiveId" clId="{2E8343B5-7E2B-47D0-BC67-BC1BFA133E8E}" dt="2023-01-23T20:01:44.797" v="1374" actId="2696"/>
          <pc:sldLayoutMkLst>
            <pc:docMk/>
            <pc:sldMasterMk cId="0" sldId="2147483659"/>
            <pc:sldLayoutMk cId="0" sldId="214748365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d3e756433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d3e756433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d3e756433_0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d3e756433_0_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3d88030e5b_5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3d88030e5b_5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3d3e756433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3d3e756433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d3e756433_0_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3d3e756433_0_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3d3e756433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3d3e756433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681725" y="1134550"/>
            <a:ext cx="5525700" cy="3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just">
              <a:spcBef>
                <a:spcPts val="0"/>
              </a:spcBef>
              <a:spcAft>
                <a:spcPts val="0"/>
              </a:spcAft>
              <a:buSzPts val="1300"/>
              <a:buChar char="❖"/>
              <a:defRPr sz="1358"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➢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◆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➢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◆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rgbClr val="92D05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435097" y="1217914"/>
            <a:ext cx="8247300" cy="31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Развитие читательской компетентности учащихся средней школы</a:t>
            </a:r>
            <a:br>
              <a:rPr lang="en-US" sz="32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br>
              <a:rPr lang="ru-RU" sz="32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Подготовила </a:t>
            </a:r>
            <a:r>
              <a:rPr lang="ru-RU" sz="1600" b="1" dirty="0" err="1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Халиуллина</a:t>
            </a:r>
            <a: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 </a:t>
            </a:r>
            <a:b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Марина Вячеславовна,</a:t>
            </a:r>
            <a:b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учитель русского языка и литературы</a:t>
            </a:r>
            <a:b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</a:br>
            <a: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МБОУ «</a:t>
            </a:r>
            <a:r>
              <a:rPr lang="ru-RU" sz="1600" b="1" dirty="0" err="1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Адымнар</a:t>
            </a:r>
            <a:r>
              <a:rPr lang="ru-RU" sz="1600" b="1" dirty="0">
                <a:solidFill>
                  <a:srgbClr val="1C4587"/>
                </a:solidFill>
                <a:highlight>
                  <a:srgbClr val="FFFFFF"/>
                </a:highlight>
                <a:latin typeface="Nunito" panose="020B0604020202020204" charset="-52"/>
                <a:ea typeface="Comfortaa"/>
                <a:cs typeface="Comfortaa"/>
                <a:sym typeface="Comfortaa"/>
              </a:rPr>
              <a:t>-Нижнекамск»</a:t>
            </a:r>
            <a:endParaRPr sz="1600" b="1" dirty="0">
              <a:solidFill>
                <a:srgbClr val="1C4587"/>
              </a:solidFill>
              <a:latin typeface="Nunito" panose="020B0604020202020204" charset="-52"/>
              <a:ea typeface="Comfortaa"/>
              <a:cs typeface="Comfortaa"/>
              <a:sym typeface="Comfortaa"/>
            </a:endParaRPr>
          </a:p>
        </p:txBody>
      </p:sp>
      <p:pic>
        <p:nvPicPr>
          <p:cNvPr id="129" name="Google Shape;12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1542" y="278295"/>
            <a:ext cx="1894411" cy="115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1193250" y="395026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 dirty="0">
                <a:solidFill>
                  <a:srgbClr val="1C4587"/>
                </a:solidFill>
              </a:rPr>
              <a:t>План презентации:</a:t>
            </a:r>
            <a:endParaRPr b="1" dirty="0">
              <a:solidFill>
                <a:srgbClr val="1C4587"/>
              </a:solidFill>
            </a:endParaRPr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xfrm>
            <a:off x="894522" y="1297367"/>
            <a:ext cx="7242313" cy="30798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0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8"/>
              <a:buFont typeface="+mj-lt"/>
              <a:buAutoNum type="arabicPeriod"/>
            </a:pPr>
            <a:r>
              <a:rPr lang="ru" sz="1800" i="1" dirty="0">
                <a:solidFill>
                  <a:srgbClr val="000000"/>
                </a:solidFill>
                <a:highlight>
                  <a:srgbClr val="FFFFFF"/>
                </a:highlight>
                <a:latin typeface="+mj-lt"/>
                <a:ea typeface="Roboto"/>
                <a:cs typeface="Roboto"/>
                <a:sym typeface="Roboto"/>
              </a:rPr>
              <a:t>Цель, задачи.</a:t>
            </a:r>
          </a:p>
          <a:p>
            <a:pPr marL="0" lvl="0" indent="360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8"/>
              <a:buFont typeface="+mj-lt"/>
              <a:buAutoNum type="arabicPeriod"/>
            </a:pPr>
            <a:endParaRPr lang="ru" sz="1800" i="1" dirty="0">
              <a:solidFill>
                <a:srgbClr val="000000"/>
              </a:solidFill>
              <a:highlight>
                <a:srgbClr val="FFFFFF"/>
              </a:highlight>
              <a:latin typeface="+mj-lt"/>
              <a:ea typeface="Roboto"/>
              <a:cs typeface="Roboto"/>
              <a:sym typeface="Roboto"/>
            </a:endParaRPr>
          </a:p>
          <a:p>
            <a:pPr marL="0" lvl="0" indent="360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8"/>
              <a:buFont typeface="+mj-lt"/>
              <a:buAutoNum type="arabicPeriod"/>
            </a:pPr>
            <a:r>
              <a:rPr lang="ru" sz="1800" i="1" dirty="0">
                <a:solidFill>
                  <a:srgbClr val="000000"/>
                </a:solidFill>
                <a:highlight>
                  <a:srgbClr val="FFFFFF"/>
                </a:highlight>
                <a:latin typeface="+mj-lt"/>
                <a:ea typeface="Roboto"/>
                <a:cs typeface="Roboto"/>
                <a:sym typeface="Roboto"/>
              </a:rPr>
              <a:t>Интеграция уроков.</a:t>
            </a:r>
          </a:p>
          <a:p>
            <a:pPr marL="0" lvl="0" indent="360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8"/>
              <a:buFont typeface="+mj-lt"/>
              <a:buAutoNum type="arabicPeriod"/>
            </a:pPr>
            <a:endParaRPr lang="ru" sz="1800" i="1" dirty="0">
              <a:solidFill>
                <a:srgbClr val="000000"/>
              </a:solidFill>
              <a:highlight>
                <a:srgbClr val="FFFFFF"/>
              </a:highlight>
              <a:latin typeface="+mj-lt"/>
              <a:ea typeface="Roboto"/>
              <a:cs typeface="Roboto"/>
              <a:sym typeface="Roboto"/>
            </a:endParaRPr>
          </a:p>
          <a:p>
            <a:pPr marL="0" lvl="0" indent="360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8"/>
              <a:buFont typeface="+mj-lt"/>
              <a:buAutoNum type="arabicPeriod"/>
            </a:pPr>
            <a:r>
              <a:rPr lang="ru" sz="1800" i="1" dirty="0">
                <a:solidFill>
                  <a:srgbClr val="000000"/>
                </a:solidFill>
                <a:highlight>
                  <a:srgbClr val="FFFFFF"/>
                </a:highlight>
                <a:latin typeface="+mj-lt"/>
                <a:ea typeface="Roboto"/>
                <a:cs typeface="Roboto"/>
                <a:sym typeface="Roboto"/>
              </a:rPr>
              <a:t>Кружок «Литературная гостиная».</a:t>
            </a:r>
          </a:p>
          <a:p>
            <a:pPr marL="0" lvl="0" indent="360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8"/>
              <a:buFont typeface="+mj-lt"/>
              <a:buAutoNum type="arabicPeriod"/>
            </a:pPr>
            <a:endParaRPr lang="ru" sz="1800" i="1" dirty="0">
              <a:solidFill>
                <a:srgbClr val="000000"/>
              </a:solidFill>
              <a:highlight>
                <a:srgbClr val="FFFFFF"/>
              </a:highlight>
              <a:latin typeface="+mj-lt"/>
              <a:ea typeface="Roboto"/>
              <a:cs typeface="Roboto"/>
              <a:sym typeface="Roboto"/>
            </a:endParaRPr>
          </a:p>
          <a:p>
            <a:pPr marL="0" lvl="0" indent="360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8"/>
              <a:buFont typeface="+mj-lt"/>
              <a:buAutoNum type="arabicPeriod"/>
            </a:pPr>
            <a:r>
              <a:rPr lang="ru" sz="1800" i="1" dirty="0">
                <a:solidFill>
                  <a:srgbClr val="000000"/>
                </a:solidFill>
                <a:highlight>
                  <a:srgbClr val="FFFFFF"/>
                </a:highlight>
                <a:latin typeface="+mj-lt"/>
                <a:ea typeface="Roboto"/>
                <a:cs typeface="Roboto"/>
                <a:sym typeface="Roboto"/>
              </a:rPr>
              <a:t>Книжный клуб.</a:t>
            </a:r>
          </a:p>
        </p:txBody>
      </p:sp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 flipV="1">
            <a:off x="922404" y="2703252"/>
            <a:ext cx="1175337" cy="457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1C4587"/>
              </a:solidFill>
            </a:endParaRPr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"/>
          </p:nvPr>
        </p:nvSpPr>
        <p:spPr>
          <a:xfrm>
            <a:off x="699247" y="1313971"/>
            <a:ext cx="8076530" cy="3512046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chemeClr val="accent1"/>
                </a:solidFill>
              </a:rPr>
              <a:t>Цель: развить и расширить читательские навыки учащихся для использования читательской деятельности как средства самообразования.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chemeClr val="accent1"/>
                </a:solidFill>
              </a:rPr>
              <a:t>Задачи: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chemeClr val="accent1"/>
                </a:solidFill>
              </a:rPr>
              <a:t>• находить и извлекать информацию;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chemeClr val="accent1"/>
                </a:solidFill>
              </a:rPr>
              <a:t>• интегрировать и интерпретировать информацию;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chemeClr val="accent1"/>
                </a:solidFill>
              </a:rPr>
              <a:t>• осмысливать и оценивать содержание и форму текста;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chemeClr val="accent1"/>
                </a:solidFill>
              </a:rPr>
              <a:t>• использовать информацию из текста для решения практических задач.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 dirty="0">
              <a:solidFill>
                <a:schemeClr val="accent1"/>
              </a:solidFill>
            </a:endParaRPr>
          </a:p>
        </p:txBody>
      </p:sp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1346925" y="1095300"/>
            <a:ext cx="6237900" cy="18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>
                <a:solidFill>
                  <a:srgbClr val="1C4587"/>
                </a:solidFill>
              </a:rPr>
              <a:t> </a:t>
            </a:r>
            <a:endParaRPr sz="3200" b="1" dirty="0">
              <a:solidFill>
                <a:srgbClr val="1C4587"/>
              </a:solidFill>
            </a:endParaRPr>
          </a:p>
        </p:txBody>
      </p:sp>
      <p:sp>
        <p:nvSpPr>
          <p:cNvPr id="157" name="Google Shape;157;p17"/>
          <p:cNvSpPr txBox="1">
            <a:spLocks noGrp="1"/>
          </p:cNvSpPr>
          <p:nvPr>
            <p:ph type="body" idx="1"/>
          </p:nvPr>
        </p:nvSpPr>
        <p:spPr>
          <a:xfrm>
            <a:off x="3233530" y="3563150"/>
            <a:ext cx="5462995" cy="1248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58" name="Google Shape;15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4C836F-49BE-A994-D444-E32E6A95F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697" y="575635"/>
            <a:ext cx="7083434" cy="39922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 txBox="1">
            <a:spLocks noGrp="1"/>
          </p:cNvSpPr>
          <p:nvPr>
            <p:ph type="title"/>
          </p:nvPr>
        </p:nvSpPr>
        <p:spPr>
          <a:xfrm>
            <a:off x="893175" y="195492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Конкурс «Зимняя сказка»</a:t>
            </a:r>
            <a:endParaRPr sz="32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64" name="Google Shape;16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50B842-4A6B-5D28-5448-49292DBFC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55" y="1196475"/>
            <a:ext cx="2546391" cy="35990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EE9D17-2053-D7C3-A84E-6C50329B3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804" y="1196475"/>
            <a:ext cx="2546391" cy="35990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DCB760-8F4D-47DE-F6DF-C2E573321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6057" y="1196475"/>
            <a:ext cx="2546391" cy="35990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>
            <a:spLocks noGrp="1"/>
          </p:cNvSpPr>
          <p:nvPr>
            <p:ph type="title"/>
          </p:nvPr>
        </p:nvSpPr>
        <p:spPr>
          <a:xfrm>
            <a:off x="841561" y="1391058"/>
            <a:ext cx="7460877" cy="1833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Книжный клуб</a:t>
            </a:r>
            <a:b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</a:br>
            <a:b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</a:b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«Книги и чай»</a:t>
            </a:r>
            <a:endParaRPr sz="3200" b="1" i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1" name="Google Shape;1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E70EA6-69CD-410C-8A75-DDE828421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50" y="2305209"/>
            <a:ext cx="2770460" cy="23881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F27901-CA8E-70F8-F36B-4377BB923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740" y="2121632"/>
            <a:ext cx="2571750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73972E-BA17-8176-B0B1-A7A4B12F5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325" y="592563"/>
            <a:ext cx="5721400" cy="4291050"/>
          </a:xfrm>
          <a:prstGeom prst="rect">
            <a:avLst/>
          </a:prstGeom>
        </p:spPr>
      </p:pic>
      <p:sp>
        <p:nvSpPr>
          <p:cNvPr id="185" name="Google Shape;185;p21"/>
          <p:cNvSpPr txBox="1">
            <a:spLocks noGrp="1"/>
          </p:cNvSpPr>
          <p:nvPr>
            <p:ph type="body" idx="1"/>
          </p:nvPr>
        </p:nvSpPr>
        <p:spPr>
          <a:xfrm flipH="1">
            <a:off x="553250" y="3842016"/>
            <a:ext cx="464050" cy="1227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186" name="Google Shape;18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05B097B-5FA9-A305-CDB4-B927D24E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71" y="68338"/>
            <a:ext cx="7505700" cy="9546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CAB3A-CD7C-1CF9-6B88-945D4C41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71" y="2060262"/>
            <a:ext cx="7505700" cy="954600"/>
          </a:xfrm>
        </p:spPr>
        <p:txBody>
          <a:bodyPr>
            <a:normAutofit/>
          </a:bodyPr>
          <a:lstStyle/>
          <a:p>
            <a:r>
              <a:rPr lang="ru-RU" sz="4400" dirty="0"/>
              <a:t>СПАСИБО ЗА ВНИМАНИЕ!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AB3985-D2EA-2FD7-75C0-48952765F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725" y="4131874"/>
            <a:ext cx="137425" cy="7013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Google Shape;186;p21">
            <a:extLst>
              <a:ext uri="{FF2B5EF4-FFF2-40B4-BE49-F238E27FC236}">
                <a16:creationId xmlns:a16="http://schemas.microsoft.com/office/drawing/2014/main" id="{C31CC9FA-A30D-58D9-7198-7DA6B8EDC59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9646" y="241875"/>
            <a:ext cx="1032051" cy="701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637049"/>
      </p:ext>
    </p:extLst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4946</TotalTime>
  <Words>111</Words>
  <Application>Microsoft Office PowerPoint</Application>
  <PresentationFormat>Экран (16:9)</PresentationFormat>
  <Paragraphs>19</Paragraphs>
  <Slides>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Calibri</vt:lpstr>
      <vt:lpstr>Nunito</vt:lpstr>
      <vt:lpstr>Arial</vt:lpstr>
      <vt:lpstr>Shift</vt:lpstr>
      <vt:lpstr>Развитие читательской компетентности учащихся средней школы  Подготовила Халиуллина  Марина Вячеславовна, учитель русского языка и литературы МБОУ «Адымнар-Нижнекамск»</vt:lpstr>
      <vt:lpstr>План презентации:</vt:lpstr>
      <vt:lpstr>Презентация PowerPoint</vt:lpstr>
      <vt:lpstr> </vt:lpstr>
      <vt:lpstr>Конкурс «Зимняя сказка»</vt:lpstr>
      <vt:lpstr>Книжный клуб  «Книги и чай»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Собрание для родителей учащихся  МБОУ “Полилингвальный образовательный комплекс  "Адымнар - "Нижнекамск"</dc:title>
  <dc:creator>DoM</dc:creator>
  <cp:lastModifiedBy>Роберт Халиуллин</cp:lastModifiedBy>
  <cp:revision>16</cp:revision>
  <dcterms:modified xsi:type="dcterms:W3CDTF">2023-01-23T20:07:52Z</dcterms:modified>
</cp:coreProperties>
</file>