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6" r:id="rId3"/>
    <p:sldId id="277" r:id="rId4"/>
    <p:sldId id="271" r:id="rId5"/>
    <p:sldId id="259" r:id="rId6"/>
    <p:sldId id="278" r:id="rId7"/>
    <p:sldId id="288" r:id="rId8"/>
    <p:sldId id="279" r:id="rId9"/>
    <p:sldId id="280" r:id="rId10"/>
    <p:sldId id="289" r:id="rId11"/>
    <p:sldId id="290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FA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4" autoAdjust="0"/>
    <p:restoredTop sz="98387" autoAdjust="0"/>
  </p:normalViewPr>
  <p:slideViewPr>
    <p:cSldViewPr>
      <p:cViewPr varScale="1">
        <p:scale>
          <a:sx n="68" d="100"/>
          <a:sy n="68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F0676-B82E-4AE7-9890-7E7B5760C66C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CEEBD2-6C0F-4281-AE43-08A08A625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C6FC-9459-4A97-B2CA-E06823E4B6B9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9CAF-DF9C-4F4C-A286-D1CF2693B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FB84-8DD4-4AF8-852A-AF6704EB444F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9ACB-AD90-4CF8-B029-272352296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1A7B-66C1-4C79-A685-E57DCED91B27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6EB2-3CAF-4076-834C-375CDEE1B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2BE8-AAA3-49E8-91BB-55304100402C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E8DB-344D-4231-8E9A-37F223DF8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49FC-D139-4AED-83A1-1D01E086223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A3C2-CEA7-4A4E-B2F6-44C77206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E000-9AE9-4CEC-BFB7-03B7C1BE2D8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85AF-5FEF-47B2-84D6-25B721C24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65CC-37B1-40FB-A79A-86752F585862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029A-1D0B-431E-88D4-D39D37087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095D-CD5C-40B9-A36E-ACBDA09C228B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2A6F-26B1-491E-AB7D-E42EBB5BE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5869-7420-49D4-87C3-5BA31CD724E3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FC7A-27AC-4AA0-8FA8-463B4F8F8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2AAF-061F-444C-A5C7-4A39CF4BF1A9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A121-3B48-4C7D-83CC-A6B9AB872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0FB4-7CAF-4FAE-BD2C-9EEAF415475E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E63A-F84A-4A37-AFEB-3615546A1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0D9B4-7D0A-4408-86A3-9E2B43F17D3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A1CAA-485F-4C99-8ABE-B23672985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3148"/>
            </a:avLst>
          </a:prstGeom>
          <a:gradFill flip="none" rotWithShape="1">
            <a:gsLst>
              <a:gs pos="74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  <a:gs pos="9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890000" y="6508750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1D25445-E2AF-4763-9924-CF7CEDD9C3F3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/>
          </a:p>
        </p:txBody>
      </p:sp>
      <p:pic>
        <p:nvPicPr>
          <p:cNvPr id="1035" name="Рисунок 10" descr="Рисунок2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059238" y="6691313"/>
            <a:ext cx="1120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rgbClr val="002060"/>
            </a:solidFill>
            <a:prstDash val="solid"/>
          </a:ln>
          <a:blipFill>
            <a:blip r:embed="rId15"/>
            <a:stretch>
              <a:fillRect/>
            </a:stretch>
          </a:blip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7019925" y="4005263"/>
            <a:ext cx="86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Cambr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Орнамент.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Орнаменты народов Ханты.</a:t>
            </a:r>
            <a:r>
              <a:rPr lang="ru-RU" dirty="0" smtClean="0">
                <a:latin typeface="Gabriola" pitchFamily="82" charset="0"/>
              </a:rPr>
              <a:t/>
            </a:r>
            <a:br>
              <a:rPr lang="ru-RU" dirty="0" smtClean="0">
                <a:latin typeface="Gabriola" pitchFamily="82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43306" y="3857628"/>
            <a:ext cx="514353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Харьковская Олеся Леонидовна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ОСП в с.Большая Елань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МБУДО «ДШИ р.п.Тельма»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Замкнутый орнамент</a:t>
            </a:r>
            <a:endParaRPr lang="ru-RU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Орнамент, в котором орнаментальные мотивы располагаются в круге, квадрате, треугольнике.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resent5.com/presentforday2/20170221/kulghan_asetova_images/kulghan_asetova_69.jpg"/>
          <p:cNvPicPr/>
          <p:nvPr/>
        </p:nvPicPr>
        <p:blipFill>
          <a:blip r:embed="rId2"/>
          <a:srcRect l="3000" t="23214" r="2000" b="5357"/>
          <a:stretch>
            <a:fillRect/>
          </a:stretch>
        </p:blipFill>
        <p:spPr bwMode="auto">
          <a:xfrm>
            <a:off x="1071538" y="1785926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Перевоплощение природных форм в орнаментальные мотивы</a:t>
            </a:r>
            <a:endParaRPr lang="ru-RU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dhsh2b.nnov.muzkult.ru/media/2018/08/17/1230088198/image_image_1396981.JPG"/>
          <p:cNvPicPr>
            <a:picLocks noGrp="1"/>
          </p:cNvPicPr>
          <p:nvPr>
            <p:ph idx="1"/>
          </p:nvPr>
        </p:nvPicPr>
        <p:blipFill>
          <a:blip r:embed="rId2">
            <a:lum contrast="10000"/>
          </a:blip>
          <a:srcRect r="18446" b="7717"/>
          <a:stretch>
            <a:fillRect/>
          </a:stretch>
        </p:blipFill>
        <p:spPr bwMode="auto">
          <a:xfrm>
            <a:off x="1428728" y="1571612"/>
            <a:ext cx="6572295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ndia.ru/text/78/218/images/image006_1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00108"/>
            <a:ext cx="2786082" cy="325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andia.ru/text/78/218/images/image007_1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2.bp.blogspot.com/-BvGiTWo6gyY/UTsQWWOcUxI/AAAAAAAADtk/9PWnPQj5h0U/s1600/02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00108"/>
            <a:ext cx="250033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*****sedu.info/upload/rte/Gribanova_R_F_clip_image0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500570"/>
            <a:ext cx="38576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357166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Одежда народов Сибири</a:t>
            </a:r>
            <a:endParaRPr lang="ru-RU" sz="3200" i="1" dirty="0"/>
          </a:p>
        </p:txBody>
      </p:sp>
      <p:pic>
        <p:nvPicPr>
          <p:cNvPr id="7" name="Рисунок 6" descr="C:\Users\aser\AppData\Local\Microsoft\Windows\Temporary Internet Files\Content.Word\IMG_20180326_212459.jpg"/>
          <p:cNvPicPr/>
          <p:nvPr/>
        </p:nvPicPr>
        <p:blipFill>
          <a:blip r:embed="rId6" cstate="print"/>
          <a:srcRect t="25158" r="1550" b="22723"/>
          <a:stretch>
            <a:fillRect/>
          </a:stretch>
        </p:blipFill>
        <p:spPr bwMode="auto">
          <a:xfrm>
            <a:off x="6286512" y="3571877"/>
            <a:ext cx="242410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285728"/>
            <a:ext cx="82153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Элементы, мотивы орнамента народов Ханты и их значение.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Прямая линия.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простейший геометрический орнамент, очень распространенный элемент украшения одежды. Прямая линия – «прямой след», «прямой путь», «прямая тропа».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pandia.ru/text/78/218/images/image009_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447343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rhivurokov.ru/multiurok/0/4/c/04c530d8b6d862c80a986e8498b4bd3622899b77/piedaghoghichieskii-proiekt-diekorativno-prikladno_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143504" y="3857628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Рис.2. Орнамент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«Головки» и «Ряд головок»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arhivurokov.ru/multiurok/0/4/c/04c530d8b6d862c80a986e8498b4bd3622899b77/piedaghoghichieskii-proiekt-diekorativno-prikladno_1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500570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0628" y="6000768"/>
            <a:ext cx="371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Рис.3.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Орнамент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«След белки»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92933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Рис.1. Прямая линия. Зигзаг</a:t>
            </a:r>
            <a:r>
              <a:rPr lang="ru-RU" dirty="0" smtClean="0"/>
              <a:t>.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14348" y="428604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Орнамент  «пав» - треугольник, "рога оленя", "Дождевые черви"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3.bp.blogspot.com/-xdcVax8_QBo/UTsQWkVUgWI/AAAAAAAADts/vCl3IxDHDTM/s1600/0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4214842" cy="270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4.bp.blogspot.com/-bZjLyJEk1zY/UTsQXIn0LuI/AAAAAAAADt4/DHIFDOY_EM0/s1600/0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544456" cy="541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.bp.blogspot.com/-mtpUggdCne0/UTsQXFjf0AI/AAAAAAAADuA/jAHi4z0wyn4/s1600/026.JPG"/>
          <p:cNvPicPr/>
          <p:nvPr/>
        </p:nvPicPr>
        <p:blipFill>
          <a:blip r:embed="rId4"/>
          <a:srcRect b="50647"/>
          <a:stretch>
            <a:fillRect/>
          </a:stretch>
        </p:blipFill>
        <p:spPr bwMode="auto">
          <a:xfrm>
            <a:off x="571472" y="3643314"/>
            <a:ext cx="4357718" cy="28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72198" y="2714620"/>
            <a:ext cx="170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«Рога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оленя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"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4786322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Дождевые черви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AF9w88-3Pmw/UTsQYS9J2iI/AAAAAAAADuY/Pn5Mmouar2A/s1600/0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358114" cy="44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4.bp.blogspot.com/-R3sLmUXNens/UTsQXRwhIWI/AAAAAAAADuE/3iulMofE18Y/s1600/027.JPG"/>
          <p:cNvPicPr/>
          <p:nvPr/>
        </p:nvPicPr>
        <p:blipFill>
          <a:blip r:embed="rId3"/>
          <a:srcRect t="38710" b="31567"/>
          <a:stretch>
            <a:fillRect/>
          </a:stretch>
        </p:blipFill>
        <p:spPr bwMode="auto">
          <a:xfrm>
            <a:off x="857224" y="5000636"/>
            <a:ext cx="7358114" cy="128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R3sLmUXNens/UTsQXRwhIWI/AAAAAAAADuE/3iulMofE18Y/s1600/027.JPG"/>
          <p:cNvPicPr/>
          <p:nvPr/>
        </p:nvPicPr>
        <p:blipFill>
          <a:blip r:embed="rId2"/>
          <a:srcRect t="38710" b="31567"/>
          <a:stretch>
            <a:fillRect/>
          </a:stretch>
        </p:blipFill>
        <p:spPr bwMode="auto">
          <a:xfrm>
            <a:off x="857224" y="357166"/>
            <a:ext cx="7358114" cy="128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rhivurokov.ru/multiurok/0/4/c/04c530d8b6d862c80a986e8498b4bd3622899b77/piedaghoghichieskii-proiekt-diekorativno-prikladno_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2882265" cy="8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7620" y="17859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Щука </a:t>
            </a:r>
            <a:r>
              <a:rPr lang="ru-RU" sz="2000" dirty="0" smtClean="0"/>
              <a:t> (в узорах «щучьи зубы», «пасть щуки», «щучья челюсть»)</a:t>
            </a:r>
            <a:endParaRPr lang="ru-RU" sz="20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00430" y="3857628"/>
            <a:ext cx="5143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Крест</a:t>
            </a:r>
            <a:r>
              <a:rPr lang="ru-RU" sz="2000" dirty="0" smtClean="0"/>
              <a:t> (несет охранительную функцию)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arhivurokov.ru/multiurok/0/4/c/04c530d8b6d862c80a986e8498b4bd3622899b77/piedaghoghichieskii-proiekt-diekorativno-prikladno_6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andia.ru/text/78/218/images/image027_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72074"/>
            <a:ext cx="26432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571868" y="5000636"/>
            <a:ext cx="4857784" cy="1292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Ромб (</a:t>
            </a:r>
            <a:r>
              <a:rPr lang="ru-RU" sz="2000" dirty="0" smtClean="0"/>
              <a:t>В узоре ромб изображает жизненно важные органы «голову» и «сердце».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46399" y="357166"/>
            <a:ext cx="836900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«Кедровая шишка»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Шишка – это символ сибирского человека или человека вообще.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Шишка – это дом для орехов.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Орехи – это начало новой жизни.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исключено, что первоначально «шишка-человек» мыслилась как беременная женщина.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2.bp.blogspot.com/-z5-GjM7faAE/UTsQTm8twbI/AAAAAAAADsY/bxjugApHN7U/s1600/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976481" cy="357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andia.ru/text/78/218/images/image099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571480"/>
            <a:ext cx="8229600" cy="84615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Орнамент -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стилизованный узор, построенный на ритмическом чередовании и организованном расположении элементов. </a:t>
            </a: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3857620" y="1643050"/>
            <a:ext cx="4829180" cy="4483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22225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 в орнаменте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чередование стилизованных элементов узора в определенной последовательности через одинаковое расстояние.</a:t>
            </a:r>
            <a:endParaRPr lang="ru-RU" sz="180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uslide.ru/images/8/15096/960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eb4diz.ru/uploads/posts/2014-06/1402911788_ukraine_pattern_5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2.depositphotos.com/3990379/8158/v/950/depositphotos_81583896-stock-illustration-tatar-folk-ornament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86124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Стилизация  природного объекта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Стилизация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обобщение и упрощение изображаемых фигур и предметов с помощью условных приемов. </a:t>
            </a:r>
            <a:endParaRPr lang="ru-RU" sz="1800" b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5" name="Рисунок 4" descr="http://5klass.net/datas/izo/Viktorina-po-izobrazitelnomu-iskusstvu/0004-004-CHto-takoe-STILIZATSIJA.jpg"/>
          <p:cNvPicPr/>
          <p:nvPr/>
        </p:nvPicPr>
        <p:blipFill>
          <a:blip r:embed="rId2"/>
          <a:srcRect t="31347"/>
          <a:stretch>
            <a:fillRect/>
          </a:stretch>
        </p:blipFill>
        <p:spPr bwMode="auto">
          <a:xfrm>
            <a:off x="714348" y="2143116"/>
            <a:ext cx="7715304" cy="421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357166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Виды орнамента.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Геометрический орнамент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gigabaza.ru/images/37/72052/m7613bb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1624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gigabaza.ru/images/37/72052/m25229ad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29132"/>
            <a:ext cx="61382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Состоит из точек,  линий:  прямых, ломаных, кривых и геометрических фигур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82641" y="357166"/>
            <a:ext cx="57050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Растительный орнамент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https://shareslide.ru/img/thumbs/e25dda01731939608b0837adb6aca87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shareslide.ru/img/thumbs/e25dda01731939608b0837adb6aca87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myata.in.ua/image/cache/catalog/products/fototort/prochie/1442-1000x562-w60-72-39-16-0.jpg"/>
          <p:cNvPicPr/>
          <p:nvPr/>
        </p:nvPicPr>
        <p:blipFill>
          <a:blip r:embed="rId2"/>
          <a:srcRect l="10013" r="10078" b="28165"/>
          <a:stretch>
            <a:fillRect/>
          </a:stretch>
        </p:blipFill>
        <p:spPr bwMode="auto">
          <a:xfrm>
            <a:off x="1000100" y="1571612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8596" y="857232"/>
            <a:ext cx="82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остоит из стилизованных листьев, цветов, плодов, веток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14480" y="357166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Зооморфный орнамент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monornament.bsu.ru/uploads/compositions/c-sampilov-116-zajcy-13679653b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2865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naurok.com.ua/uploads/files/17098/7307/7387_images/12.jpg"/>
          <p:cNvPicPr/>
          <p:nvPr/>
        </p:nvPicPr>
        <p:blipFill>
          <a:blip r:embed="rId3"/>
          <a:srcRect l="19208" t="15341" r="17633" b="11864"/>
          <a:stretch>
            <a:fillRect/>
          </a:stretch>
        </p:blipFill>
        <p:spPr bwMode="auto">
          <a:xfrm>
            <a:off x="2786050" y="3286124"/>
            <a:ext cx="3742017" cy="32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92867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Изображений животных (реальных и фантастических), чаще всего стилизованных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Антропоморфный орнамент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Представляет собой композицию, составленную из изображений мужских и женских стилизованных фигур или отдельных элементов человеческого тела.</a:t>
            </a:r>
          </a:p>
          <a:p>
            <a:endParaRPr lang="ru-RU" dirty="0"/>
          </a:p>
        </p:txBody>
      </p:sp>
      <p:pic>
        <p:nvPicPr>
          <p:cNvPr id="4" name="Рисунок 3" descr="https://st.mixoks.ru/9/2696/521/.jpg"/>
          <p:cNvPicPr/>
          <p:nvPr/>
        </p:nvPicPr>
        <p:blipFill>
          <a:blip r:embed="rId2"/>
          <a:srcRect b="16212"/>
          <a:stretch>
            <a:fillRect/>
          </a:stretch>
        </p:blipFill>
        <p:spPr bwMode="auto">
          <a:xfrm>
            <a:off x="2143108" y="1643050"/>
            <a:ext cx="47149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igfoto.name/uploads/posts/2022-02/1644218812_12-bigfoto-name-p-afrikanskii-ornament-vektor-v-interere-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3977659" cy="32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hivurokov.ru/multiurok/8/2/f/82f289d2d92103bd7488b1979b77d4f8d6129ede/img_phpguHwxG_Urok-IZO_0_5.jpg"/>
          <p:cNvPicPr/>
          <p:nvPr/>
        </p:nvPicPr>
        <p:blipFill>
          <a:blip r:embed="rId2"/>
          <a:srcRect t="11765"/>
          <a:stretch>
            <a:fillRect/>
          </a:stretch>
        </p:blipFill>
        <p:spPr bwMode="auto">
          <a:xfrm>
            <a:off x="571472" y="1571612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500042"/>
            <a:ext cx="6280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Комбинированный орнамент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6325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Сочетает в себе разные виды орнамента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224" y="357166"/>
            <a:ext cx="74295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Типы орнамента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Ленточный (в полосе)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i.pinimg.com/originals/48/13/02/4813020d6e354c476fae6f803865c12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443768" cy="50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1571612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Узор, вписывающийся в ленту, полосу, ограниченную сверху и снизу</a:t>
            </a:r>
            <a:endParaRPr lang="ru-RU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279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Орнамент. Орнаменты народов Ханты. </vt:lpstr>
      <vt:lpstr>Орнамент - это стилизованный узор, построенный на ритмическом чередовании и организованном расположении элементов.  </vt:lpstr>
      <vt:lpstr>Стилизация  природного объекта Стилизация - это обобщение и упрощение изображаемых фигур и предметов с помощью условных приемов. </vt:lpstr>
      <vt:lpstr>Слайд 4</vt:lpstr>
      <vt:lpstr>Слайд 5</vt:lpstr>
      <vt:lpstr>Слайд 6</vt:lpstr>
      <vt:lpstr>Антропоморфный орнамент </vt:lpstr>
      <vt:lpstr>Слайд 8</vt:lpstr>
      <vt:lpstr>Слайд 9</vt:lpstr>
      <vt:lpstr>Замкнутый орнамент</vt:lpstr>
      <vt:lpstr>Перевоплощение природных форм в орнаментальные мотивы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Телевизор Шаблон</dc:title>
  <dc:subject>Окружающий мир 1 кл</dc:subject>
  <dc:creator>Неверова О.И.</dc:creator>
  <cp:lastModifiedBy>Коковин Ксения</cp:lastModifiedBy>
  <cp:revision>317</cp:revision>
  <dcterms:modified xsi:type="dcterms:W3CDTF">2022-12-21T15:54:20Z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8125922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