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2" r:id="rId3"/>
    <p:sldMasterId id="2147483738" r:id="rId4"/>
    <p:sldMasterId id="2147483762" r:id="rId5"/>
    <p:sldMasterId id="2147483768" r:id="rId6"/>
  </p:sldMasterIdLst>
  <p:notesMasterIdLst>
    <p:notesMasterId r:id="rId24"/>
  </p:notesMasterIdLst>
  <p:sldIdLst>
    <p:sldId id="261" r:id="rId7"/>
    <p:sldId id="256" r:id="rId8"/>
    <p:sldId id="283" r:id="rId9"/>
    <p:sldId id="284" r:id="rId10"/>
    <p:sldId id="285" r:id="rId11"/>
    <p:sldId id="260" r:id="rId12"/>
    <p:sldId id="288" r:id="rId13"/>
    <p:sldId id="274" r:id="rId14"/>
    <p:sldId id="289" r:id="rId15"/>
    <p:sldId id="290" r:id="rId16"/>
    <p:sldId id="291" r:id="rId17"/>
    <p:sldId id="292" r:id="rId18"/>
    <p:sldId id="293" r:id="rId19"/>
    <p:sldId id="286" r:id="rId20"/>
    <p:sldId id="278" r:id="rId21"/>
    <p:sldId id="282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3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D3F-6186-486A-9B4A-5E9FD1A3DD7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682A1-AB85-424F-AA99-5748A614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6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682A1-AB85-424F-AA99-5748A614BA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6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64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2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03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74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113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39" y="4846637"/>
            <a:ext cx="142875" cy="2011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9001139" y="9"/>
            <a:ext cx="142875" cy="48466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9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8B9F-CF0B-4650-8A4B-8FFA1020EF2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30.11.2023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FE94D5-B66E-4465-B778-CBCCB1F683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8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7216-A087-4AE9-B9B7-EE2BD1BD120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30.11.2023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AF87-B4AD-44B0-B3CE-B0809E76A7E4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4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1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650F-B9E9-4B1C-9D5C-D10D4C261B5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30.11.2023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E625-B580-43E8-96D2-0B23005B295C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1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1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1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EF80-59D9-4015-AE62-F5FE78B9111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30.11.2023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30B1-48FF-4DCD-A291-D9CC7AF680C9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0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7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3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7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2BDD-5A28-49A3-A909-5F2775ED2D9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30.11.2023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3193-537A-494D-8557-62F3A616466C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2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DDC4-515D-416F-A6C5-F96410463E2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30.11.2023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C7C2-FC41-4F7E-96FD-FFA461064201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4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63E8-B14B-4BB8-8255-EA082AC7C48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30.11.2023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F729-9B44-413B-80E6-3DE206FCC914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6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6756-ABA0-4401-9368-0EB6902EC1C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30.11.2023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96F2-2CAD-4402-A3A0-077889F10E7D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39" y="4846637"/>
            <a:ext cx="142875" cy="2011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9001139" y="9"/>
            <a:ext cx="142875" cy="48466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942A-9ED7-4319-8838-E0E8AB560A9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30.11.2023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8729A1-C3CA-4C4E-A0C0-50123789D9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7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8EAE-CCC7-44BE-80F9-96B678A735B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30.11.2023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486B-C849-40F2-93D6-7A443058C966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2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50B2-B7E1-4308-8D18-8F06672C05B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30.11.2023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EA2E5-C0C5-4A2E-A485-FC02C78B8617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63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13" y="992779"/>
            <a:ext cx="8520599" cy="2736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13" y="3778833"/>
            <a:ext cx="8520599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42291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13" y="2867800"/>
            <a:ext cx="8520599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60390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13" y="593379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13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5173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13" y="593379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19" y="1536633"/>
            <a:ext cx="39998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8" y="1536633"/>
            <a:ext cx="39998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19100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13" y="593379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54327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2" y="740813"/>
            <a:ext cx="2807999" cy="100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2" y="1852800"/>
            <a:ext cx="2807999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64848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8138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4"/>
            <a:ext cx="457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19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19" y="3737433"/>
            <a:ext cx="4045199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46"/>
            <a:ext cx="3837000" cy="4926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64080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17959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13" y="1474833"/>
            <a:ext cx="8520599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13" y="4202967"/>
            <a:ext cx="8520599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19456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48067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56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94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7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6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40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4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72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99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3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08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99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30" y="1297220"/>
            <a:ext cx="5051951" cy="42635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2194333"/>
            <a:ext cx="4227000" cy="19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4863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19100" y="1523549"/>
            <a:ext cx="69390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19100" y="3039987"/>
            <a:ext cx="69390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2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87000" y="2577600"/>
            <a:ext cx="62415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2pPr>
            <a:lvl3pPr marL="1371600" lvl="2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3pPr>
            <a:lvl4pPr marL="1828800" lvl="3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4pPr>
            <a:lvl5pPr marL="2286000" lvl="4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5pPr>
            <a:lvl6pPr marL="2743200" lvl="5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6pPr>
            <a:lvl7pPr marL="3200400" lvl="6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7pPr>
            <a:lvl8pPr marL="3657600" lvl="7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04384" y="3387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341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411775" y="173024"/>
            <a:ext cx="72738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411775" y="1717275"/>
            <a:ext cx="7273800" cy="436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04384" y="3387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657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3387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18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2999" y="1122364"/>
            <a:ext cx="6858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2999" y="3602038"/>
            <a:ext cx="6858000" cy="165576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00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9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7" y="1709737"/>
            <a:ext cx="7886700" cy="285273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4589462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89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4"/>
            <a:ext cx="38861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1" y="1825624"/>
            <a:ext cx="38861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973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0" y="365124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0" y="1681162"/>
            <a:ext cx="3868340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0" y="2505074"/>
            <a:ext cx="3868340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1" y="1681162"/>
            <a:ext cx="3887390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1" y="2505074"/>
            <a:ext cx="3887390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28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38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987424"/>
            <a:ext cx="4629150" cy="4873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2057401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341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0" y="987424"/>
            <a:ext cx="4629150" cy="48736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2057401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45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1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4" y="365125"/>
            <a:ext cx="1971675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4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3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1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F2648-7DB6-4964-94A3-DC4B8643E30F}" type="datetimeFigureOut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30.11.2023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7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32" y="5885666"/>
            <a:ext cx="1316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8E04A3-447B-446F-AA34-C48AC005A5B2}" type="slidenum">
              <a:rPr lang="ru-RU">
                <a:solidFill>
                  <a:srgbClr val="D1282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D1282E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39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39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7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13" y="593379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13" y="1536633"/>
            <a:ext cx="85205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76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ru" sz="1000" ker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4668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11/30/2023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74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73024"/>
            <a:ext cx="7273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717275"/>
            <a:ext cx="7273800" cy="43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3387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/>
          </a:p>
        </p:txBody>
      </p:sp>
    </p:spTree>
    <p:extLst>
      <p:ext uri="{BB962C8B-B14F-4D97-AF65-F5344CB8AC3E}">
        <p14:creationId xmlns:p14="http://schemas.microsoft.com/office/powerpoint/2010/main" val="4066069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365124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9" y="18256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9" y="6356349"/>
            <a:ext cx="2057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30.11.2023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49" y="6356349"/>
            <a:ext cx="30861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49" y="6356349"/>
            <a:ext cx="2057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0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MWku2c44T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iJCKKOTVD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KGze2bJLN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LW7Pt8y0E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hsS6Nxbyr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learningapps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vk.com/club204167892" TargetMode="Externa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youtu.be/K7q7ubayw7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N98hWsmFp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инструментарий электронных ресурсов для организации креативной деятельности в предметной области «Технология»</a:t>
            </a:r>
          </a:p>
          <a:p>
            <a:pPr marL="0" indent="0" algn="r">
              <a:lnSpc>
                <a:spcPct val="110000"/>
              </a:lnSpc>
              <a:buNone/>
            </a:pPr>
            <a:endParaRPr lang="ru-RU" dirty="0">
              <a:solidFill>
                <a:srgbClr val="000000"/>
              </a:solidFill>
              <a:latin typeface="circe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Григорьева Галина Васильевна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технологии и ИЗО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«Центр образования № 58 «Поколение будущего»», г. 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Тула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9512" y="188641"/>
            <a:ext cx="8856984" cy="835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онструкторы для создания интерактивных упражнений</a:t>
            </a:r>
            <a:endParaRPr lang="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5478" y="1129705"/>
            <a:ext cx="8464994" cy="204002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171450">
              <a:lnSpc>
                <a:spcPct val="107000"/>
              </a:lnSpc>
              <a:spcAft>
                <a:spcPts val="600"/>
              </a:spcAft>
            </a:pPr>
            <a:r>
              <a:rPr lang="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Интересный сайт, который позволяет нам сделать ребусы и квесты. Называется данный сайт -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КВЕСТОДЕЛ.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видео - </a:t>
            </a:r>
            <a:r>
              <a:rPr lang="ru-RU" sz="3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https://youtu.be/PMWku2c44TQ</a:t>
            </a: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endParaRPr lang="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702061"/>
            <a:ext cx="8640960" cy="2304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marL="0" marR="0" lvl="0" indent="44958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D39E7D-DD92-49CA-AC78-05AFB08237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7" y="3275186"/>
            <a:ext cx="8464994" cy="3394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2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9512" y="188641"/>
            <a:ext cx="8856984" cy="835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онструкторы для создания интерактивных упражнений</a:t>
            </a:r>
            <a:endParaRPr lang="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67495" y="1300041"/>
            <a:ext cx="8464994" cy="204002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КВЕСТ по технологии (5 класс) по учебнику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В.М.Казакевича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раздел «Технологии механической обработки материала».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вам посмотреть видео по разработке КВЕСТА.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kern="1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Ссылка на видео - </a:t>
            </a:r>
            <a:r>
              <a:rPr lang="ru-RU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https://youtu.be/KiJCKKOTVDc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endParaRPr lang="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702061"/>
            <a:ext cx="8640960" cy="2304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marL="0" marR="0" lvl="0" indent="44958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44EFD0-228B-470F-9DAF-592B04ECFF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5" y="3702061"/>
            <a:ext cx="8489777" cy="1855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88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9512" y="188641"/>
            <a:ext cx="8856984" cy="835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онструкторы для создания интерактивных упражнений</a:t>
            </a:r>
            <a:endParaRPr lang="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67495" y="1213383"/>
            <a:ext cx="8464994" cy="204002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«Создать кроссворд» можно с помощью российского бесплатного онлайн - сервиса паблик кроссвордов.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вам посмотреть видео по разработке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кроссворда.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kern="1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+mj-ea"/>
              </a:rPr>
              <a:t>Ссылка на видео - </a:t>
            </a:r>
            <a:r>
              <a:rPr lang="ru-RU" sz="2800" u="sng" kern="12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https://youtu.be/OKGze2bJLNY</a:t>
            </a:r>
            <a:endParaRPr lang="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702061"/>
            <a:ext cx="8640960" cy="2304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marL="0" marR="0" lvl="0" indent="44958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394D4B-EFE8-44C4-BC14-776E394ED68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6" b="2593"/>
          <a:stretch/>
        </p:blipFill>
        <p:spPr bwMode="auto">
          <a:xfrm>
            <a:off x="2339752" y="3253410"/>
            <a:ext cx="4680520" cy="3415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38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9512" y="188641"/>
            <a:ext cx="8856984" cy="835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онструкторы для создания интерактивных упражнений</a:t>
            </a:r>
            <a:endParaRPr lang="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67495" y="1300041"/>
            <a:ext cx="8464994" cy="204002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– сервис по созданию наглядного материала называется «Создание грамота, дипломов, расписания уроков, 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визиток, портфолио ученика».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вам посмотреть видео по разработке </a:t>
            </a:r>
            <a:r>
              <a:rPr lang="ru-RU" sz="20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kern="1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Ссылка на видео - </a:t>
            </a:r>
            <a:r>
              <a:rPr lang="ru-RU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https://youtu.be/8LW7Pt8y0EU</a:t>
            </a:r>
            <a:endParaRPr lang="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615858"/>
            <a:ext cx="8640960" cy="2304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marL="0" marR="0" lvl="0" indent="44958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E4EDA8-A4E2-4BBA-9787-E2892B05E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15858"/>
            <a:ext cx="7992888" cy="29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3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10BE9-A117-4FAC-BB77-3D6B53C9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платформы и сайты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0779D2-1144-4212-AE92-ABA162C83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7145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Московская  электронная  школа</a:t>
            </a:r>
          </a:p>
          <a:p>
            <a:pPr marL="0" marR="17145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Российская электронная школа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145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Яндекс. Учебник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145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32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Учи.Ру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Learningsapps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9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002169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Learningapps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org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 - это сервис для создания интерактивных учебно-методических пособий по разным предметам.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52021"/>
            <a:ext cx="5832648" cy="361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345" y="182858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2400" b="1" dirty="0">
                <a:latin typeface="Times New Roman"/>
                <a:ea typeface="Times New Roman"/>
              </a:rPr>
              <a:t>Видеоролик «</a:t>
            </a:r>
            <a:r>
              <a:rPr lang="ru-RU" sz="2400" b="1" dirty="0">
                <a:solidFill>
                  <a:srgbClr val="0D0D0D"/>
                </a:solidFill>
                <a:latin typeface="Times New Roman"/>
                <a:ea typeface="Times New Roman"/>
              </a:rPr>
              <a:t>Упражнения в </a:t>
            </a:r>
            <a:r>
              <a:rPr lang="ru-RU" sz="2400" b="1" dirty="0" err="1">
                <a:solidFill>
                  <a:srgbClr val="0D0D0D"/>
                </a:solidFill>
                <a:latin typeface="Times New Roman"/>
                <a:ea typeface="Times New Roman"/>
              </a:rPr>
              <a:t>Learning</a:t>
            </a:r>
            <a:r>
              <a:rPr lang="ru-RU" sz="2400" b="1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0D0D0D"/>
                </a:solidFill>
                <a:latin typeface="Times New Roman"/>
                <a:ea typeface="Times New Roman"/>
              </a:rPr>
              <a:t>Apps</a:t>
            </a:r>
            <a:r>
              <a:rPr lang="ru-RU" sz="2400" b="1" dirty="0">
                <a:latin typeface="Times New Roman"/>
                <a:ea typeface="Times New Roman"/>
              </a:rPr>
              <a:t>» </a:t>
            </a:r>
          </a:p>
          <a:p>
            <a:pPr indent="449580" algn="ctr"/>
            <a:r>
              <a:rPr lang="ru-RU" sz="2400" b="1" dirty="0">
                <a:latin typeface="Times New Roman"/>
                <a:ea typeface="Times New Roman"/>
              </a:rPr>
              <a:t>(учитель технологии Григорьева Г.В)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 algn="ctr"/>
            <a:r>
              <a:rPr lang="ru-RU" sz="32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https://youtu.be/jhsS6NxbyrI</a:t>
            </a:r>
            <a:r>
              <a:rPr lang="ru-RU" sz="3200" dirty="0">
                <a:latin typeface="Times New Roman"/>
                <a:ea typeface="Times New Roman"/>
              </a:rPr>
              <a:t> 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Shape 60"/>
          <p:cNvSpPr txBox="1">
            <a:spLocks/>
          </p:cNvSpPr>
          <p:nvPr/>
        </p:nvSpPr>
        <p:spPr>
          <a:xfrm>
            <a:off x="395536" y="188641"/>
            <a:ext cx="8376587" cy="835610"/>
          </a:xfrm>
          <a:prstGeom prst="rect">
            <a:avLst/>
          </a:prstGeom>
          <a:gradFill rotWithShape="1">
            <a:gsLst>
              <a:gs pos="0">
                <a:srgbClr val="FFAB40">
                  <a:tint val="50000"/>
                  <a:satMod val="300000"/>
                </a:srgbClr>
              </a:gs>
              <a:gs pos="35000">
                <a:srgbClr val="FFAB40">
                  <a:tint val="37000"/>
                  <a:satMod val="300000"/>
                </a:srgbClr>
              </a:gs>
              <a:gs pos="100000">
                <a:srgbClr val="FFAB4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000000"/>
              </a:buClr>
              <a:buSzPct val="36666"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http://learningapps.org</a:t>
            </a:r>
            <a:endParaRPr kumimoji="0" lang="ru" sz="5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13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908720"/>
            <a:ext cx="8350901" cy="1440160"/>
          </a:xfrm>
        </p:spPr>
        <p:txBody>
          <a:bodyPr/>
          <a:lstStyle/>
          <a:p>
            <a:pPr lvl="0" algn="ctr"/>
            <a:r>
              <a:rPr lang="ru-RU" sz="2400" cap="none" dirty="0">
                <a:latin typeface="Times New Roman" pitchFamily="18" charset="0"/>
                <a:cs typeface="Times New Roman" pitchFamily="18" charset="0"/>
              </a:rPr>
              <a:t>Администратор группы в контакте </a:t>
            </a:r>
            <a:br>
              <a:rPr lang="ru-RU" sz="24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«Творческая мастерская» </a:t>
            </a:r>
            <a:br>
              <a:rPr lang="ru-RU" sz="28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>
                <a:latin typeface="Times New Roman" pitchFamily="18" charset="0"/>
                <a:cs typeface="Times New Roman" pitchFamily="18" charset="0"/>
              </a:rPr>
              <a:t>Учитель технологии Григорьева Галина Васильевна</a:t>
            </a:r>
            <a:br>
              <a:rPr lang="ru-RU" sz="2400" cap="none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(МБОУ «Центр образования №58», г. ТУЛА)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8003232" cy="7521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32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https://vk.com/club204167892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/>
          </a:p>
        </p:txBody>
      </p:sp>
      <p:pic>
        <p:nvPicPr>
          <p:cNvPr id="7170" name="Picture 2" descr="C:\Users\942\Downloads\1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24943"/>
            <a:ext cx="589120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4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941100" y="3349733"/>
            <a:ext cx="2362200" cy="182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Спасибо за</a:t>
            </a:r>
            <a:br>
              <a:rPr lang="ru-RU" sz="2800" dirty="0"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</a:br>
            <a:r>
              <a:rPr lang="ru-RU" sz="2800" dirty="0">
                <a:latin typeface="Times New Roman" pitchFamily="18" charset="0"/>
                <a:ea typeface="Caveat"/>
                <a:cs typeface="Times New Roman" pitchFamily="18" charset="0"/>
                <a:sym typeface="Caveat"/>
              </a:rPr>
              <a:t> внимание!</a:t>
            </a:r>
            <a:endParaRPr sz="2800" dirty="0">
              <a:latin typeface="Times New Roman" pitchFamily="18" charset="0"/>
              <a:ea typeface="Caveat"/>
              <a:cs typeface="Times New Roman" pitchFamily="18" charset="0"/>
              <a:sym typeface="Caveat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04384" y="3387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17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4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395536" y="4221088"/>
            <a:ext cx="4982671" cy="1525613"/>
          </a:xfrm>
        </p:spPr>
        <p:txBody>
          <a:bodyPr vertOverflow="overflow" horzOverflow="clip" vert="horz" wrap="square" lIns="68580" tIns="34290" rIns="68580" bIns="34290" numCol="1" spcCol="0" rtlCol="0" fromWordArt="0" anchor="b" anchorCtr="0" forceAA="0" compatLnSpc="0">
            <a:noAutofit/>
          </a:bodyPr>
          <a:lstStyle/>
          <a:p>
            <a:pPr>
              <a:defRPr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современном, быстро меняющемся мире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востребован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творческий,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интеллектуально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развитый,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умеющий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учиться,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гибко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адаптироваться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постоянно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меняющимся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жизненным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ситуациям, способный применять полученные знания на практике, искать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пути</a:t>
            </a:r>
            <a:r>
              <a:rPr lang="ru-RU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рационального</a:t>
            </a:r>
            <a:r>
              <a:rPr lang="ru-RU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нестандартного</a:t>
            </a:r>
            <a:r>
              <a:rPr lang="ru-RU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разрешения,</a:t>
            </a:r>
            <a:r>
              <a:rPr lang="ru-RU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возникающих</a:t>
            </a:r>
            <a:r>
              <a:rPr lang="ru-RU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2B1A5F-CF26-4485-9316-57B840AE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Акцент на развитие</a:t>
            </a:r>
            <a:r>
              <a:rPr lang="ru-RU" sz="24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креативных</a:t>
            </a:r>
            <a:r>
              <a:rPr lang="ru-RU" sz="24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способностей</a:t>
            </a:r>
            <a:r>
              <a:rPr lang="ru-RU" sz="24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обучающихся,</a:t>
            </a:r>
            <a:r>
              <a:rPr lang="ru-RU" sz="24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4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z="24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</a:t>
            </a:r>
            <a:r>
              <a:rPr lang="ru-RU" sz="24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индивидуализацию</a:t>
            </a:r>
            <a:r>
              <a:rPr lang="ru-RU" sz="2400" b="1" spc="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b="1" spc="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2400" b="1" spc="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учетом</a:t>
            </a:r>
            <a:r>
              <a:rPr lang="ru-RU" sz="2400" b="1" spc="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интересов</a:t>
            </a:r>
            <a:r>
              <a:rPr lang="ru-RU" sz="2400" b="1" spc="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spc="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склонностей</a:t>
            </a:r>
            <a:r>
              <a:rPr lang="ru-RU" sz="2400" b="1" spc="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7">
            <a:extLst>
              <a:ext uri="{FF2B5EF4-FFF2-40B4-BE49-F238E27FC236}">
                <a16:creationId xmlns:a16="http://schemas.microsoft.com/office/drawing/2014/main" xmlns="" id="{5109D292-B52F-44A1-8380-A5F3D3235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59632" y="1754825"/>
            <a:ext cx="6624736" cy="482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18339-CBE7-424B-A2A4-7FC7829E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личность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4D93A40-9A99-4C31-843D-86B65A97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5615" y="1390053"/>
            <a:ext cx="6753989" cy="50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4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E2381B-E3D8-485E-9A7E-4D517F59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B3A98C3A-5AC7-4413-A76B-566689DAB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3608" y="1433799"/>
            <a:ext cx="7056784" cy="49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3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87523" y="548680"/>
            <a:ext cx="8568951" cy="6876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clip" vert="horz" wrap="square" lIns="68580" tIns="34290" rIns="68580" bIns="34290" numCol="1" spcCol="0" rtlCol="0" fromWordArt="0" anchor="ctr" anchorCtr="0" forceAA="0" compatLnSpc="0">
            <a:noAutofit/>
          </a:bodyPr>
          <a:lstStyle/>
          <a:p>
            <a:pPr marL="171450" marR="275590" lvl="0" indent="449580" algn="ctr" defTabSz="68580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600"/>
              </a:spcAft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kumimoji="0" lang="ru-RU" sz="2400" b="1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  <a:r>
              <a:rPr kumimoji="0" lang="ru-RU" sz="2400" b="1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креативности</a:t>
            </a:r>
            <a:r>
              <a:rPr kumimoji="0" lang="ru-RU" sz="2400" b="1" i="0" u="none" strike="noStrike" kern="0" cap="none" spc="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0" lang="ru-RU" sz="2400" b="1" i="0" u="none" strike="noStrike" kern="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</a:t>
            </a:r>
            <a:r>
              <a:rPr kumimoji="0" lang="ru-RU" sz="2400" b="1" i="0" u="none" strike="noStrike" kern="0" cap="none" spc="-3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48097" y="1701877"/>
            <a:ext cx="8047805" cy="47641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clip" vert="horz" wrap="square" lIns="68580" tIns="34290" rIns="68580" bIns="34290" numCol="1" spcCol="0" rtlCol="0" fromWordArt="0" anchor="t" anchorCtr="0" forceAA="0" compatLnSpc="0">
            <a:normAutofit fontScale="9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040765" algn="l"/>
                <a:tab pos="1041400" algn="l"/>
              </a:tabLs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-внедрять</a:t>
            </a:r>
            <a:r>
              <a:rPr lang="ru-RU" sz="3600" spc="-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r>
              <a:rPr lang="ru-RU" sz="3600" spc="-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sz="3600" spc="-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креативности;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68275" indent="0">
              <a:lnSpc>
                <a:spcPct val="107000"/>
              </a:lnSpc>
              <a:spcBef>
                <a:spcPts val="835"/>
              </a:spcBef>
              <a:spcAft>
                <a:spcPts val="800"/>
              </a:spcAft>
              <a:buNone/>
              <a:tabLst>
                <a:tab pos="1040765" algn="l"/>
                <a:tab pos="1041400" algn="l"/>
                <a:tab pos="1908810" algn="l"/>
                <a:tab pos="3201035" algn="l"/>
                <a:tab pos="3956050" algn="l"/>
                <a:tab pos="4367530" algn="l"/>
                <a:tab pos="5188585" algn="l"/>
              </a:tabLs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-создавать благоприятные условия для развития	</a:t>
            </a:r>
            <a:r>
              <a:rPr lang="ru-RU" sz="36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креативных</a:t>
            </a:r>
            <a:r>
              <a:rPr lang="ru-RU" sz="3600" spc="-3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1450" indent="0">
              <a:lnSpc>
                <a:spcPct val="107000"/>
              </a:lnSpc>
              <a:spcAft>
                <a:spcPts val="800"/>
              </a:spcAft>
              <a:buNone/>
              <a:tabLst>
                <a:tab pos="1040765" algn="l"/>
                <a:tab pos="1041400" algn="l"/>
              </a:tabLs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-развивать</a:t>
            </a:r>
            <a:r>
              <a:rPr lang="ru-RU" sz="3600" spc="1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мотивацию</a:t>
            </a:r>
            <a:r>
              <a:rPr lang="ru-RU" sz="3600" spc="1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3600" spc="1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</a:t>
            </a:r>
            <a:r>
              <a:rPr lang="ru-RU" sz="3600" spc="1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креативных</a:t>
            </a:r>
            <a:r>
              <a:rPr lang="ru-RU" sz="3600" spc="1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продуктов</a:t>
            </a:r>
            <a:r>
              <a:rPr lang="ru-RU" sz="3600" spc="1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600" spc="16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</a:t>
            </a:r>
            <a:r>
              <a:rPr lang="ru-RU" sz="3600" spc="-3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учебного</a:t>
            </a:r>
            <a:r>
              <a:rPr lang="ru-RU" sz="36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процесса;</a:t>
            </a:r>
          </a:p>
          <a:p>
            <a:pPr marL="0" indent="0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-контролировать</a:t>
            </a:r>
            <a:r>
              <a:rPr lang="ru-RU" sz="3600" spc="-5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</a:t>
            </a:r>
            <a:r>
              <a:rPr lang="ru-RU" sz="3600" spc="-4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опыта</a:t>
            </a:r>
            <a:r>
              <a:rPr lang="ru-RU" sz="3600" spc="-4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креативной</a:t>
            </a:r>
            <a:r>
              <a:rPr lang="ru-RU" sz="3600" spc="-5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1520" y="365124"/>
            <a:ext cx="8568951" cy="9756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clip" vert="horz" wrap="square" lIns="68580" tIns="34290" rIns="68580" bIns="34290" numCol="1" spcCol="0" rtlCol="0" fromWordArt="0" anchor="ctr" anchorCtr="0" forceAA="0" compatLnSpc="0">
            <a:noAutofit/>
          </a:bodyPr>
          <a:lstStyle/>
          <a:p>
            <a:pPr marL="171450" marR="275590" lvl="0" indent="449580" algn="ctr" defTabSz="68580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600"/>
              </a:spcAft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</a:t>
            </a:r>
            <a:endParaRPr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48097" y="1741253"/>
            <a:ext cx="8047805" cy="47641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Overflow="overflow" horzOverflow="clip" vert="horz" wrap="square" lIns="68580" tIns="34290" rIns="68580" bIns="34290" numCol="1" spcCol="0" rtlCol="0" fromWordArt="0" anchor="t" anchorCtr="0" forceAA="0" compatLnSpc="0">
            <a:normAutofit fontScale="80000" lnSpcReduction="10000"/>
          </a:bodyPr>
          <a:lstStyle/>
          <a:p>
            <a:pPr marR="16891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сотрудничестве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группах,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командно-игровой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(диалог,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ролевая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игра,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коллективное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творческое</a:t>
            </a:r>
            <a:r>
              <a:rPr lang="ru-RU" sz="36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дело,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презентация…);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891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-личностное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ориентирование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дифференцированное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891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-проектирование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межпредметная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здоровьесберегающие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технологии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направленность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потребность здорового</a:t>
            </a:r>
            <a:r>
              <a:rPr lang="ru-RU" sz="36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образа</a:t>
            </a:r>
            <a:r>
              <a:rPr lang="ru-RU" sz="36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жизни.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0770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95536" y="188641"/>
            <a:ext cx="8376587" cy="835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Google Формы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283968" y="1460981"/>
            <a:ext cx="4576562" cy="204002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Гугл формы</a:t>
            </a:r>
            <a:r>
              <a:rPr lang="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инструмент создания электронных анкет, опросных листов, с возможностями совместного редактирования, адресной рассылки.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2" y="1196752"/>
            <a:ext cx="3096344" cy="22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702061"/>
            <a:ext cx="8640960" cy="2304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indent="449580" algn="ctr">
              <a:spcBef>
                <a:spcPts val="450"/>
              </a:spcBef>
              <a:spcAft>
                <a:spcPts val="45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Видеоролик </a:t>
            </a:r>
            <a:b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Возможности GOOGLE ФОРМЫ. </a:t>
            </a:r>
            <a:br>
              <a:rPr lang="ru-RU" sz="3200" b="1" dirty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создать тест, опрос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</a:p>
          <a:p>
            <a:pPr indent="449580" algn="ctr">
              <a:spcBef>
                <a:spcPts val="450"/>
              </a:spcBef>
              <a:spcAft>
                <a:spcPts val="4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(учитель технологии Григорьева Г.В)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https://youtu.be/K7q7ubayw7c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9512" y="188641"/>
            <a:ext cx="8856984" cy="835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онструкторы для создания интерактивных упражнений</a:t>
            </a:r>
            <a:endParaRPr lang="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79512" y="1460981"/>
            <a:ext cx="8712968" cy="9599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вам посмотреть видео по разработке ребусов и загадок.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видео – </a:t>
            </a:r>
            <a:r>
              <a:rPr lang="ru-RU" sz="2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https://youtu.be/hN98hWsmFpk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endParaRPr lang="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425A371-79FA-4899-8411-F9A2854EC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8366" r="3831" b="12197"/>
          <a:stretch/>
        </p:blipFill>
        <p:spPr>
          <a:xfrm>
            <a:off x="715617" y="2996952"/>
            <a:ext cx="7712766" cy="33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713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269</Words>
  <Application>Microsoft Office PowerPoint</Application>
  <PresentationFormat>Экран (4:3)</PresentationFormat>
  <Paragraphs>59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Тема Office</vt:lpstr>
      <vt:lpstr>Главная</vt:lpstr>
      <vt:lpstr>simple-light-2</vt:lpstr>
      <vt:lpstr>Office Theme</vt:lpstr>
      <vt:lpstr>Kate template</vt:lpstr>
      <vt:lpstr>1_Office Theme</vt:lpstr>
      <vt:lpstr>Презентация PowerPoint</vt:lpstr>
      <vt:lpstr>В современном, быстро меняющемся мире востребован человек творческий, интеллектуально развитый, умеющий учиться, гибко адаптироваться к постоянно меняющимся жизненным ситуациям, способный применять полученные знания на практике, искать пути рационального и нестандартного разрешения, возникающих проблем.</vt:lpstr>
      <vt:lpstr>Акцент на развитие креативных способностей обучающихся,  то есть на индивидуализацию их образования с учетом интересов и склонностей к творческой деятельности</vt:lpstr>
      <vt:lpstr>Творческая личность</vt:lpstr>
      <vt:lpstr>Проектная деятельность</vt:lpstr>
      <vt:lpstr> Для развития креативности у обучающихся  нужно </vt:lpstr>
      <vt:lpstr>Деятельность</vt:lpstr>
      <vt:lpstr>Google Формы</vt:lpstr>
      <vt:lpstr>Конструкторы для создания интерактивных упражнений</vt:lpstr>
      <vt:lpstr>Конструкторы для создания интерактивных упражнений</vt:lpstr>
      <vt:lpstr>Конструкторы для создания интерактивных упражнений</vt:lpstr>
      <vt:lpstr>Конструкторы для создания интерактивных упражнений</vt:lpstr>
      <vt:lpstr>Конструкторы для создания интерактивных упражнений</vt:lpstr>
      <vt:lpstr>Образовательные платформы и сайты </vt:lpstr>
      <vt:lpstr>Презентация PowerPoint</vt:lpstr>
      <vt:lpstr>Администратор группы в контакте  «Творческая мастерская»  Учитель технологии Григорьева Галина Васильевна (МБОУ «Центр образования №58», г. ТУЛА)</vt:lpstr>
      <vt:lpstr>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G5</cp:lastModifiedBy>
  <cp:revision>45</cp:revision>
  <dcterms:created xsi:type="dcterms:W3CDTF">2020-10-25T10:31:30Z</dcterms:created>
  <dcterms:modified xsi:type="dcterms:W3CDTF">2023-11-30T20:21:29Z</dcterms:modified>
</cp:coreProperties>
</file>