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7" r:id="rId2"/>
    <p:sldId id="307" r:id="rId3"/>
    <p:sldId id="259" r:id="rId4"/>
    <p:sldId id="304" r:id="rId5"/>
    <p:sldId id="256" r:id="rId6"/>
    <p:sldId id="286" r:id="rId7"/>
    <p:sldId id="265" r:id="rId8"/>
    <p:sldId id="266" r:id="rId9"/>
    <p:sldId id="272" r:id="rId10"/>
    <p:sldId id="267" r:id="rId11"/>
    <p:sldId id="268" r:id="rId12"/>
    <p:sldId id="269" r:id="rId13"/>
    <p:sldId id="270" r:id="rId14"/>
    <p:sldId id="273" r:id="rId15"/>
    <p:sldId id="274" r:id="rId16"/>
    <p:sldId id="279" r:id="rId17"/>
    <p:sldId id="280" r:id="rId18"/>
    <p:sldId id="278" r:id="rId19"/>
    <p:sldId id="281" r:id="rId20"/>
    <p:sldId id="282" r:id="rId21"/>
    <p:sldId id="283" r:id="rId22"/>
    <p:sldId id="284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5" r:id="rId41"/>
    <p:sldId id="28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62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7" y="1483037"/>
            <a:ext cx="777686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DESCRIBING A PERSON</a:t>
            </a:r>
            <a:endParaRPr lang="ru-RU" sz="8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i01.i.aliimg.com/wsphoto/v0/1395518281/New-2014-Autumn-Fashion-Women-Skirt-Suits-White-Female-Work-Uniforms-for-Office-Ladies-Business-Se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0"/>
          <a:stretch/>
        </p:blipFill>
        <p:spPr bwMode="auto">
          <a:xfrm>
            <a:off x="1043608" y="764704"/>
            <a:ext cx="3166986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076056" y="1483037"/>
            <a:ext cx="158417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83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s://im2-tub-ru.yandex.net/i?id=bf8e95f2e222e50ea7f09a23cf826ba6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r="12808"/>
          <a:stretch/>
        </p:blipFill>
        <p:spPr bwMode="auto">
          <a:xfrm>
            <a:off x="2411760" y="1677527"/>
            <a:ext cx="5786761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27585" y="1124744"/>
            <a:ext cx="158417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49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brandolog.com/sites/default/files/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7" t="21052" b="32030"/>
          <a:stretch/>
        </p:blipFill>
        <p:spPr bwMode="auto">
          <a:xfrm>
            <a:off x="971600" y="764704"/>
            <a:ext cx="4355255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724128" y="1455723"/>
            <a:ext cx="158417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im2-tub-ru.yandex.net/i?id=c4fcc0016b24f56f3dbc20d959644bfa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59" y="692696"/>
            <a:ext cx="421518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508105" y="1483037"/>
            <a:ext cx="158417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http://grotspor.com/resimler/haberler/1500/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62" y="692696"/>
            <a:ext cx="4301807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508105" y="1483037"/>
            <a:ext cx="158417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irinagilyarevskaya.ru/photos/kupit-jenskuyu-yubku-nemetskiy-katalog-2925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592" y="692696"/>
            <a:ext cx="4141979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508105" y="1483037"/>
            <a:ext cx="158417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9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2-tub-ru.yandex.net/i?id=f73e85cdd12e0642e504a0f3c6c1caa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3126"/>
            <a:ext cx="5730011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04248" y="1483037"/>
            <a:ext cx="158417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10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576"/>
          <a:stretch/>
        </p:blipFill>
        <p:spPr bwMode="auto">
          <a:xfrm flipH="1">
            <a:off x="899592" y="779518"/>
            <a:ext cx="3903088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19068" y="1483037"/>
            <a:ext cx="324036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1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31" y="692696"/>
            <a:ext cx="3942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652120" y="1483037"/>
            <a:ext cx="273630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1" t="12844" b="11239"/>
          <a:stretch/>
        </p:blipFill>
        <p:spPr bwMode="auto">
          <a:xfrm flipH="1">
            <a:off x="943558" y="764704"/>
            <a:ext cx="3845735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52120" y="1483037"/>
            <a:ext cx="273630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4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4" t="13441" r="25324" b="9140"/>
          <a:stretch/>
        </p:blipFill>
        <p:spPr>
          <a:xfrm rot="5400000">
            <a:off x="2041772" y="1076893"/>
            <a:ext cx="5328592" cy="4732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042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1398" r="50000"/>
          <a:stretch/>
        </p:blipFill>
        <p:spPr bwMode="auto">
          <a:xfrm>
            <a:off x="755576" y="764704"/>
            <a:ext cx="5386411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40153" y="1483037"/>
            <a:ext cx="273630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3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4947" b="39113"/>
          <a:stretch/>
        </p:blipFill>
        <p:spPr bwMode="auto">
          <a:xfrm>
            <a:off x="899592" y="692696"/>
            <a:ext cx="6614643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1483037"/>
            <a:ext cx="273630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9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youandcredit.ru/wp-content/uploads/2015/07/reklama_banko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3" t="18567" r="4048"/>
          <a:stretch/>
        </p:blipFill>
        <p:spPr bwMode="auto">
          <a:xfrm flipH="1">
            <a:off x="899592" y="692696"/>
            <a:ext cx="4089465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1483037"/>
            <a:ext cx="273630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76818" y="1990581"/>
            <a:ext cx="79556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16            17        18        19         20        </a:t>
            </a:r>
            <a:endParaRPr lang="ru-RU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F:\DCIM\101MSDCF\DSC05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DCIM\101MSDCF\DSC05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13" y="859222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:\DCIM\101MSDCF\DSC05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78" y="859222"/>
            <a:ext cx="144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:\DCIM\101MSDCF\DSC05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578" y="859222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:\DCIM\101MSDCF\DSC051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55" y="859222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:\DCIM\101MSDCF\DSC051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7" y="2614057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:\DCIM\101MSDCF\DSC051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87" y="2614057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DCIM\101MSDCF\DSC0516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87" y="2614057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:\DCIM\101MSDCF\DSC0517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87" y="2614057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:\DCIM\101MSDCF\DSC0517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87" y="2614057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07504" y="3718773"/>
            <a:ext cx="87677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         </a:t>
            </a:r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   </a:t>
            </a:r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23         24         </a:t>
            </a:r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25        26       </a:t>
            </a:r>
            <a:endParaRPr lang="ru-RU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 descr="G:\DCIM\101MSDCF\DSC0606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7435244" y="2614057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2" descr="F:\DCIM\101MSDCF\DSC08134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34"/>
          <a:stretch/>
        </p:blipFill>
        <p:spPr bwMode="auto">
          <a:xfrm>
            <a:off x="695792" y="4455314"/>
            <a:ext cx="800153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G:\DCIM\101MSDCF\DSC0606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1495945" y="4455314"/>
            <a:ext cx="1353599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42" y="4455314"/>
            <a:ext cx="81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r="15991"/>
          <a:stretch/>
        </p:blipFill>
        <p:spPr>
          <a:xfrm>
            <a:off x="3575792" y="4455314"/>
            <a:ext cx="961292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2" descr="F:\DCIM\101MSDCF\DSC0522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84" y="4455314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11560" y="5518973"/>
            <a:ext cx="79556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     </a:t>
            </a:r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28       29    30    </a:t>
            </a:r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32        33</a:t>
            </a:r>
            <a:endParaRPr lang="ru-RU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26" y="4455314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2" descr="F:\DCIM\101MSDCF\DSC04740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45" y="4455314"/>
            <a:ext cx="144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5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1MSDCF\DSC05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" y="692696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940152" y="2636912"/>
            <a:ext cx="2520280" cy="41395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9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7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167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01MSDCF\DSC05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46" y="764704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0152" y="2636912"/>
            <a:ext cx="2520280" cy="41395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9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7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67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01MSDCF\DSC05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1" y="692696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0152" y="2636912"/>
            <a:ext cx="2520280" cy="41395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9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7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167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2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01MSDCF\DSC05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0152" y="2636912"/>
            <a:ext cx="2520280" cy="41395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9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7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67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9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CIM\101MSDCF\DSC05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0152" y="2636912"/>
            <a:ext cx="2520280" cy="41395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9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7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7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CIM\101MSDCF\DSC05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44208" y="3068960"/>
            <a:ext cx="2520280" cy="358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9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139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1" t="14739" r="23514" b="13282"/>
          <a:stretch/>
        </p:blipFill>
        <p:spPr bwMode="auto">
          <a:xfrm>
            <a:off x="3059832" y="764704"/>
            <a:ext cx="3059515" cy="5265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45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CIM\101MSDCF\DSC05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44208" y="3068960"/>
            <a:ext cx="2520280" cy="358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9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39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CIM\101MSDCF\DSC05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44208" y="3068960"/>
            <a:ext cx="2520280" cy="358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9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139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6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DCIM\101MSDCF\DSC05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44208" y="3068960"/>
            <a:ext cx="2520280" cy="358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9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39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DCIM\101MSDCF\DSC05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0642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44208" y="3068960"/>
            <a:ext cx="2520280" cy="358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9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39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20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DCIM\101MSDCF\DSC06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71600" y="692696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444208" y="3068960"/>
            <a:ext cx="2520280" cy="358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9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139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2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64088" y="1483037"/>
            <a:ext cx="273630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F:\DCIM\101MSDCF\DSC081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34"/>
          <a:stretch/>
        </p:blipFill>
        <p:spPr bwMode="auto">
          <a:xfrm>
            <a:off x="971600" y="692696"/>
            <a:ext cx="4000763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DCIM\101MSDCF\DSC06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71600" y="764704"/>
            <a:ext cx="5414394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444208" y="3068960"/>
            <a:ext cx="2520280" cy="358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9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sz="139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80112" y="1483037"/>
            <a:ext cx="273630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405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5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52120" y="1483037"/>
            <a:ext cx="273630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r="15991"/>
          <a:stretch/>
        </p:blipFill>
        <p:spPr>
          <a:xfrm>
            <a:off x="989675" y="764704"/>
            <a:ext cx="4806461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4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DCIM\101MSDCF\DSC05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4208" y="3068960"/>
            <a:ext cx="2520280" cy="358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9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39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9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7488832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 are you going to</a:t>
            </a:r>
            <a:r>
              <a:rPr lang="ru-RU" sz="3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describe</a:t>
            </a:r>
            <a:r>
              <a:rPr lang="ru-RU" sz="3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8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Alex, my uncle</a:t>
            </a:r>
          </a:p>
          <a:p>
            <a:r>
              <a:rPr lang="en-US" sz="3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long you known him/her</a:t>
            </a:r>
            <a:r>
              <a:rPr lang="ru-RU" sz="3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800" b="1" i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 my life</a:t>
            </a:r>
          </a:p>
          <a:p>
            <a:r>
              <a:rPr lang="en-US" sz="3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does he/she look like</a:t>
            </a:r>
            <a:r>
              <a:rPr lang="ru-RU" sz="3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800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short, black hair, beard</a:t>
            </a:r>
          </a:p>
          <a:p>
            <a:r>
              <a:rPr lang="en-US" sz="3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does he/she like</a:t>
            </a:r>
            <a:r>
              <a:rPr lang="ru-RU" sz="3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800" b="1" i="1" cap="none" spc="0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football, dogs</a:t>
            </a:r>
          </a:p>
          <a:p>
            <a:r>
              <a:rPr lang="en-US" sz="3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What is he/she like</a:t>
            </a:r>
            <a:r>
              <a:rPr lang="ru-RU" sz="3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8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honest, shy, reliable</a:t>
            </a:r>
            <a:endParaRPr lang="ru-RU" sz="3800" b="1" i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444208" y="3068960"/>
            <a:ext cx="2520280" cy="358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9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ru-RU" sz="139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18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DCIM\101MSDCF\DSC04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38" y="707994"/>
            <a:ext cx="576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4208" y="3068960"/>
            <a:ext cx="2520280" cy="358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9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139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1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 flipV="1">
            <a:off x="3203848" y="2997483"/>
            <a:ext cx="396044" cy="5755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395536" y="620888"/>
            <a:ext cx="4032168" cy="1800000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APPEARANCE</a:t>
            </a:r>
          </a:p>
          <a:p>
            <a:pPr algn="ctr">
              <a:buFontTx/>
              <a:buChar char="-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 hair   -lots of  make-up</a:t>
            </a:r>
          </a:p>
          <a:p>
            <a:pPr algn="ctr">
              <a:buFontTx/>
              <a:buChar char="-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clear, blue eyes   -short - thin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7504" y="3212976"/>
            <a:ext cx="4032168" cy="1800000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</a:p>
          <a:p>
            <a:pPr algn="ctr">
              <a:buFontTx/>
              <a:buChar char="-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popular with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neighbours</a:t>
            </a:r>
            <a:endParaRPr lang="en-US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often baby-sits</a:t>
            </a:r>
          </a:p>
          <a:p>
            <a:pPr algn="ctr">
              <a:buFontTx/>
              <a:buChar char="-"/>
            </a:pP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rgues with grandad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760466" y="4797152"/>
            <a:ext cx="4032168" cy="1800000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DISLIKES</a:t>
            </a:r>
          </a:p>
          <a:p>
            <a:pPr algn="ctr">
              <a:buFontTx/>
              <a:buChar char="-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 (except films)</a:t>
            </a:r>
          </a:p>
          <a:p>
            <a:pPr algn="ctr">
              <a:buFontTx/>
              <a:buChar char="-"/>
            </a:pP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unk food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91880" y="2276872"/>
            <a:ext cx="216024" cy="2176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5652120" y="2276872"/>
            <a:ext cx="216024" cy="2176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4776550" y="620888"/>
            <a:ext cx="4032168" cy="1800000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</a:p>
          <a:p>
            <a:pPr algn="ctr">
              <a:buFontTx/>
              <a:buChar char="-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cheerful-always smiling</a:t>
            </a:r>
          </a:p>
          <a:p>
            <a:pPr algn="ctr">
              <a:buFontTx/>
              <a:buChar char="-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generous   -helpful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534349" y="3321951"/>
            <a:ext cx="0" cy="14752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652120" y="3212976"/>
            <a:ext cx="216024" cy="2449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5076056" y="3212976"/>
            <a:ext cx="4032168" cy="1800000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LIKES</a:t>
            </a:r>
          </a:p>
          <a:p>
            <a:pPr algn="ctr">
              <a:buFontTx/>
              <a:buChar char="-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talking, esp. gossip</a:t>
            </a:r>
          </a:p>
          <a:p>
            <a:pPr algn="ctr">
              <a:buFontTx/>
              <a:buChar char="-"/>
            </a:pP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nimals, esp. dogs</a:t>
            </a:r>
          </a:p>
          <a:p>
            <a:pPr algn="ctr">
              <a:buFontTx/>
              <a:buChar char="-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loves children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555776" y="2421951"/>
            <a:ext cx="4032168" cy="900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   GRANDMOTHER</a:t>
            </a:r>
          </a:p>
        </p:txBody>
      </p:sp>
    </p:spTree>
    <p:extLst>
      <p:ext uri="{BB962C8B-B14F-4D97-AF65-F5344CB8AC3E}">
        <p14:creationId xmlns:p14="http://schemas.microsoft.com/office/powerpoint/2010/main" val="10311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835696" y="591742"/>
            <a:ext cx="2520000" cy="180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024158" y="4454305"/>
            <a:ext cx="2520000" cy="180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55576" y="2492896"/>
            <a:ext cx="2520000" cy="180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680432" y="581592"/>
            <a:ext cx="2520000" cy="180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655204" y="4438218"/>
            <a:ext cx="2520000" cy="180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940432" y="2501080"/>
            <a:ext cx="2520000" cy="180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3707904" y="2276872"/>
            <a:ext cx="288032" cy="36004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148064" y="2276872"/>
            <a:ext cx="288032" cy="33242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095696" y="2961548"/>
            <a:ext cx="467912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655232" y="2943413"/>
            <a:ext cx="51994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563608" y="4138380"/>
            <a:ext cx="288032" cy="32540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436096" y="4077072"/>
            <a:ext cx="432048" cy="36114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3348144" y="2501080"/>
            <a:ext cx="2520000" cy="180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2-tub-ru.yandex.net/i?id=4153c27feafe2cedff1f91a50dc4df7a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r="8549"/>
          <a:stretch/>
        </p:blipFill>
        <p:spPr bwMode="auto">
          <a:xfrm>
            <a:off x="1187624" y="306788"/>
            <a:ext cx="981755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01.i.aliimg.com/wsphoto/v0/1395518281/New-2014-Autumn-Fashion-Women-Skirt-Suits-White-Female-Work-Uniforms-for-Office-Ladies-Business-Set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0"/>
          <a:stretch/>
        </p:blipFill>
        <p:spPr bwMode="auto">
          <a:xfrm>
            <a:off x="3563888" y="288268"/>
            <a:ext cx="871382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rinagilyarevskaya.ru/photos/kupit-jenskuyu-yubku-nemetskiy-katalog-2925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1852" y="2308912"/>
            <a:ext cx="1139647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m2-tub-ru.yandex.net/i?id=bf8e95f2e222e50ea7f09a23cf826ba6-l&amp;n=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r="12808"/>
          <a:stretch/>
        </p:blipFill>
        <p:spPr bwMode="auto">
          <a:xfrm>
            <a:off x="4644008" y="288002"/>
            <a:ext cx="1990252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grotspor.com/resimler/haberler/1500/2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42" y="2325618"/>
            <a:ext cx="1183623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2-tub-ru.yandex.net/i?id=f73e85cdd12e0642e504a0f3c6c1caaf-l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91" y="2308912"/>
            <a:ext cx="1576587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osshveika.ru/wp-content/uploads/2016/07/muzhskie_sportivnye_kostum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2" r="25575"/>
          <a:stretch/>
        </p:blipFill>
        <p:spPr bwMode="auto">
          <a:xfrm>
            <a:off x="2411760" y="308085"/>
            <a:ext cx="920444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150023" y="2302821"/>
            <a:ext cx="1182099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s://im2-tub-ru.yandex.net/i?id=c4fcc0016b24f56f3dbc20d959644bfa-l&amp;n=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25618"/>
            <a:ext cx="1159788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brandolog.com/sites/default/files/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7" t="21052" b="32030"/>
          <a:stretch/>
        </p:blipFill>
        <p:spPr bwMode="auto">
          <a:xfrm>
            <a:off x="6856866" y="281928"/>
            <a:ext cx="1198329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43609" y="1774054"/>
            <a:ext cx="7200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1        2       3             4              5        </a:t>
            </a:r>
            <a:endParaRPr lang="ru-RU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717032"/>
            <a:ext cx="66992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6        7         8            9          10        </a:t>
            </a:r>
            <a:endParaRPr lang="ru-RU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s://youandcredit.ru/wp-content/uploads/2015/07/reklama_bankov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3" t="18567" r="4048"/>
          <a:stretch/>
        </p:blipFill>
        <p:spPr bwMode="auto">
          <a:xfrm>
            <a:off x="6984263" y="4320822"/>
            <a:ext cx="1125198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4947" b="39113"/>
          <a:stretch/>
        </p:blipFill>
        <p:spPr bwMode="auto">
          <a:xfrm>
            <a:off x="4902937" y="4320822"/>
            <a:ext cx="1949989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1398" r="50000"/>
          <a:stretch/>
        </p:blipFill>
        <p:spPr bwMode="auto">
          <a:xfrm>
            <a:off x="3203848" y="4320822"/>
            <a:ext cx="1482047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1" t="12844" b="11239"/>
          <a:stretch/>
        </p:blipFill>
        <p:spPr bwMode="auto">
          <a:xfrm flipH="1">
            <a:off x="2001695" y="4320822"/>
            <a:ext cx="1058137" cy="14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14665" y="5765775"/>
            <a:ext cx="781777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11        12         13             14               15 </a:t>
            </a:r>
            <a:endParaRPr lang="ru-RU" sz="3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65" y="4338523"/>
            <a:ext cx="1085364" cy="14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56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2-tub-ru.yandex.net/i?id=4153c27feafe2cedff1f91a50dc4df7a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r="8549"/>
          <a:stretch/>
        </p:blipFill>
        <p:spPr bwMode="auto">
          <a:xfrm>
            <a:off x="1043608" y="620688"/>
            <a:ext cx="356813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076056" y="1483037"/>
            <a:ext cx="158417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8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osshveika.ru/wp-content/uploads/2016/07/muzhskie_sportivnye_kostum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2" r="25575"/>
          <a:stretch/>
        </p:blipFill>
        <p:spPr bwMode="auto">
          <a:xfrm>
            <a:off x="1043608" y="740144"/>
            <a:ext cx="3345298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076056" y="1483037"/>
            <a:ext cx="158417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0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318</TotalTime>
  <Words>220</Words>
  <Application>Microsoft Office PowerPoint</Application>
  <PresentationFormat>Экран (4:3)</PresentationFormat>
  <Paragraphs>75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Кнопка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Федорова</dc:creator>
  <cp:lastModifiedBy>Светлана Федорова</cp:lastModifiedBy>
  <cp:revision>31</cp:revision>
  <dcterms:created xsi:type="dcterms:W3CDTF">2017-02-27T04:45:31Z</dcterms:created>
  <dcterms:modified xsi:type="dcterms:W3CDTF">2017-02-28T06:03:12Z</dcterms:modified>
</cp:coreProperties>
</file>