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6" r:id="rId10"/>
    <p:sldId id="264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A1E17-B989-4DE1-B060-A40F9ED7B107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BE4A-1792-46E3-A16A-A5A0C5441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8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BE4A-1792-46E3-A16A-A5A0C54419C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37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53A2214-3C34-4F62-B978-EAB93C29AA52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2E0FE3-2916-42E2-BBF6-FCBE33B6D29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81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2214-3C34-4F62-B978-EAB93C29AA52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0FE3-2916-42E2-BBF6-FCBE33B6D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3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2214-3C34-4F62-B978-EAB93C29AA52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0FE3-2916-42E2-BBF6-FCBE33B6D29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265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2214-3C34-4F62-B978-EAB93C29AA52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0FE3-2916-42E2-BBF6-FCBE33B6D29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429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2214-3C34-4F62-B978-EAB93C29AA52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0FE3-2916-42E2-BBF6-FCBE33B6D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489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2214-3C34-4F62-B978-EAB93C29AA52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0FE3-2916-42E2-BBF6-FCBE33B6D29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690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2214-3C34-4F62-B978-EAB93C29AA52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0FE3-2916-42E2-BBF6-FCBE33B6D29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091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2214-3C34-4F62-B978-EAB93C29AA52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0FE3-2916-42E2-BBF6-FCBE33B6D29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437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2214-3C34-4F62-B978-EAB93C29AA52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0FE3-2916-42E2-BBF6-FCBE33B6D29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33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2214-3C34-4F62-B978-EAB93C29AA52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0FE3-2916-42E2-BBF6-FCBE33B6D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33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2214-3C34-4F62-B978-EAB93C29AA52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0FE3-2916-42E2-BBF6-FCBE33B6D29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15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2214-3C34-4F62-B978-EAB93C29AA52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0FE3-2916-42E2-BBF6-FCBE33B6D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2214-3C34-4F62-B978-EAB93C29AA52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0FE3-2916-42E2-BBF6-FCBE33B6D29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09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2214-3C34-4F62-B978-EAB93C29AA52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0FE3-2916-42E2-BBF6-FCBE33B6D29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49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2214-3C34-4F62-B978-EAB93C29AA52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0FE3-2916-42E2-BBF6-FCBE33B6D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14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2214-3C34-4F62-B978-EAB93C29AA52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0FE3-2916-42E2-BBF6-FCBE33B6D29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65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2214-3C34-4F62-B978-EAB93C29AA52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0FE3-2916-42E2-BBF6-FCBE33B6D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61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3A2214-3C34-4F62-B978-EAB93C29AA52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2E0FE3-2916-42E2-BBF6-FCBE33B6D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16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9233" y="833954"/>
            <a:ext cx="7377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«Путешествие в Республику Беларусь»</a:t>
            </a:r>
            <a:endParaRPr lang="ru-RU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96527" y="5059320"/>
            <a:ext cx="3793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Васильева Марина Владимировна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Белорусский Национальный Костюм, Народный Женский Костюм Белорусов, Рубашка  Для Девочки Своими Рукам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r="6981"/>
          <a:stretch/>
        </p:blipFill>
        <p:spPr bwMode="auto">
          <a:xfrm>
            <a:off x="7946646" y="2252870"/>
            <a:ext cx="2038333" cy="261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turyrus.ru/wp-content/gallery/belarus/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593" y="1805367"/>
            <a:ext cx="5473148" cy="428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9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елорусский национальный костюм для женщин и мужч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" y="1586188"/>
            <a:ext cx="3733662" cy="45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Белорусский костюм – история и современность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461" y="1491525"/>
            <a:ext cx="2939731" cy="47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Белорусский Национальный Костюм, Народный Женский Костюм Белорусов, Рубашка  Для Девочки Своими Рукам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r="6981"/>
          <a:stretch/>
        </p:blipFill>
        <p:spPr bwMode="auto">
          <a:xfrm>
            <a:off x="7740192" y="1586188"/>
            <a:ext cx="3848835" cy="49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2122" y="676648"/>
            <a:ext cx="10846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национальный костюм.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славится белорусская вышивка. Ее делают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одежду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предметы быта. 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9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69" y="1665942"/>
            <a:ext cx="3934690" cy="29510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8546" y="1298476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Драники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898"/>
          <a:stretch/>
        </p:blipFill>
        <p:spPr>
          <a:xfrm>
            <a:off x="4569625" y="2138856"/>
            <a:ext cx="3694275" cy="2703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4484" y="4703600"/>
            <a:ext cx="24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муки пекут блины, лепешки, делают клёцки, вареники.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13399"/>
          <a:stretch/>
        </p:blipFill>
        <p:spPr>
          <a:xfrm>
            <a:off x="7999060" y="2707299"/>
            <a:ext cx="3596594" cy="2504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00267" y="2321292"/>
            <a:ext cx="1727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Свекольник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383" y="683218"/>
            <a:ext cx="10545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блюда Белоруссии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8278" y="1769463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Клёцки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4253" y="4616960"/>
            <a:ext cx="2161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картофеля готовят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драники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зразы,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бульбяники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00267" y="5211432"/>
            <a:ext cx="20637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Холодные супы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8277" y="2523392"/>
            <a:ext cx="4386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5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усские, украинцы и белорусы это не один народ. Почему пор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48" y="1402569"/>
            <a:ext cx="9131619" cy="45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28661" y="781878"/>
            <a:ext cx="3458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Восточные славяне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Страны-соседи Беларуси и их столицы на карте | Карты городов России и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52" y="705526"/>
            <a:ext cx="7749996" cy="535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0174" y="1673309"/>
            <a:ext cx="25179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расположена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востоке Европы и граничит с Россией, Украиной, Польшей,  Литвой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Латвией.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uryrus.ru/wp-content/gallery/belarus/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861" y="1765611"/>
            <a:ext cx="5473148" cy="428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ais.by/sites/default/files/imagecache/image800x600/news/minsk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5013" y="3253167"/>
            <a:ext cx="4200939" cy="286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53367" y="938456"/>
            <a:ext cx="6342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толица Республики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Беларусь - Минск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http://www.catering.by/sites/default/files/drim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4559" y="755132"/>
            <a:ext cx="4041913" cy="271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4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lgograd.ru/accel/content/pic/179169_Belorussiy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609" y="3273285"/>
            <a:ext cx="4161183" cy="272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7649" y="1914404"/>
            <a:ext cx="3313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Государственный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флаг Белоруссии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GBengaly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6844" y="917065"/>
            <a:ext cx="3419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Герб Белоруссии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78208" y="1129734"/>
            <a:ext cx="19800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GBengaly" pitchFamily="2" charset="0"/>
              </a:rPr>
              <a:t>Президент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Лукашенко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Александр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Григорьевич</a:t>
            </a:r>
            <a:endParaRPr lang="ru-RU" sz="2400" dirty="0"/>
          </a:p>
        </p:txBody>
      </p:sp>
      <p:pic>
        <p:nvPicPr>
          <p:cNvPr id="8" name="Picture 4" descr="Лукашенко вступил в должность президента Белорусси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6" t="3787" r="16072"/>
          <a:stretch/>
        </p:blipFill>
        <p:spPr bwMode="auto">
          <a:xfrm>
            <a:off x="8242851" y="3053383"/>
            <a:ext cx="3351193" cy="316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Герб Белоруссии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97" y="2094513"/>
            <a:ext cx="3492054" cy="346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2622" y="2506897"/>
            <a:ext cx="3140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0" dirty="0" smtClean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http://www.votpusk.ru/gallery/large/48051.jpg"/>
          <p:cNvPicPr/>
          <p:nvPr/>
        </p:nvPicPr>
        <p:blipFill rotWithShape="1">
          <a:blip r:embed="rId2" cstate="print"/>
          <a:srcRect b="24690"/>
          <a:stretch/>
        </p:blipFill>
        <p:spPr bwMode="auto">
          <a:xfrm>
            <a:off x="7746307" y="591727"/>
            <a:ext cx="3872259" cy="296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6133" y="1070390"/>
            <a:ext cx="286789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Беловежской пуще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произрастает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более 1000 видов растений, в том числе редких и исчезающих.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 знаменит своими древними именными дубами, возраст которых превышает 500 лет. Среди вековых деревьев: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ли, ясени,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сосны, липы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3049" y="933127"/>
            <a:ext cx="34536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Национальный парк</a:t>
            </a:r>
          </a:p>
          <a:p>
            <a:r>
              <a:rPr lang="ru-RU" sz="24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"Беловежская пуща"</a:t>
            </a:r>
            <a:endParaRPr lang="ru-RU" sz="24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4" name="Picture 4" descr="https://www.belarus.by/dadvimages/000650_181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750" y="3873309"/>
            <a:ext cx="3753816" cy="19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Национальный парк Беловежская пущ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31" y="2999772"/>
            <a:ext cx="4640330" cy="309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2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18.privet.ru/lr/0b1bf14df7ee2c26deb19db1cdb5e5f9"/>
          <p:cNvPicPr/>
          <p:nvPr/>
        </p:nvPicPr>
        <p:blipFill rotWithShape="1">
          <a:blip r:embed="rId2" cstate="print"/>
          <a:srcRect b="3902"/>
          <a:stretch/>
        </p:blipFill>
        <p:spPr bwMode="auto">
          <a:xfrm>
            <a:off x="4691271" y="1036697"/>
            <a:ext cx="6887982" cy="468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01150" y="1036697"/>
            <a:ext cx="3684102" cy="496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1000"/>
              </a:spcAft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Национальном парке встречается много видов зверей: олени, косули, кабаны, рыси, выдры. А самым известным животным, ставшим символом заповедника является зубр - одно из древнейших животных на земле - огромный бык весом почти в тонну. Зубры были полностью истреблены, но люди смогли восстановить их численность.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4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426" y="877777"/>
            <a:ext cx="106911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1000"/>
              </a:spcAft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заповеднике обитает множество видов птиц. Некоторые из них  занесены в Красную книгу - орлан-белохвост, черный аист.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img1.liveinternet.ru/images/attach/c/2/71/570/71570294_16928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426" y="2329109"/>
            <a:ext cx="4330148" cy="30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hsn-ltd.ru/upload/information_system_1/1/4/0/item_14094/140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64933"/>
            <a:ext cx="2918791" cy="314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.reitingi.lv/news/2307090710_1313182625-46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415130" y="2264933"/>
            <a:ext cx="3069075" cy="304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97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4.ppt-online.org/files4/slide/n/Na2LmnpkBDRijOTFqs4r63vlfYS9MVX1wzU75C/slide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3" t="24852" r="17356" b="11660"/>
          <a:stretch/>
        </p:blipFill>
        <p:spPr bwMode="auto">
          <a:xfrm>
            <a:off x="702104" y="2009681"/>
            <a:ext cx="4342118" cy="31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f4.ppt-online.org/files4/slide/n/Na2LmnpkBDRijOTFqs4r63vlfYS9MVX1wzU75C/slide-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23309" r="17763" b="13927"/>
          <a:stretch/>
        </p:blipFill>
        <p:spPr bwMode="auto">
          <a:xfrm>
            <a:off x="7536425" y="668429"/>
            <a:ext cx="4021876" cy="291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f4.ppt-online.org/files4/slide/n/Na2LmnpkBDRijOTFqs4r63vlfYS9MVX1wzU75C/slide-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t="23309" r="17900" b="12114"/>
          <a:stretch/>
        </p:blipFill>
        <p:spPr bwMode="auto">
          <a:xfrm>
            <a:off x="4329398" y="2903800"/>
            <a:ext cx="4284514" cy="319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3595" y="856787"/>
            <a:ext cx="2990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символы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391</TotalTime>
  <Words>126</Words>
  <Application>Microsoft Office PowerPoint</Application>
  <PresentationFormat>Широкоэкранный</PresentationFormat>
  <Paragraphs>34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AGBengaly</vt:lpstr>
      <vt:lpstr>Arial</vt:lpstr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acer1</dc:creator>
  <cp:lastModifiedBy>Игорь</cp:lastModifiedBy>
  <cp:revision>25</cp:revision>
  <dcterms:created xsi:type="dcterms:W3CDTF">2023-12-04T09:28:41Z</dcterms:created>
  <dcterms:modified xsi:type="dcterms:W3CDTF">2023-12-07T08:38:42Z</dcterms:modified>
</cp:coreProperties>
</file>