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1125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70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771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9859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75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120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78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762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627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8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08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64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598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5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295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94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14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6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8608F-43DC-4EB3-9D13-496D6C345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476193" y="917799"/>
            <a:ext cx="9755187" cy="2839595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«Ознакомление старших дошкольников с биографией детских писателей посредством схемы-алгоритма </a:t>
            </a:r>
            <a:br>
              <a:rPr lang="ru-RU" sz="4000" dirty="0"/>
            </a:br>
            <a:r>
              <a:rPr lang="ru-RU" sz="4000" dirty="0"/>
              <a:t>(образно-графического изложения)».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8DFBC2-5D73-4727-A8AD-1211FCA83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055374" y="4670963"/>
            <a:ext cx="10004866" cy="971894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Дашиева Надежда Николаевна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0CCA46E-A4E6-4973-93A1-44CE715D9B17}"/>
              </a:ext>
            </a:extLst>
          </p:cNvPr>
          <p:cNvSpPr/>
          <p:nvPr/>
        </p:nvSpPr>
        <p:spPr>
          <a:xfrm rot="21429084">
            <a:off x="272402" y="493191"/>
            <a:ext cx="105812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МБДОУ «Детский сад общеразвивающего вида №2 р.п. Култук»</a:t>
            </a:r>
          </a:p>
        </p:txBody>
      </p:sp>
    </p:spTree>
    <p:extLst>
      <p:ext uri="{BB962C8B-B14F-4D97-AF65-F5344CB8AC3E}">
        <p14:creationId xmlns:p14="http://schemas.microsoft.com/office/powerpoint/2010/main" val="168713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>
            <a:extLst>
              <a:ext uri="{FF2B5EF4-FFF2-40B4-BE49-F238E27FC236}">
                <a16:creationId xmlns:a16="http://schemas.microsoft.com/office/drawing/2014/main" id="{BAA5BCAD-F8AB-4A23-BB97-E5EEA68293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5774" y="411151"/>
            <a:ext cx="4996069" cy="4134346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5. На протяжении всей жизни Виталий Бианки много путешествовал и всегда вёл записи своих наблюдений за жизнью животных.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65E439FB-C9CB-428B-A44C-3B273E61197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3971" y="411152"/>
            <a:ext cx="5086538" cy="429152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 6. В общей сложности в творческой копилке Бианки насчитывается более 300 рассказов, сказок и повестей. Было опубликовано около 120 книг.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41D279-F4F1-4FE3-A7B2-DA7E12B7D3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68" t="4622" r="21740"/>
          <a:stretch/>
        </p:blipFill>
        <p:spPr>
          <a:xfrm>
            <a:off x="502605" y="2155797"/>
            <a:ext cx="3655093" cy="3304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AE6383-C7E8-409D-9DCF-1EDEE1C274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33"/>
          <a:stretch/>
        </p:blipFill>
        <p:spPr>
          <a:xfrm>
            <a:off x="5872640" y="2252870"/>
            <a:ext cx="4530317" cy="3074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AFB1C6-FAFE-4A11-952D-580DD3CB780A}"/>
              </a:ext>
            </a:extLst>
          </p:cNvPr>
          <p:cNvSpPr txBox="1"/>
          <p:nvPr/>
        </p:nvSpPr>
        <p:spPr>
          <a:xfrm>
            <a:off x="6188765" y="3021496"/>
            <a:ext cx="1086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120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B25BF-8CE5-46E3-A233-08A016721A16}"/>
              </a:ext>
            </a:extLst>
          </p:cNvPr>
          <p:cNvSpPr txBox="1"/>
          <p:nvPr/>
        </p:nvSpPr>
        <p:spPr>
          <a:xfrm>
            <a:off x="9111716" y="3021496"/>
            <a:ext cx="1086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300</a:t>
            </a:r>
          </a:p>
        </p:txBody>
      </p:sp>
    </p:spTree>
    <p:extLst>
      <p:ext uri="{BB962C8B-B14F-4D97-AF65-F5344CB8AC3E}">
        <p14:creationId xmlns:p14="http://schemas.microsoft.com/office/powerpoint/2010/main" val="365866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321CAB-AF0A-486F-8E07-BEA568161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06" y="185530"/>
            <a:ext cx="8112386" cy="6196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84526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0E3011-805B-45B3-9F74-1EA6B77914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819"/>
          <a:stretch/>
        </p:blipFill>
        <p:spPr>
          <a:xfrm rot="21136077">
            <a:off x="228791" y="363245"/>
            <a:ext cx="3586948" cy="36434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A917A5-BAA0-41B9-A36C-03D5D6FE9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893" y="0"/>
            <a:ext cx="4353917" cy="3265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71914E-49FA-4230-983A-DF97519F8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63591">
            <a:off x="7725421" y="651637"/>
            <a:ext cx="3921236" cy="29409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1C51417-2EB8-4E29-91C3-95517044C9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829" y="3107924"/>
            <a:ext cx="5006620" cy="3750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4958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943EBD6-DAAA-4CDD-8DD4-0035D63A3F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65044"/>
            <a:ext cx="10394707" cy="2822713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Невозможно переоценить роль художественной литературы в процессе становления личности ребёнка. Книга служит могучим действенным средством умственного, нравственного и эстетического воспитания детей, оказывает огромное влияние на развитие и обогащение речи ребенка, эмоций, воображения.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034B7A-EE88-4E63-B0F1-F8C5D866FC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51" b="32174"/>
          <a:stretch/>
        </p:blipFill>
        <p:spPr>
          <a:xfrm>
            <a:off x="2487658" y="2286961"/>
            <a:ext cx="6987645" cy="4590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72583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B9BA2BE-5E16-42E1-BFF9-C6DEED6631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12036"/>
            <a:ext cx="10394707" cy="2252868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Знакомство с биографией помогает читателю стать ближе с автором; позволяет осознать мысли и идеи автора на основе знакомства с его характером и условиями жизни; способствует формированию нравственных качеств маленького человека, развитию его эрудиции; влияет на его первоначальную профессиональную ориентацию.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5C8CA3-9DAA-43EB-AD8D-A936129B52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38"/>
          <a:stretch/>
        </p:blipFill>
        <p:spPr>
          <a:xfrm>
            <a:off x="3515967" y="2044052"/>
            <a:ext cx="4346713" cy="4698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68192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A0B1AD5-8E95-43D2-A7FA-F8AB0B0E354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4556" y="225287"/>
            <a:ext cx="11370365" cy="5552661"/>
          </a:xfrm>
        </p:spPr>
        <p:txBody>
          <a:bodyPr>
            <a:normAutofit fontScale="92500"/>
          </a:bodyPr>
          <a:lstStyle/>
          <a:p>
            <a:r>
              <a:rPr lang="ru-RU" i="1" u="sng" dirty="0">
                <a:solidFill>
                  <a:srgbClr val="C00000"/>
                </a:solidFill>
              </a:rPr>
              <a:t>Зачем нужна биография? 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Знание биографии нужно для того, чтобы глубже понять произведение, настроиться на его восприятие, по-новому увидеть некоторые детали текста.</a:t>
            </a:r>
          </a:p>
          <a:p>
            <a:r>
              <a:rPr lang="ru-RU" i="1" u="sng" dirty="0">
                <a:solidFill>
                  <a:srgbClr val="C00000"/>
                </a:solidFill>
              </a:rPr>
              <a:t>Кому нужна биография писателя? 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И ребенку, и взрослому. Младшего настраивает на восприятие текста, старшему дает возможность глубже понять его, правильно прочесть малышу, придать нужную эмоциональную окраску.</a:t>
            </a:r>
          </a:p>
          <a:p>
            <a:r>
              <a:rPr lang="ru-RU" i="1" u="sng" dirty="0">
                <a:solidFill>
                  <a:srgbClr val="C00000"/>
                </a:solidFill>
              </a:rPr>
              <a:t>Когда надо знакомить с биографией автора?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     </a:t>
            </a:r>
            <a:r>
              <a:rPr lang="ru-RU" dirty="0">
                <a:solidFill>
                  <a:srgbClr val="002060"/>
                </a:solidFill>
              </a:rPr>
              <a:t>С элементами биографии можно знакомить ребенка, начиная с 4 лет. Важно суметь выбрать     нужные эпизоды биографии и доступно преподнести их ребенку.</a:t>
            </a:r>
          </a:p>
          <a:p>
            <a:r>
              <a:rPr lang="ru-RU" i="1" u="sng" dirty="0">
                <a:solidFill>
                  <a:srgbClr val="C00000"/>
                </a:solidFill>
              </a:rPr>
              <a:t>Как знакомить ребенка с биографией?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По мнению психологов , наш мозг «мыслит» образами, проще говоря картинками и схемами. Методика образно-графического изложения информации идеально подходит для эффективного запоминания биографий писателей.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836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A2F02B7-B033-4479-9C33-98F56CE10D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2123" y="384314"/>
            <a:ext cx="10232368" cy="1656522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Моя разработка представляет собой схему - алгоритм рассказа краткой биографии детских писателей, которые помогут ребенку легко запомнить биографические данные.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E02B30-4F3D-47FA-B2C0-9E26DCED6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80" y="2040836"/>
            <a:ext cx="2753141" cy="1874354"/>
          </a:xfrm>
          <a:prstGeom prst="rect">
            <a:avLst/>
          </a:prstGeom>
        </p:spPr>
      </p:pic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2849EEB8-2A47-4610-A8FC-9C39DDAC8427}"/>
              </a:ext>
            </a:extLst>
          </p:cNvPr>
          <p:cNvSpPr/>
          <p:nvPr/>
        </p:nvSpPr>
        <p:spPr>
          <a:xfrm flipV="1">
            <a:off x="3234880" y="2778399"/>
            <a:ext cx="702366" cy="169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9BB81B0-02DB-4C0E-9B8E-27236FE42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249" y="2072820"/>
            <a:ext cx="3285664" cy="1874354"/>
          </a:xfrm>
          <a:prstGeom prst="rect">
            <a:avLst/>
          </a:prstGeom>
        </p:spPr>
      </p:pic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5107C9AF-B461-4A46-84DA-D41873382535}"/>
              </a:ext>
            </a:extLst>
          </p:cNvPr>
          <p:cNvSpPr/>
          <p:nvPr/>
        </p:nvSpPr>
        <p:spPr>
          <a:xfrm>
            <a:off x="3222979" y="5191950"/>
            <a:ext cx="702365" cy="169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1BAC9F8-A266-4E49-B4F2-BAEB64AE5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4541" y="2072819"/>
            <a:ext cx="2579476" cy="1791023"/>
          </a:xfrm>
          <a:prstGeom prst="rect">
            <a:avLst/>
          </a:prstGeom>
        </p:spPr>
      </p:pic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87F2BE08-1B68-4915-8D99-5BB18E2D0992}"/>
              </a:ext>
            </a:extLst>
          </p:cNvPr>
          <p:cNvSpPr/>
          <p:nvPr/>
        </p:nvSpPr>
        <p:spPr>
          <a:xfrm>
            <a:off x="6850391" y="5022158"/>
            <a:ext cx="702365" cy="169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990BA7F-1E4F-41E7-84B0-A36FAB9B7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433" y="4372398"/>
            <a:ext cx="2712022" cy="1808896"/>
          </a:xfrm>
          <a:prstGeom prst="rect">
            <a:avLst/>
          </a:prstGeom>
        </p:spPr>
      </p:pic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25D208DF-BF63-44E2-B222-800BA40B08DA}"/>
              </a:ext>
            </a:extLst>
          </p:cNvPr>
          <p:cNvSpPr/>
          <p:nvPr/>
        </p:nvSpPr>
        <p:spPr>
          <a:xfrm>
            <a:off x="7426916" y="2778399"/>
            <a:ext cx="577397" cy="169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41FAC19-3ABF-4E93-A95F-D0ADD35929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6960" y="4350863"/>
            <a:ext cx="2471892" cy="191890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8BE3145-E8AB-47A6-867B-F202AF3EA3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6452" y="3895825"/>
            <a:ext cx="2471892" cy="274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1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5FA5F6-112D-4082-A472-36F92099A4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3339" y="-1076739"/>
            <a:ext cx="10614991" cy="4505739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Что же такое алгоритм рассказа?</a:t>
            </a:r>
          </a:p>
          <a:p>
            <a:r>
              <a:rPr lang="ru-RU" dirty="0">
                <a:solidFill>
                  <a:srgbClr val="C00000"/>
                </a:solidFill>
              </a:rPr>
              <a:t>Алгоритм – это точное представление у ребенка того, что надо сказать, и в какой последовательности.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1E2AA5-C798-4D9E-94D4-F38B649FF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217" y="1639955"/>
            <a:ext cx="6732105" cy="50490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77757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2F7CD41-CEA8-46EB-82B1-85AFD96B0F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8296" y="238541"/>
            <a:ext cx="10919791" cy="2067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Цель:</a:t>
            </a:r>
          </a:p>
          <a:p>
            <a:r>
              <a:rPr lang="ru-RU" dirty="0">
                <a:solidFill>
                  <a:srgbClr val="002060"/>
                </a:solidFill>
              </a:rPr>
              <a:t>Знакомство детей с биографией и творчеством детских писателей Развитие устойчивого интереса к произведениям детских писателей;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50EE57-0B49-4F35-AD74-B5E75B5D75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05" t="3475" r="4606" b="12808"/>
          <a:stretch/>
        </p:blipFill>
        <p:spPr>
          <a:xfrm>
            <a:off x="2508092" y="1732334"/>
            <a:ext cx="6755177" cy="4887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84774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>
            <a:extLst>
              <a:ext uri="{FF2B5EF4-FFF2-40B4-BE49-F238E27FC236}">
                <a16:creationId xmlns:a16="http://schemas.microsoft.com/office/drawing/2014/main" id="{BAA5BCAD-F8AB-4A23-BB97-E5EEA68293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5774" y="411151"/>
            <a:ext cx="4996069" cy="4134346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1. Имя , дата рождения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AB81676-90D3-4D49-B331-F4C627A48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86" y="941237"/>
            <a:ext cx="5005490" cy="3761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Объект 14">
            <a:extLst>
              <a:ext uri="{FF2B5EF4-FFF2-40B4-BE49-F238E27FC236}">
                <a16:creationId xmlns:a16="http://schemas.microsoft.com/office/drawing/2014/main" id="{65E439FB-C9CB-428B-A44C-3B273E61197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3971" y="411152"/>
            <a:ext cx="5086538" cy="429152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2. Место рождения.	Петербург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9BB7FBE-C45F-4976-B340-9926FB736F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71" t="1093" r="3924" b="33201"/>
          <a:stretch/>
        </p:blipFill>
        <p:spPr>
          <a:xfrm>
            <a:off x="5923156" y="941237"/>
            <a:ext cx="5314688" cy="3761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77443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3585E48-9D5A-43FB-98BF-94BECF1C63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7809" y="278296"/>
            <a:ext cx="5247862" cy="5136046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3. Кем были родители? Отец был ученым-орнитологом и работал в Зоологическом музее, мать занималась воспитанием троих сыновей.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0C47C6-A9C1-407B-B0CE-FF5FB5750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8" y="1857901"/>
            <a:ext cx="1933333" cy="1790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BB073F-C3E2-4025-9449-55CDC2973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816" y="1857901"/>
            <a:ext cx="1695238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12F4B1-DEA3-406D-886D-38B3372FE6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8373"/>
          <a:stretch/>
        </p:blipFill>
        <p:spPr>
          <a:xfrm>
            <a:off x="4051358" y="1857900"/>
            <a:ext cx="1554314" cy="1790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Объект 11">
            <a:extLst>
              <a:ext uri="{FF2B5EF4-FFF2-40B4-BE49-F238E27FC236}">
                <a16:creationId xmlns:a16="http://schemas.microsoft.com/office/drawing/2014/main" id="{3C0B444E-A29A-4789-82F1-7492A391BD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278296"/>
            <a:ext cx="5544702" cy="4784034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4. В доме Бианки постоянно была какая-то живность: в комнатах стояли клетки с птицами, аквариум с редкими рыбками и террариум со змеями, ящерицами и черепахами.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E58FF7C-EF8F-4F07-B7E7-5019DF4980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329" y="2199861"/>
            <a:ext cx="3611636" cy="3276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34778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140</TotalTime>
  <Words>407</Words>
  <Application>Microsoft Office PowerPoint</Application>
  <PresentationFormat>Широкоэкранный</PresentationFormat>
  <Paragraphs>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Impact</vt:lpstr>
      <vt:lpstr>Главное мероприятие</vt:lpstr>
      <vt:lpstr>«Ознакомление старших дошкольников с биографией детских писателей посредством схемы-алгоритма  (образно-графического изложения)».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«Ознакомление старших дошкольников с биографией детских писателей посредством схемы-алгоритма  (образно-графического изложения)».</dc:title>
  <dc:creator>Nout</dc:creator>
  <cp:lastModifiedBy>Nout</cp:lastModifiedBy>
  <cp:revision>12</cp:revision>
  <dcterms:created xsi:type="dcterms:W3CDTF">2024-02-05T08:44:53Z</dcterms:created>
  <dcterms:modified xsi:type="dcterms:W3CDTF">2024-04-03T13:15:30Z</dcterms:modified>
</cp:coreProperties>
</file>