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9" r:id="rId3"/>
    <p:sldId id="268" r:id="rId4"/>
    <p:sldId id="266" r:id="rId5"/>
    <p:sldId id="267" r:id="rId6"/>
    <p:sldId id="270" r:id="rId7"/>
    <p:sldId id="271" r:id="rId8"/>
    <p:sldId id="274" r:id="rId9"/>
    <p:sldId id="275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9878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818" y="332508"/>
            <a:ext cx="7185892" cy="106218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Крымская Шамбала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09" y="2844800"/>
            <a:ext cx="6862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Виртуальное путешествие по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естам силы юго-западного Крыма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Пятая остановка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Бойко-место силы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Другая легенда гласит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одной из вершин горы Бойко был построен в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веке православный храм Христа Спасителя и в нем предположительно и была спрятана Чаша Грааля. Гитлер очень верил в существование Чаши, поскольку было точно доказано, что на гербе княжества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Феодоро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которое существовало у подножия горы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Золотая Чаша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которая и являлась Чашей Грааля.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5" y="1244472"/>
            <a:ext cx="2528453" cy="2551419"/>
          </a:xfrm>
        </p:spPr>
      </p:pic>
      <p:pic>
        <p:nvPicPr>
          <p:cNvPr id="2050" name="Picture 2" descr="https://avatars.dzeninfra.ru/get-zen_doc/5364733/pub_63925875a0a00a4afe816394_63925960a0a00a4afe81d171/scale_2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87" y="3869782"/>
            <a:ext cx="4548913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0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Пятая остановка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гора Бойко-место силы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536950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Очевидцы утверждают, что в руинах храма Христа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Спасителя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можно встретить, парящего среди руин, призрака белого монаха.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Здесь много сильно искривленных деревьев, что считалось признаком нахождения великой силы.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Были неоднократные заявления очевидцами об наблюдении НЛО. Уфологи уверяют, что внутри горы находится база пришельцев.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5" y="1618123"/>
            <a:ext cx="4542930" cy="1728000"/>
          </a:xfrm>
        </p:spPr>
      </p:pic>
      <p:pic>
        <p:nvPicPr>
          <p:cNvPr id="3074" name="Picture 2" descr="C:\Users\User\Desktop\1667489190_14-sportishka-com-p-gora-boiko-v-krimu-instagram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74" y="3828185"/>
            <a:ext cx="47322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Пятая остановка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гора Бойко-место силы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0146" y="1330036"/>
            <a:ext cx="4091710" cy="4846927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 горы доносится постоянный гул. Многократно усиливаются и отражаются все звуки, так даже чириканье птиц звучит особенно громко. Есть версии, что это шумит подземная река, тектоника, либо вообще инопланетяне.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Источники питьевой воды горы Бойко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считаются омолаживающими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 чудотворными.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место имеет виды невероятной красоты, а так же богатую историю и легенды. Посетив данное место вы получите массу впечатлений!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14" y="1227282"/>
            <a:ext cx="3886200" cy="2185987"/>
          </a:xfrm>
        </p:spPr>
      </p:pic>
      <p:pic>
        <p:nvPicPr>
          <p:cNvPr id="4098" name="Picture 2" descr="http://x-material.ru/wp-content/uploads/2019/09/lbftWgqaE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23" y="3560041"/>
            <a:ext cx="4524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экскурсия подошла к концу.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каждой достопримечательности найдёт свою зачаровывающую воображение историю. Крымские горы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необыкновенные места силы.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Говорят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попадая в такие места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какая-то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могущественная сила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забирает твою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душу для осмысления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перерождения.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Крымские горы- это зов Шамбалы. Только отсеяв суету жизни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предавшись отчуждению от мирских сует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достичь гармонию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души и тела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Приезжайте в Крым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каждый человек сможет найти свою незабываемую Шамбалу.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вы когда-нибудь приедете в Крым на Южный берег Крыма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советуем вам посетить таинственную и зачаровывающую воображение экскурсию «Крымская шамбала».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удивитесь, ведь Шамбалу ищут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Гималаях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эзотерикам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ученым и экскурс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своя Шамбала есть и в Крыму.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9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Шамбала,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«место мира» или «место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добра», такой себе мифический рай,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котором говорится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древних писаниях. Согласно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легенде, это страна, где может жить только человек с чистым сердцем, здесь царит любовь и мудрость, а люди не подвержены страданиям, нужде или старости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путь на поиски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Крымской Шамбалы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силы,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окутанной легендами…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остановка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облаках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поселке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Форос города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Ялта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отвесной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скале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высоте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412 метров над уровнем моря находится  храм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Воскресения Христова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Если смотреть снизу с трассы, то храм словно парит в воздухе, а при тумане это впечатление особенно усиливается.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Храм был построен в 1892 году в честь спасения императора Александра III, его жены Марии Федоровны и их детей в аварии Императорского поезда в 1888 году.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4344"/>
          <a:stretch>
            <a:fillRect/>
          </a:stretch>
        </p:blipFill>
        <p:spPr>
          <a:xfrm>
            <a:off x="4536786" y="1660010"/>
            <a:ext cx="4411043" cy="4644000"/>
          </a:xfrm>
        </p:spPr>
      </p:pic>
    </p:spTree>
    <p:extLst>
      <p:ext uri="{BB962C8B-B14F-4D97-AF65-F5344CB8AC3E}">
        <p14:creationId xmlns:p14="http://schemas.microsoft.com/office/powerpoint/2010/main" val="26923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остановка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Сюйреньская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крепость-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уголок древней Византийской империи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6327" y="1825625"/>
            <a:ext cx="42285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Сюйреньская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крепость 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византийцами в качестве дозорного укрепления на границе Крымской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После захвата Византийской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империи крестоносцами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превратилась в резиденцию местного феодала. Просуществовала до турецкого завоевания Крыма в 1475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28" y="1672109"/>
            <a:ext cx="3962909" cy="2592000"/>
          </a:xfrm>
        </p:spPr>
      </p:pic>
      <p:pic>
        <p:nvPicPr>
          <p:cNvPr id="1028" name="Picture 4" descr="https://i.mycdn.me/i?r=AzEPZsRbOZEKgBhR0XGMT1RkNeoO-OMX-rI6gC6lYKQ2b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28" y="4264109"/>
            <a:ext cx="379384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Третья остановка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Челтер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-древнейший пещерный монастырь Крыма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545" y="1412009"/>
            <a:ext cx="4775199" cy="515504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Сюйреньской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крепости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заглянем в пещерный монастырь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Челтер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Святого Феодора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Стратилата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Монастырь был основан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иконопочитателями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VIII-IX веке и существовал до 1475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года, пока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турецкая армия не вторглась в Крым и не захватила княжество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Феодоро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монастыре 22 пещеры.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Поднявшись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тенистому склону вы выйдете в светлый мир древнего монастыря, возрождающегося к жизни через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сотни лет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забвения.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Когда-то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здесь пасли овец и жили дикие люди. А сейчас усилиями настоятеля монастыря и трех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послушников в этих местах опять поселилась благодать и молитва.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рымская шамбола\Челте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00" y="1412009"/>
            <a:ext cx="3552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9" y="4159137"/>
            <a:ext cx="3886200" cy="2591926"/>
          </a:xfrm>
        </p:spPr>
      </p:pic>
    </p:spTree>
    <p:extLst>
      <p:ext uri="{BB962C8B-B14F-4D97-AF65-F5344CB8AC3E}">
        <p14:creationId xmlns:p14="http://schemas.microsoft.com/office/powerpoint/2010/main" val="26998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Четвертая остановка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Святой источник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545" y="1825625"/>
            <a:ext cx="4376305" cy="465830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смотрев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кельи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пещеры вы отправитесь вниз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святой купели и святому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источнику.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верховьях ущелья Хор-Хор в живописнейшем гроте, увитом лианами, берет начало родник,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почитаемый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мусульманским населением Крыма. Хор-Хор в переводе означает "Печальная". Может быть кто-то и ощутит здесь печаль,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только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Божественно вкусная холодная вода источника вливает радость и силы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10" y="1327020"/>
            <a:ext cx="4187313" cy="2772000"/>
          </a:xfrm>
        </p:spPr>
      </p:pic>
      <p:pic>
        <p:nvPicPr>
          <p:cNvPr id="3074" name="Picture 2" descr="https://sun9-37.userapi.com/impg/dSTqWVA27Mlka8rQ-bbQeAQSZss9QasF4pQ-wg/tN_ZIagcP2c.jpg?size=604x402&amp;quality=95&amp;sign=0ddf7119ade6c7c8aa1ee0f8d0477cb2&amp;c_uniq_tag=SYsawYFgCM8bVYsWsyy7y4ISeiHsNlCuzEsa1sUdOb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86" y="4303568"/>
            <a:ext cx="3407639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Пятая остановка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гора Бойко-место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436" y="1126836"/>
            <a:ext cx="4031673" cy="5050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Есть в Крыму таинственная, живописная гора, которая окружена древними легендами.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чудо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Бахчисарайском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районе и считается главным хребтом крымских гор.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Гора Бойко имеет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обрывистые склоны, а в центральной части расположилось ровное плато, поросшее густым лесом, похожее на пастбище. В некоторых картах средневековья ее обозначали как "Почтенная Пойка", где "пойка" переводится как луг.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55" y="1203606"/>
            <a:ext cx="3672000" cy="2441880"/>
          </a:xfrm>
        </p:spPr>
      </p:pic>
      <p:pic>
        <p:nvPicPr>
          <p:cNvPr id="1026" name="Picture 2" descr="C:\Users\User\Desktop\Крымская шамбола\Бойка 3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55" y="3779983"/>
            <a:ext cx="4428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Пятая остановка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гора Бойко-место силы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364" y="1089891"/>
            <a:ext cx="4394777" cy="503165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Оказывается во время войны немецкая организация Гитлера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Аненербе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охотилась в этих местах у подножия горы "Бойко"- за Чашей Грааля. Гитлер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был свою очередь известным мистиком, жаждал овладеть бессмертием и невероятной удачей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 Святом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Граале.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Однако поиски не увенчались успехом и  все члены этой экспедиции впоследствии таинственно исчезли.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40" y="1938121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400537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505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Крымская Шамбала</vt:lpstr>
      <vt:lpstr> </vt:lpstr>
      <vt:lpstr> </vt:lpstr>
      <vt:lpstr> Первая остановка: Храм в облаках </vt:lpstr>
      <vt:lpstr> Вторая остановка: Сюйреньская крепость-уголок древней Византийской империи</vt:lpstr>
      <vt:lpstr>Третья остановка: Челтер-древнейший пещерный монастырь Крыма</vt:lpstr>
      <vt:lpstr>Четвертая остановка: Святой источник</vt:lpstr>
      <vt:lpstr>Пятая остановка: гора Бойко-место силы</vt:lpstr>
      <vt:lpstr>Пятая остановка: гора Бойко-место силы</vt:lpstr>
      <vt:lpstr>Пятая остановка: гора Бойко-место силы</vt:lpstr>
      <vt:lpstr>Пятая остановка: гора Бойко-место силы</vt:lpstr>
      <vt:lpstr>Пятая остановка: гора Бойко-место силы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103</cp:revision>
  <dcterms:created xsi:type="dcterms:W3CDTF">2016-11-18T14:12:19Z</dcterms:created>
  <dcterms:modified xsi:type="dcterms:W3CDTF">2024-01-16T17:33:39Z</dcterms:modified>
</cp:coreProperties>
</file>