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</p:sldMasterIdLst>
  <p:sldIdLst>
    <p:sldId id="267" r:id="rId3"/>
    <p:sldId id="273" r:id="rId4"/>
    <p:sldId id="275" r:id="rId5"/>
    <p:sldId id="276" r:id="rId6"/>
    <p:sldId id="258" r:id="rId7"/>
    <p:sldId id="259" r:id="rId8"/>
    <p:sldId id="278" r:id="rId9"/>
    <p:sldId id="279" r:id="rId10"/>
    <p:sldId id="261" r:id="rId11"/>
    <p:sldId id="262" r:id="rId12"/>
    <p:sldId id="270" r:id="rId13"/>
    <p:sldId id="277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735" autoAdjust="0"/>
    <p:restoredTop sz="96381" autoAdjust="0"/>
  </p:normalViewPr>
  <p:slideViewPr>
    <p:cSldViewPr>
      <p:cViewPr varScale="1">
        <p:scale>
          <a:sx n="71" d="100"/>
          <a:sy n="71" d="100"/>
        </p:scale>
        <p:origin x="-112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ED60FA-5C8D-4AFE-AB11-6F20D0DFC51F}" type="doc">
      <dgm:prSet loTypeId="urn:microsoft.com/office/officeart/2005/8/layout/list1" loCatId="list" qsTypeId="urn:microsoft.com/office/officeart/2005/8/quickstyle/3d5" qsCatId="3D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519F708F-E92B-4581-BAA0-F9B8DC5F0E11}" type="pres">
      <dgm:prSet presAssocID="{AEED60FA-5C8D-4AFE-AB11-6F20D0DFC51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F363D09A-16F4-4F69-83E1-54D64418F0A2}" type="presOf" srcId="{AEED60FA-5C8D-4AFE-AB11-6F20D0DFC51F}" destId="{519F708F-E92B-4581-BAA0-F9B8DC5F0E11}" srcOrd="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F12E7-40A7-49A8-B1A3-F5AB3CB7D810}" type="datetimeFigureOut">
              <a:rPr lang="ru-RU"/>
              <a:pPr>
                <a:defRPr/>
              </a:pPr>
              <a:t>26.02.2016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FEE10-22CB-4241-9080-375E119D09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1E6C4-B981-4476-9EB9-754CA971D76F}" type="datetimeFigureOut">
              <a:rPr lang="ru-RU"/>
              <a:pPr>
                <a:defRPr/>
              </a:pPr>
              <a:t>26.02.2016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0B943-E8FE-459D-8637-696BF79C27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8FD6C-BDFB-4336-B53B-7FD6CCDDBC23}" type="datetimeFigureOut">
              <a:rPr lang="ru-RU"/>
              <a:pPr>
                <a:defRPr/>
              </a:pPr>
              <a:t>26.02.2016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2E959-551F-4D5E-BF7D-EF3DB73D21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D7336-1F39-4B83-BD5E-815045DB7622}" type="datetimeFigureOut">
              <a:rPr lang="ru-RU"/>
              <a:pPr>
                <a:defRPr/>
              </a:pPr>
              <a:t>26.02.2016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C6941-FA4E-480D-A178-871D8621EB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F205E-03D7-41C2-BE76-BA9480DF5F8A}" type="datetimeFigureOut">
              <a:rPr lang="ru-RU"/>
              <a:pPr>
                <a:defRPr/>
              </a:pPr>
              <a:t>26.02.2016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78517-DB92-4A14-B566-A4E6A50EC4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4CC53-53F8-4989-85E3-7DBCED2B2E96}" type="datetimeFigureOut">
              <a:rPr lang="ru-RU"/>
              <a:pPr>
                <a:defRPr/>
              </a:pPr>
              <a:t>26.02.2016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67D8D-EEB7-4B33-A49A-BD0C1A3469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287C4-74B9-4954-A4F8-724C14250166}" type="datetimeFigureOut">
              <a:rPr lang="ru-RU"/>
              <a:pPr>
                <a:defRPr/>
              </a:pPr>
              <a:t>26.02.2016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8E458-538E-443E-8C97-726D4A9F06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3D698-951F-4566-AE91-1D03A3A44592}" type="datetimeFigureOut">
              <a:rPr lang="ru-RU"/>
              <a:pPr>
                <a:defRPr/>
              </a:pPr>
              <a:t>26.02.2016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97063-634E-4B40-B9A8-B35E4973EE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6D53A-753A-44B4-AD67-723914ECD828}" type="datetimeFigureOut">
              <a:rPr lang="ru-RU"/>
              <a:pPr>
                <a:defRPr/>
              </a:pPr>
              <a:t>26.02.2016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FE336-5595-48D4-9477-0DA653F05B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27754-0EAA-42CD-9B25-6CBA7FB464D7}" type="datetimeFigureOut">
              <a:rPr lang="ru-RU"/>
              <a:pPr>
                <a:defRPr/>
              </a:pPr>
              <a:t>26.02.2016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0E0E5-1FC4-4E58-A720-49695E920D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EE4A8-4D0F-410D-AFF1-572E12209E19}" type="datetimeFigureOut">
              <a:rPr lang="ru-RU"/>
              <a:pPr>
                <a:defRPr/>
              </a:pPr>
              <a:t>26.02.2016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9A88B-8B8D-4CD3-9E40-24FA875FDA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81BBC-6CF4-444E-86F6-2A1644E05BC5}" type="datetimeFigureOut">
              <a:rPr lang="ru-RU"/>
              <a:pPr>
                <a:defRPr/>
              </a:pPr>
              <a:t>26.02.2016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9D7FB-C961-4E61-B9C6-D4ADBC33EE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7104F-FD34-4CFD-A506-FDDD86908CAE}" type="datetimeFigureOut">
              <a:rPr lang="ru-RU"/>
              <a:pPr>
                <a:defRPr/>
              </a:pPr>
              <a:t>26.02.2016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B15B9-63D3-4C51-84BB-D3F7484C9D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5BFE2-99D4-40AE-8521-05B22A208911}" type="datetimeFigureOut">
              <a:rPr lang="ru-RU"/>
              <a:pPr>
                <a:defRPr/>
              </a:pPr>
              <a:t>26.02.2016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81F63-4B62-493B-9053-3C9C39BA79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94E0B-B6E6-41C5-A2E4-26ACE19F00AE}" type="datetimeFigureOut">
              <a:rPr lang="ru-RU"/>
              <a:pPr>
                <a:defRPr/>
              </a:pPr>
              <a:t>26.02.2016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1FF47-F387-40E9-B6AA-2013210357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EC11F-4A72-4081-9B03-18E715D8E4E6}" type="datetimeFigureOut">
              <a:rPr lang="ru-RU"/>
              <a:pPr>
                <a:defRPr/>
              </a:pPr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38F34-CA03-4D59-B6FE-097C8E3F58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A6822-9B17-4E74-A96E-4B7C8A328EB3}" type="datetimeFigureOut">
              <a:rPr lang="ru-RU"/>
              <a:pPr>
                <a:defRPr/>
              </a:pPr>
              <a:t>26.02.2016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39D9F-507C-41E5-A96D-DA2B1D06C4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5D414-1590-47D9-AEB5-8B954008ED48}" type="datetimeFigureOut">
              <a:rPr lang="ru-RU"/>
              <a:pPr>
                <a:defRPr/>
              </a:pPr>
              <a:t>26.02.2016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2A623-54A3-4E65-8917-615805F0F2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688F2-DDB9-4CF9-ACD8-6C3FFB4E84D8}" type="datetimeFigureOut">
              <a:rPr lang="ru-RU"/>
              <a:pPr>
                <a:defRPr/>
              </a:pPr>
              <a:t>26.02.2016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EE646-52D7-4168-90E6-D5CD59ACF7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06208-2D36-4770-8214-192B6712AF0C}" type="datetimeFigureOut">
              <a:rPr lang="ru-RU"/>
              <a:pPr>
                <a:defRPr/>
              </a:pPr>
              <a:t>26.02.2016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AEC98-1DE8-4686-9698-657A7015E4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D2CDF-887A-4FA6-967C-24246D2AAD69}" type="datetimeFigureOut">
              <a:rPr lang="ru-RU"/>
              <a:pPr>
                <a:defRPr/>
              </a:pPr>
              <a:t>26.02.2016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9E202-386F-47C2-B2D5-A116CE5A94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F2337-2B36-48C1-9ABC-55363589C9EE}" type="datetimeFigureOut">
              <a:rPr lang="ru-RU"/>
              <a:pPr>
                <a:defRPr/>
              </a:pPr>
              <a:t>26.02.2016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28728-0049-46E0-8641-720001140E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EDB7602-E117-4405-821B-870BB21DEBAF}" type="datetimeFigureOut">
              <a:rPr lang="ru-RU"/>
              <a:pPr>
                <a:defRPr/>
              </a:pPr>
              <a:t>26.02.2016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72CB776-7615-440A-B297-E0A269CA03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0" r:id="rId1"/>
    <p:sldLayoutId id="2147483769" r:id="rId2"/>
    <p:sldLayoutId id="2147483779" r:id="rId3"/>
    <p:sldLayoutId id="2147483768" r:id="rId4"/>
    <p:sldLayoutId id="2147483767" r:id="rId5"/>
    <p:sldLayoutId id="2147483766" r:id="rId6"/>
    <p:sldLayoutId id="2147483765" r:id="rId7"/>
    <p:sldLayoutId id="2147483764" r:id="rId8"/>
    <p:sldLayoutId id="2147483763" r:id="rId9"/>
    <p:sldLayoutId id="2147483762" r:id="rId10"/>
    <p:sldLayoutId id="21474837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32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0A23A76-C006-4722-B2BF-053E1828B71E}" type="datetimeFigureOut">
              <a:rPr lang="ru-RU"/>
              <a:pPr>
                <a:defRPr/>
              </a:pPr>
              <a:t>26.02.2016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47CA3DD-8BF9-449D-B53A-D2B6A77EE8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78" r:id="rId2"/>
    <p:sldLayoutId id="2147483781" r:id="rId3"/>
    <p:sldLayoutId id="2147483777" r:id="rId4"/>
    <p:sldLayoutId id="2147483776" r:id="rId5"/>
    <p:sldLayoutId id="2147483775" r:id="rId6"/>
    <p:sldLayoutId id="2147483774" r:id="rId7"/>
    <p:sldLayoutId id="2147483773" r:id="rId8"/>
    <p:sldLayoutId id="2147483782" r:id="rId9"/>
    <p:sldLayoutId id="2147483772" r:id="rId10"/>
    <p:sldLayoutId id="2147483771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3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 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endParaRPr lang="ru-RU" sz="2400" dirty="0"/>
          </a:p>
        </p:txBody>
      </p:sp>
      <p:pic>
        <p:nvPicPr>
          <p:cNvPr id="1026" name="Picture 2" descr="N:\DCIM\101PHOTO\SAM_16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-7320"/>
            <a:ext cx="5715040" cy="6872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864096"/>
          </a:xfrm>
        </p:spPr>
        <p:txBody>
          <a:bodyPr/>
          <a:lstStyle/>
          <a:p>
            <a:pPr marL="320040" indent="-320040" algn="just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 sz="2400" dirty="0">
              <a:latin typeface="+mn-lt"/>
              <a:cs typeface="Times New Roman" pitchFamily="18" charset="0"/>
            </a:endParaRPr>
          </a:p>
        </p:txBody>
      </p:sp>
      <p:pic>
        <p:nvPicPr>
          <p:cNvPr id="3" name="Рисунок 2" descr="C:\Users\пользователь\Desktop\matimachexa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42852"/>
            <a:ext cx="7215237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ru-RU" sz="240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3" name="Рисунок 2" descr="C:\Users\пользователь\Desktop\byC4LDBOG0c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85728"/>
            <a:ext cx="7000923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Админ\Рабочий стол\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14290"/>
            <a:ext cx="7726192" cy="64948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17581" y="357167"/>
            <a:ext cx="7175351" cy="10001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85786" y="1500174"/>
            <a:ext cx="7715303" cy="4929221"/>
          </a:xfrm>
        </p:spPr>
        <p:txBody>
          <a:bodyPr>
            <a:normAutofit/>
          </a:bodyPr>
          <a:lstStyle/>
          <a:p>
            <a:endParaRPr lang="ru-RU" sz="3200" dirty="0"/>
          </a:p>
        </p:txBody>
      </p:sp>
      <p:pic>
        <p:nvPicPr>
          <p:cNvPr id="6" name="Рисунок 5" descr="C:\Users\пользователь\Desktop\byC4LDBOG0c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0"/>
            <a:ext cx="6357982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пользователь\Desktop\110624205_RRSRR_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85728"/>
            <a:ext cx="7358114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 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endParaRPr lang="ru-RU" sz="2400" dirty="0"/>
          </a:p>
        </p:txBody>
      </p:sp>
      <p:pic>
        <p:nvPicPr>
          <p:cNvPr id="1026" name="Picture 2" descr="N:\DCIM\101PHOTO\SAM_16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-7320"/>
            <a:ext cx="5715040" cy="6872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08912" cy="6480720"/>
          </a:xfrm>
        </p:spPr>
        <p:txBody>
          <a:bodyPr/>
          <a:lstStyle/>
          <a:p>
            <a:pPr marL="320040" indent="-320040" algn="l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пользователь\Desktop\mat-i-machekha-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14290"/>
            <a:ext cx="6253841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856662" cy="1655762"/>
          </a:xfrm>
        </p:spPr>
        <p:txBody>
          <a:bodyPr/>
          <a:lstStyle/>
          <a:p>
            <a:pPr marL="320040" indent="-320040" algn="l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пользователь\Desktop\oduvanchik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14291"/>
            <a:ext cx="6286544" cy="628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17581" y="357167"/>
            <a:ext cx="7175351" cy="10001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85786" y="1500174"/>
            <a:ext cx="7715303" cy="4929221"/>
          </a:xfrm>
        </p:spPr>
        <p:txBody>
          <a:bodyPr>
            <a:normAutofit/>
          </a:bodyPr>
          <a:lstStyle/>
          <a:p>
            <a:endParaRPr lang="ru-RU" sz="3200" dirty="0"/>
          </a:p>
        </p:txBody>
      </p:sp>
      <p:pic>
        <p:nvPicPr>
          <p:cNvPr id="6" name="Рисунок 5" descr="C:\Users\пользователь\Desktop\byC4LDBOG0c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0"/>
            <a:ext cx="6357982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08912" cy="6480720"/>
          </a:xfrm>
        </p:spPr>
        <p:txBody>
          <a:bodyPr/>
          <a:lstStyle/>
          <a:p>
            <a:pPr marL="320040" indent="-320040" algn="l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пользователь\Desktop\mat-i-machekha-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14290"/>
            <a:ext cx="6253841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357158" y="1785926"/>
          <a:ext cx="8424936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 descr="C:\Users\пользователь\Desktop\matimachexa7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97000" y="382190"/>
            <a:ext cx="6350000" cy="609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714</TotalTime>
  <Words>0</Words>
  <Application>Microsoft Office PowerPoint</Application>
  <PresentationFormat>Экран (4:3)</PresentationFormat>
  <Paragraphs>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Апекс</vt:lpstr>
      <vt:lpstr>Воздушный поток</vt:lpstr>
      <vt:lpstr>                  </vt:lpstr>
      <vt:lpstr>Слайд 2</vt:lpstr>
      <vt:lpstr>Слайд 3</vt:lpstr>
      <vt:lpstr>                 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«Трудности автоматизации звуков:  как их нивелировать»</dc:title>
  <dc:creator>user</dc:creator>
  <cp:lastModifiedBy>User</cp:lastModifiedBy>
  <cp:revision>66</cp:revision>
  <dcterms:created xsi:type="dcterms:W3CDTF">2013-08-22T11:57:29Z</dcterms:created>
  <dcterms:modified xsi:type="dcterms:W3CDTF">2016-02-26T11:01:16Z</dcterms:modified>
</cp:coreProperties>
</file>