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23"/>
  </p:notesMasterIdLst>
  <p:sldIdLst>
    <p:sldId id="324" r:id="rId2"/>
    <p:sldId id="256" r:id="rId3"/>
    <p:sldId id="302" r:id="rId4"/>
    <p:sldId id="301" r:id="rId5"/>
    <p:sldId id="304" r:id="rId6"/>
    <p:sldId id="316" r:id="rId7"/>
    <p:sldId id="308" r:id="rId8"/>
    <p:sldId id="309" r:id="rId9"/>
    <p:sldId id="310" r:id="rId10"/>
    <p:sldId id="311" r:id="rId11"/>
    <p:sldId id="314" r:id="rId12"/>
    <p:sldId id="315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260" r:id="rId21"/>
    <p:sldId id="275" r:id="rId22"/>
  </p:sldIdLst>
  <p:sldSz cx="9144000" cy="5143500" type="screen16x9"/>
  <p:notesSz cx="6858000" cy="9144000"/>
  <p:embeddedFontLst>
    <p:embeddedFont>
      <p:font typeface="Playfair Display ExtraBold" panose="020B0604020202020204" charset="-52"/>
      <p:bold r:id="rId24"/>
      <p:boldItalic r:id="rId25"/>
    </p:embeddedFont>
    <p:embeddedFont>
      <p:font typeface="Playfair Display" panose="020B0604020202020204" charset="-52"/>
      <p:regular r:id="rId26"/>
      <p:bold r:id="rId27"/>
      <p:italic r:id="rId28"/>
      <p:boldItalic r:id="rId29"/>
    </p:embeddedFont>
    <p:embeddedFont>
      <p:font typeface="Roboto" panose="020B0604020202020204" charset="0"/>
      <p:regular r:id="rId30"/>
      <p:bold r:id="rId31"/>
      <p:italic r:id="rId32"/>
      <p:boldItalic r:id="rId33"/>
    </p:embeddedFont>
    <p:embeddedFont>
      <p:font typeface="Playfair Display SemiBold" panose="020B0604020202020204" charset="-52"/>
      <p:regular r:id="rId34"/>
      <p:bold r:id="rId35"/>
      <p:italic r:id="rId36"/>
      <p:boldItalic r:id="rId37"/>
    </p:embeddedFont>
    <p:embeddedFont>
      <p:font typeface="Lato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8725E70-ADCF-4882-B21F-49E75C076316}">
  <a:tblStyle styleId="{C8725E70-ADCF-4882-B21F-49E75C07631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6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273F4C-5200-4D6F-9E4F-0B164FCADED6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70EE8C5-34BE-42FB-B2EC-E33EA8B9FCD1}">
      <dgm:prSet phldrT="[Текст]"/>
      <dgm:spPr/>
      <dgm:t>
        <a:bodyPr/>
        <a:lstStyle/>
        <a:p>
          <a:r>
            <a:rPr lang="en-US" b="1" dirty="0" smtClean="0"/>
            <a:t>Les </a:t>
          </a:r>
          <a:r>
            <a:rPr lang="en-US" b="1" dirty="0" err="1" smtClean="0"/>
            <a:t>personnages</a:t>
          </a:r>
          <a:r>
            <a:rPr lang="en-US" b="1" dirty="0" smtClean="0"/>
            <a:t> des </a:t>
          </a:r>
          <a:r>
            <a:rPr lang="en-US" b="1" dirty="0" err="1" smtClean="0"/>
            <a:t>contes</a:t>
          </a:r>
          <a:endParaRPr lang="ru-RU" b="1" dirty="0"/>
        </a:p>
      </dgm:t>
    </dgm:pt>
    <dgm:pt modelId="{243E8BAD-6D11-48DE-B1FE-A38F99F2C42A}" type="parTrans" cxnId="{AD6F605A-33DB-4390-B78F-5A84C453C4E7}">
      <dgm:prSet/>
      <dgm:spPr/>
      <dgm:t>
        <a:bodyPr/>
        <a:lstStyle/>
        <a:p>
          <a:endParaRPr lang="ru-RU"/>
        </a:p>
      </dgm:t>
    </dgm:pt>
    <dgm:pt modelId="{D658B232-3091-4FDC-915B-07447C35EA8E}" type="sibTrans" cxnId="{AD6F605A-33DB-4390-B78F-5A84C453C4E7}">
      <dgm:prSet/>
      <dgm:spPr/>
      <dgm:t>
        <a:bodyPr/>
        <a:lstStyle/>
        <a:p>
          <a:endParaRPr lang="ru-RU"/>
        </a:p>
      </dgm:t>
    </dgm:pt>
    <dgm:pt modelId="{BE833221-D0BB-459D-8B27-84E43B1BD81A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err="1" smtClean="0"/>
            <a:t>Une</a:t>
          </a:r>
          <a:r>
            <a:rPr lang="en-US" dirty="0" smtClean="0"/>
            <a:t> </a:t>
          </a:r>
          <a:r>
            <a:rPr lang="en-US" dirty="0" err="1" smtClean="0"/>
            <a:t>personne</a:t>
          </a:r>
          <a:r>
            <a:rPr lang="en-US" dirty="0" smtClean="0"/>
            <a:t> (des </a:t>
          </a:r>
          <a:r>
            <a:rPr lang="en-US" dirty="0" err="1" smtClean="0"/>
            <a:t>personnes</a:t>
          </a:r>
          <a:r>
            <a:rPr lang="en-US" dirty="0" smtClean="0"/>
            <a:t>)</a:t>
          </a:r>
          <a:endParaRPr lang="ru-RU" dirty="0"/>
        </a:p>
      </dgm:t>
    </dgm:pt>
    <dgm:pt modelId="{01EE7D01-3533-48B5-AB67-8BB1C8669922}" type="parTrans" cxnId="{4D65E579-CC12-4F87-8EB5-E45B90271979}">
      <dgm:prSet/>
      <dgm:spPr/>
      <dgm:t>
        <a:bodyPr/>
        <a:lstStyle/>
        <a:p>
          <a:endParaRPr lang="ru-RU"/>
        </a:p>
      </dgm:t>
    </dgm:pt>
    <dgm:pt modelId="{905D1B75-DFD1-446F-996C-DDC15CE3AEBA}" type="sibTrans" cxnId="{4D65E579-CC12-4F87-8EB5-E45B90271979}">
      <dgm:prSet/>
      <dgm:spPr/>
      <dgm:t>
        <a:bodyPr/>
        <a:lstStyle/>
        <a:p>
          <a:endParaRPr lang="ru-RU"/>
        </a:p>
      </dgm:t>
    </dgm:pt>
    <dgm:pt modelId="{83EE309B-FBF2-4ABF-97A0-808D970DC43B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err="1" smtClean="0"/>
            <a:t>Une</a:t>
          </a:r>
          <a:r>
            <a:rPr lang="en-US" dirty="0" smtClean="0"/>
            <a:t> </a:t>
          </a:r>
          <a:r>
            <a:rPr lang="en-US" dirty="0" err="1" smtClean="0"/>
            <a:t>créature</a:t>
          </a:r>
          <a:r>
            <a:rPr lang="en-US" dirty="0" smtClean="0"/>
            <a:t> (des </a:t>
          </a:r>
          <a:r>
            <a:rPr lang="en-US" dirty="0" err="1" smtClean="0"/>
            <a:t>créatures</a:t>
          </a:r>
          <a:r>
            <a:rPr lang="en-US" dirty="0" smtClean="0"/>
            <a:t>)</a:t>
          </a:r>
          <a:endParaRPr lang="ru-RU" dirty="0"/>
        </a:p>
      </dgm:t>
    </dgm:pt>
    <dgm:pt modelId="{0E0157B2-5117-4100-AA8C-7A1053083D23}" type="parTrans" cxnId="{F2326917-23C6-4D2D-9894-F32AADD16029}">
      <dgm:prSet/>
      <dgm:spPr/>
      <dgm:t>
        <a:bodyPr/>
        <a:lstStyle/>
        <a:p>
          <a:endParaRPr lang="ru-RU"/>
        </a:p>
      </dgm:t>
    </dgm:pt>
    <dgm:pt modelId="{182D710B-7673-48E7-B3D6-D06BCB9080FB}" type="sibTrans" cxnId="{F2326917-23C6-4D2D-9894-F32AADD16029}">
      <dgm:prSet/>
      <dgm:spPr/>
      <dgm:t>
        <a:bodyPr/>
        <a:lstStyle/>
        <a:p>
          <a:endParaRPr lang="ru-RU"/>
        </a:p>
      </dgm:t>
    </dgm:pt>
    <dgm:pt modelId="{E19ED4C2-F81F-479A-8BE1-D30BED5E2066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smtClean="0"/>
            <a:t>Un animal (des </a:t>
          </a:r>
          <a:r>
            <a:rPr lang="en-US" dirty="0" err="1" smtClean="0"/>
            <a:t>animaux</a:t>
          </a:r>
          <a:r>
            <a:rPr lang="en-US" dirty="0" smtClean="0"/>
            <a:t>)</a:t>
          </a:r>
          <a:endParaRPr lang="ru-RU" dirty="0"/>
        </a:p>
      </dgm:t>
    </dgm:pt>
    <dgm:pt modelId="{ED2060FF-1BA6-4038-B5FB-312DE64EF0DE}" type="parTrans" cxnId="{275917F8-BC11-4A95-BADB-CFEE21F57169}">
      <dgm:prSet/>
      <dgm:spPr/>
      <dgm:t>
        <a:bodyPr/>
        <a:lstStyle/>
        <a:p>
          <a:endParaRPr lang="ru-RU"/>
        </a:p>
      </dgm:t>
    </dgm:pt>
    <dgm:pt modelId="{5DF7AEA6-4B10-47CA-ADC8-AC40ED3191AF}" type="sibTrans" cxnId="{275917F8-BC11-4A95-BADB-CFEE21F57169}">
      <dgm:prSet/>
      <dgm:spPr/>
      <dgm:t>
        <a:bodyPr/>
        <a:lstStyle/>
        <a:p>
          <a:endParaRPr lang="ru-RU"/>
        </a:p>
      </dgm:t>
    </dgm:pt>
    <dgm:pt modelId="{BEC12EB5-0B89-4EEC-966D-8EA83C291A9C}" type="pres">
      <dgm:prSet presAssocID="{85273F4C-5200-4D6F-9E4F-0B164FCADED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3462F34-B26E-46B3-B1C5-D8A192641039}" type="pres">
      <dgm:prSet presAssocID="{270EE8C5-34BE-42FB-B2EC-E33EA8B9FCD1}" presName="singleCycle" presStyleCnt="0"/>
      <dgm:spPr/>
    </dgm:pt>
    <dgm:pt modelId="{6A547A70-4FC7-4150-88C7-A91B8DA29B42}" type="pres">
      <dgm:prSet presAssocID="{270EE8C5-34BE-42FB-B2EC-E33EA8B9FCD1}" presName="singleCenter" presStyleLbl="node1" presStyleIdx="0" presStyleCnt="4" custScaleX="215040" custScaleY="140159" custLinFactNeighborX="302" custLinFactNeighborY="-8903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4D9ABB6-301A-481E-BCC9-8D09BCB2467F}" type="pres">
      <dgm:prSet presAssocID="{01EE7D01-3533-48B5-AB67-8BB1C8669922}" presName="Name56" presStyleLbl="parChTrans1D2" presStyleIdx="0" presStyleCnt="3"/>
      <dgm:spPr/>
      <dgm:t>
        <a:bodyPr/>
        <a:lstStyle/>
        <a:p>
          <a:endParaRPr lang="ru-RU"/>
        </a:p>
      </dgm:t>
    </dgm:pt>
    <dgm:pt modelId="{CCA66A45-5AEC-4544-81E7-A65753B29981}" type="pres">
      <dgm:prSet presAssocID="{BE833221-D0BB-459D-8B27-84E43B1BD81A}" presName="text0" presStyleLbl="node1" presStyleIdx="1" presStyleCnt="4" custScaleX="297424" custScaleY="1100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1D9CE0-C658-4779-8178-44144329D073}" type="pres">
      <dgm:prSet presAssocID="{0E0157B2-5117-4100-AA8C-7A1053083D23}" presName="Name56" presStyleLbl="parChTrans1D2" presStyleIdx="1" presStyleCnt="3"/>
      <dgm:spPr/>
      <dgm:t>
        <a:bodyPr/>
        <a:lstStyle/>
        <a:p>
          <a:endParaRPr lang="ru-RU"/>
        </a:p>
      </dgm:t>
    </dgm:pt>
    <dgm:pt modelId="{EFACF567-A917-4AA0-AF63-B6D1E1595568}" type="pres">
      <dgm:prSet presAssocID="{83EE309B-FBF2-4ABF-97A0-808D970DC43B}" presName="text0" presStyleLbl="node1" presStyleIdx="2" presStyleCnt="4" custScaleX="235720" custScaleY="107618" custRadScaleRad="83464" custRadScaleInc="17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3A6998-AFE2-44A2-B287-34E859B7E13A}" type="pres">
      <dgm:prSet presAssocID="{ED2060FF-1BA6-4038-B5FB-312DE64EF0DE}" presName="Name56" presStyleLbl="parChTrans1D2" presStyleIdx="2" presStyleCnt="3"/>
      <dgm:spPr/>
      <dgm:t>
        <a:bodyPr/>
        <a:lstStyle/>
        <a:p>
          <a:endParaRPr lang="ru-RU"/>
        </a:p>
      </dgm:t>
    </dgm:pt>
    <dgm:pt modelId="{D0DAD080-A752-43C8-B26E-567173058AD3}" type="pres">
      <dgm:prSet presAssocID="{E19ED4C2-F81F-479A-8BE1-D30BED5E2066}" presName="text0" presStyleLbl="node1" presStyleIdx="3" presStyleCnt="4" custScaleX="233786" custScaleY="101851" custRadScaleRad="80559" custRadScaleInc="-209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25E6FC-8A28-4AD6-8978-D03EC3DACCCB}" type="presOf" srcId="{01EE7D01-3533-48B5-AB67-8BB1C8669922}" destId="{24D9ABB6-301A-481E-BCC9-8D09BCB2467F}" srcOrd="0" destOrd="0" presId="urn:microsoft.com/office/officeart/2008/layout/RadialCluster"/>
    <dgm:cxn modelId="{6CD0070D-3F00-4F62-9B74-E8A77AF081E4}" type="presOf" srcId="{0E0157B2-5117-4100-AA8C-7A1053083D23}" destId="{931D9CE0-C658-4779-8178-44144329D073}" srcOrd="0" destOrd="0" presId="urn:microsoft.com/office/officeart/2008/layout/RadialCluster"/>
    <dgm:cxn modelId="{275917F8-BC11-4A95-BADB-CFEE21F57169}" srcId="{270EE8C5-34BE-42FB-B2EC-E33EA8B9FCD1}" destId="{E19ED4C2-F81F-479A-8BE1-D30BED5E2066}" srcOrd="2" destOrd="0" parTransId="{ED2060FF-1BA6-4038-B5FB-312DE64EF0DE}" sibTransId="{5DF7AEA6-4B10-47CA-ADC8-AC40ED3191AF}"/>
    <dgm:cxn modelId="{E692396B-7494-459D-BCE4-297BDE1ED866}" type="presOf" srcId="{BE833221-D0BB-459D-8B27-84E43B1BD81A}" destId="{CCA66A45-5AEC-4544-81E7-A65753B29981}" srcOrd="0" destOrd="0" presId="urn:microsoft.com/office/officeart/2008/layout/RadialCluster"/>
    <dgm:cxn modelId="{CC1E4DCF-465E-42AB-9A09-44282911CA14}" type="presOf" srcId="{270EE8C5-34BE-42FB-B2EC-E33EA8B9FCD1}" destId="{6A547A70-4FC7-4150-88C7-A91B8DA29B42}" srcOrd="0" destOrd="0" presId="urn:microsoft.com/office/officeart/2008/layout/RadialCluster"/>
    <dgm:cxn modelId="{E87826A3-35FF-499B-A096-40451DDFD924}" type="presOf" srcId="{85273F4C-5200-4D6F-9E4F-0B164FCADED6}" destId="{BEC12EB5-0B89-4EEC-966D-8EA83C291A9C}" srcOrd="0" destOrd="0" presId="urn:microsoft.com/office/officeart/2008/layout/RadialCluster"/>
    <dgm:cxn modelId="{AD6F605A-33DB-4390-B78F-5A84C453C4E7}" srcId="{85273F4C-5200-4D6F-9E4F-0B164FCADED6}" destId="{270EE8C5-34BE-42FB-B2EC-E33EA8B9FCD1}" srcOrd="0" destOrd="0" parTransId="{243E8BAD-6D11-48DE-B1FE-A38F99F2C42A}" sibTransId="{D658B232-3091-4FDC-915B-07447C35EA8E}"/>
    <dgm:cxn modelId="{70E9A452-B593-46A4-BCA7-3CBFBF0A087C}" type="presOf" srcId="{ED2060FF-1BA6-4038-B5FB-312DE64EF0DE}" destId="{573A6998-AFE2-44A2-B287-34E859B7E13A}" srcOrd="0" destOrd="0" presId="urn:microsoft.com/office/officeart/2008/layout/RadialCluster"/>
    <dgm:cxn modelId="{F2326917-23C6-4D2D-9894-F32AADD16029}" srcId="{270EE8C5-34BE-42FB-B2EC-E33EA8B9FCD1}" destId="{83EE309B-FBF2-4ABF-97A0-808D970DC43B}" srcOrd="1" destOrd="0" parTransId="{0E0157B2-5117-4100-AA8C-7A1053083D23}" sibTransId="{182D710B-7673-48E7-B3D6-D06BCB9080FB}"/>
    <dgm:cxn modelId="{4D65E579-CC12-4F87-8EB5-E45B90271979}" srcId="{270EE8C5-34BE-42FB-B2EC-E33EA8B9FCD1}" destId="{BE833221-D0BB-459D-8B27-84E43B1BD81A}" srcOrd="0" destOrd="0" parTransId="{01EE7D01-3533-48B5-AB67-8BB1C8669922}" sibTransId="{905D1B75-DFD1-446F-996C-DDC15CE3AEBA}"/>
    <dgm:cxn modelId="{81C9F846-F755-4E60-A51B-58B0E9556E35}" type="presOf" srcId="{E19ED4C2-F81F-479A-8BE1-D30BED5E2066}" destId="{D0DAD080-A752-43C8-B26E-567173058AD3}" srcOrd="0" destOrd="0" presId="urn:microsoft.com/office/officeart/2008/layout/RadialCluster"/>
    <dgm:cxn modelId="{56AAEC51-8592-4CDA-B4A7-CD81C095BB7F}" type="presOf" srcId="{83EE309B-FBF2-4ABF-97A0-808D970DC43B}" destId="{EFACF567-A917-4AA0-AF63-B6D1E1595568}" srcOrd="0" destOrd="0" presId="urn:microsoft.com/office/officeart/2008/layout/RadialCluster"/>
    <dgm:cxn modelId="{80E581D3-FF7E-4461-96B3-40A40F8B570D}" type="presParOf" srcId="{BEC12EB5-0B89-4EEC-966D-8EA83C291A9C}" destId="{A3462F34-B26E-46B3-B1C5-D8A192641039}" srcOrd="0" destOrd="0" presId="urn:microsoft.com/office/officeart/2008/layout/RadialCluster"/>
    <dgm:cxn modelId="{A81850D8-40FA-49E9-93D5-C51B1384C9D1}" type="presParOf" srcId="{A3462F34-B26E-46B3-B1C5-D8A192641039}" destId="{6A547A70-4FC7-4150-88C7-A91B8DA29B42}" srcOrd="0" destOrd="0" presId="urn:microsoft.com/office/officeart/2008/layout/RadialCluster"/>
    <dgm:cxn modelId="{DC9DA5C1-3C7A-4126-B871-60A3E2A1E791}" type="presParOf" srcId="{A3462F34-B26E-46B3-B1C5-D8A192641039}" destId="{24D9ABB6-301A-481E-BCC9-8D09BCB2467F}" srcOrd="1" destOrd="0" presId="urn:microsoft.com/office/officeart/2008/layout/RadialCluster"/>
    <dgm:cxn modelId="{6E5FF1F9-5FC7-4CC2-A0C1-1BC8F4B2E18A}" type="presParOf" srcId="{A3462F34-B26E-46B3-B1C5-D8A192641039}" destId="{CCA66A45-5AEC-4544-81E7-A65753B29981}" srcOrd="2" destOrd="0" presId="urn:microsoft.com/office/officeart/2008/layout/RadialCluster"/>
    <dgm:cxn modelId="{71BA1208-687C-40AA-AE50-FFEB141A57C1}" type="presParOf" srcId="{A3462F34-B26E-46B3-B1C5-D8A192641039}" destId="{931D9CE0-C658-4779-8178-44144329D073}" srcOrd="3" destOrd="0" presId="urn:microsoft.com/office/officeart/2008/layout/RadialCluster"/>
    <dgm:cxn modelId="{CDF742CD-D82C-4250-B6AC-BEA4EF6C4E30}" type="presParOf" srcId="{A3462F34-B26E-46B3-B1C5-D8A192641039}" destId="{EFACF567-A917-4AA0-AF63-B6D1E1595568}" srcOrd="4" destOrd="0" presId="urn:microsoft.com/office/officeart/2008/layout/RadialCluster"/>
    <dgm:cxn modelId="{BF8C8D6F-03FE-4285-A2A7-3B68C99DBBF5}" type="presParOf" srcId="{A3462F34-B26E-46B3-B1C5-D8A192641039}" destId="{573A6998-AFE2-44A2-B287-34E859B7E13A}" srcOrd="5" destOrd="0" presId="urn:microsoft.com/office/officeart/2008/layout/RadialCluster"/>
    <dgm:cxn modelId="{7EC2CCEA-B9FD-4632-8B23-F2E52AF66E14}" type="presParOf" srcId="{A3462F34-B26E-46B3-B1C5-D8A192641039}" destId="{D0DAD080-A752-43C8-B26E-567173058AD3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612FF7-8234-41BA-83B2-9798785B82D4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4ED08D2-A547-474F-9811-B24AD2E94053}">
      <dgm:prSet phldrT="[Текст]"/>
      <dgm:spPr/>
      <dgm:t>
        <a:bodyPr/>
        <a:lstStyle/>
        <a:p>
          <a:r>
            <a:rPr lang="en-US" dirty="0" smtClean="0"/>
            <a:t>I. </a:t>
          </a:r>
          <a:r>
            <a:rPr lang="en-US" b="1" i="0" dirty="0" smtClean="0"/>
            <a:t>Les </a:t>
          </a:r>
          <a:r>
            <a:rPr lang="en-US" b="1" i="0" dirty="0" err="1" smtClean="0"/>
            <a:t>contes</a:t>
          </a:r>
          <a:endParaRPr lang="ru-RU" dirty="0"/>
        </a:p>
      </dgm:t>
    </dgm:pt>
    <dgm:pt modelId="{15551F3A-D459-4E67-85DE-B3C080F2EF07}" type="parTrans" cxnId="{4B798E9C-F454-409B-8B0B-F40D33A6D7F4}">
      <dgm:prSet/>
      <dgm:spPr/>
      <dgm:t>
        <a:bodyPr/>
        <a:lstStyle/>
        <a:p>
          <a:endParaRPr lang="ru-RU"/>
        </a:p>
      </dgm:t>
    </dgm:pt>
    <dgm:pt modelId="{C083DD60-016A-405A-BECE-66EA84EB1D53}" type="sibTrans" cxnId="{4B798E9C-F454-409B-8B0B-F40D33A6D7F4}">
      <dgm:prSet/>
      <dgm:spPr/>
      <dgm:t>
        <a:bodyPr/>
        <a:lstStyle/>
        <a:p>
          <a:endParaRPr lang="ru-RU"/>
        </a:p>
      </dgm:t>
    </dgm:pt>
    <dgm:pt modelId="{AD6B0FF6-4443-47E5-A545-5F9B88ED8DA4}">
      <dgm:prSet phldrT="[Текст]"/>
      <dgm:spPr/>
      <dgm:t>
        <a:bodyPr/>
        <a:lstStyle/>
        <a:p>
          <a:r>
            <a:rPr lang="en-US" b="1" i="0" dirty="0" smtClean="0"/>
            <a:t>II. Les </a:t>
          </a:r>
          <a:r>
            <a:rPr lang="en-US" b="1" i="0" dirty="0" err="1" smtClean="0"/>
            <a:t>personnages</a:t>
          </a:r>
          <a:r>
            <a:rPr lang="en-US" b="1" i="0" dirty="0" smtClean="0"/>
            <a:t> des </a:t>
          </a:r>
          <a:r>
            <a:rPr lang="en-US" b="1" i="0" dirty="0" err="1" smtClean="0"/>
            <a:t>contes</a:t>
          </a:r>
          <a:endParaRPr lang="ru-RU" dirty="0"/>
        </a:p>
      </dgm:t>
    </dgm:pt>
    <dgm:pt modelId="{D8C337E3-FD35-42D0-B023-3D195FE9DF9E}" type="parTrans" cxnId="{38ACEC4B-379B-4C28-A695-279F22773CE3}">
      <dgm:prSet/>
      <dgm:spPr/>
      <dgm:t>
        <a:bodyPr/>
        <a:lstStyle/>
        <a:p>
          <a:endParaRPr lang="ru-RU"/>
        </a:p>
      </dgm:t>
    </dgm:pt>
    <dgm:pt modelId="{1B8D6165-5408-4488-AD82-7F24A54E474C}" type="sibTrans" cxnId="{38ACEC4B-379B-4C28-A695-279F22773CE3}">
      <dgm:prSet/>
      <dgm:spPr/>
      <dgm:t>
        <a:bodyPr/>
        <a:lstStyle/>
        <a:p>
          <a:endParaRPr lang="ru-RU"/>
        </a:p>
      </dgm:t>
    </dgm:pt>
    <dgm:pt modelId="{304E9226-2068-4681-8BF4-623057E60D1B}">
      <dgm:prSet phldrT="[Текст]"/>
      <dgm:spPr/>
      <dgm:t>
        <a:bodyPr/>
        <a:lstStyle/>
        <a:p>
          <a:r>
            <a:rPr lang="en-US" b="1" i="0" smtClean="0"/>
            <a:t>III. Les </a:t>
          </a:r>
          <a:r>
            <a:rPr lang="en-US" b="1" i="0" dirty="0" err="1" smtClean="0"/>
            <a:t>objets</a:t>
          </a:r>
          <a:r>
            <a:rPr lang="en-US" b="1" i="0" dirty="0" smtClean="0"/>
            <a:t> des </a:t>
          </a:r>
          <a:r>
            <a:rPr lang="en-US" b="1" i="0" dirty="0" err="1" smtClean="0"/>
            <a:t>contes</a:t>
          </a:r>
          <a:endParaRPr lang="ru-RU" dirty="0"/>
        </a:p>
      </dgm:t>
    </dgm:pt>
    <dgm:pt modelId="{F21B9AED-D5D7-411E-BDF4-8A3D68F253B6}" type="parTrans" cxnId="{52354CAA-95E9-4D0A-A44B-BF7FADCF5DBF}">
      <dgm:prSet/>
      <dgm:spPr/>
      <dgm:t>
        <a:bodyPr/>
        <a:lstStyle/>
        <a:p>
          <a:endParaRPr lang="ru-RU"/>
        </a:p>
      </dgm:t>
    </dgm:pt>
    <dgm:pt modelId="{C846B332-F6B3-4D03-8A52-AE1434332AFD}" type="sibTrans" cxnId="{52354CAA-95E9-4D0A-A44B-BF7FADCF5DBF}">
      <dgm:prSet/>
      <dgm:spPr/>
      <dgm:t>
        <a:bodyPr/>
        <a:lstStyle/>
        <a:p>
          <a:endParaRPr lang="ru-RU"/>
        </a:p>
      </dgm:t>
    </dgm:pt>
    <dgm:pt modelId="{39FA347E-50B9-438B-B4C5-6B61C1D7EE35}" type="pres">
      <dgm:prSet presAssocID="{55612FF7-8234-41BA-83B2-9798785B82D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0352E5-11B3-4C55-8239-C7E5FA3D86E2}" type="pres">
      <dgm:prSet presAssocID="{64ED08D2-A547-474F-9811-B24AD2E94053}" presName="parentLin" presStyleCnt="0"/>
      <dgm:spPr/>
      <dgm:t>
        <a:bodyPr/>
        <a:lstStyle/>
        <a:p>
          <a:endParaRPr lang="ru-RU"/>
        </a:p>
      </dgm:t>
    </dgm:pt>
    <dgm:pt modelId="{6B277820-DC1E-43FC-8C29-E60642AAA26C}" type="pres">
      <dgm:prSet presAssocID="{64ED08D2-A547-474F-9811-B24AD2E9405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42B6C0C-8B3D-4CF8-A370-50A0ABA4EC85}" type="pres">
      <dgm:prSet presAssocID="{64ED08D2-A547-474F-9811-B24AD2E94053}" presName="parentText" presStyleLbl="node1" presStyleIdx="0" presStyleCnt="3" custLinFactNeighborY="39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84CCE-D607-443D-8BC1-0FCD6887EE46}" type="pres">
      <dgm:prSet presAssocID="{64ED08D2-A547-474F-9811-B24AD2E94053}" presName="negativeSpace" presStyleCnt="0"/>
      <dgm:spPr/>
      <dgm:t>
        <a:bodyPr/>
        <a:lstStyle/>
        <a:p>
          <a:endParaRPr lang="ru-RU"/>
        </a:p>
      </dgm:t>
    </dgm:pt>
    <dgm:pt modelId="{31C71FA2-D7BE-48B3-8D6B-E8D3E9C229B7}" type="pres">
      <dgm:prSet presAssocID="{64ED08D2-A547-474F-9811-B24AD2E9405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8394FC-90CE-4073-BBCE-4C56B8BF8E2D}" type="pres">
      <dgm:prSet presAssocID="{C083DD60-016A-405A-BECE-66EA84EB1D53}" presName="spaceBetweenRectangles" presStyleCnt="0"/>
      <dgm:spPr/>
      <dgm:t>
        <a:bodyPr/>
        <a:lstStyle/>
        <a:p>
          <a:endParaRPr lang="ru-RU"/>
        </a:p>
      </dgm:t>
    </dgm:pt>
    <dgm:pt modelId="{022ACF59-ADFB-4552-813A-A1715B5DF009}" type="pres">
      <dgm:prSet presAssocID="{AD6B0FF6-4443-47E5-A545-5F9B88ED8DA4}" presName="parentLin" presStyleCnt="0"/>
      <dgm:spPr/>
      <dgm:t>
        <a:bodyPr/>
        <a:lstStyle/>
        <a:p>
          <a:endParaRPr lang="ru-RU"/>
        </a:p>
      </dgm:t>
    </dgm:pt>
    <dgm:pt modelId="{8087214B-1ACA-4B04-BBB0-B1D0C7035219}" type="pres">
      <dgm:prSet presAssocID="{AD6B0FF6-4443-47E5-A545-5F9B88ED8DA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7DDDAA8-30BE-40B2-BC91-BE41CBEF38D9}" type="pres">
      <dgm:prSet presAssocID="{AD6B0FF6-4443-47E5-A545-5F9B88ED8DA4}" presName="parentText" presStyleLbl="node1" presStyleIdx="1" presStyleCnt="3" custLinFactNeighborX="9242" custLinFactNeighborY="45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A73B06-6B8C-4B8B-8869-53A78F00268F}" type="pres">
      <dgm:prSet presAssocID="{AD6B0FF6-4443-47E5-A545-5F9B88ED8DA4}" presName="negativeSpace" presStyleCnt="0"/>
      <dgm:spPr/>
      <dgm:t>
        <a:bodyPr/>
        <a:lstStyle/>
        <a:p>
          <a:endParaRPr lang="ru-RU"/>
        </a:p>
      </dgm:t>
    </dgm:pt>
    <dgm:pt modelId="{0458DCAD-B0EB-45E0-BCBB-9368F2FCC643}" type="pres">
      <dgm:prSet presAssocID="{AD6B0FF6-4443-47E5-A545-5F9B88ED8DA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0FB61B-BB75-4E2A-A4A1-8DA15EF327E0}" type="pres">
      <dgm:prSet presAssocID="{1B8D6165-5408-4488-AD82-7F24A54E474C}" presName="spaceBetweenRectangles" presStyleCnt="0"/>
      <dgm:spPr/>
      <dgm:t>
        <a:bodyPr/>
        <a:lstStyle/>
        <a:p>
          <a:endParaRPr lang="ru-RU"/>
        </a:p>
      </dgm:t>
    </dgm:pt>
    <dgm:pt modelId="{D3CD4F7E-99FC-4F95-B274-9D54EF8930FE}" type="pres">
      <dgm:prSet presAssocID="{304E9226-2068-4681-8BF4-623057E60D1B}" presName="parentLin" presStyleCnt="0"/>
      <dgm:spPr/>
      <dgm:t>
        <a:bodyPr/>
        <a:lstStyle/>
        <a:p>
          <a:endParaRPr lang="ru-RU"/>
        </a:p>
      </dgm:t>
    </dgm:pt>
    <dgm:pt modelId="{F5325927-1047-4EBE-BE35-36C109144866}" type="pres">
      <dgm:prSet presAssocID="{304E9226-2068-4681-8BF4-623057E60D1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89D1216-1219-437B-A011-B1111B241061}" type="pres">
      <dgm:prSet presAssocID="{304E9226-2068-4681-8BF4-623057E60D1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BE1BD5-AE8B-432F-B9DF-FEAAA79E938B}" type="pres">
      <dgm:prSet presAssocID="{304E9226-2068-4681-8BF4-623057E60D1B}" presName="negativeSpace" presStyleCnt="0"/>
      <dgm:spPr/>
      <dgm:t>
        <a:bodyPr/>
        <a:lstStyle/>
        <a:p>
          <a:endParaRPr lang="ru-RU"/>
        </a:p>
      </dgm:t>
    </dgm:pt>
    <dgm:pt modelId="{4D024E36-C726-4330-A1BC-70B47D0B24B7}" type="pres">
      <dgm:prSet presAssocID="{304E9226-2068-4681-8BF4-623057E60D1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A48302-A347-4A7E-94D1-8CD886AF9306}" type="presOf" srcId="{55612FF7-8234-41BA-83B2-9798785B82D4}" destId="{39FA347E-50B9-438B-B4C5-6B61C1D7EE35}" srcOrd="0" destOrd="0" presId="urn:microsoft.com/office/officeart/2005/8/layout/list1"/>
    <dgm:cxn modelId="{4B798E9C-F454-409B-8B0B-F40D33A6D7F4}" srcId="{55612FF7-8234-41BA-83B2-9798785B82D4}" destId="{64ED08D2-A547-474F-9811-B24AD2E94053}" srcOrd="0" destOrd="0" parTransId="{15551F3A-D459-4E67-85DE-B3C080F2EF07}" sibTransId="{C083DD60-016A-405A-BECE-66EA84EB1D53}"/>
    <dgm:cxn modelId="{8B7E9A2A-2023-479A-B37B-8193847F3ACF}" type="presOf" srcId="{AD6B0FF6-4443-47E5-A545-5F9B88ED8DA4}" destId="{8087214B-1ACA-4B04-BBB0-B1D0C7035219}" srcOrd="0" destOrd="0" presId="urn:microsoft.com/office/officeart/2005/8/layout/list1"/>
    <dgm:cxn modelId="{52354CAA-95E9-4D0A-A44B-BF7FADCF5DBF}" srcId="{55612FF7-8234-41BA-83B2-9798785B82D4}" destId="{304E9226-2068-4681-8BF4-623057E60D1B}" srcOrd="2" destOrd="0" parTransId="{F21B9AED-D5D7-411E-BDF4-8A3D68F253B6}" sibTransId="{C846B332-F6B3-4D03-8A52-AE1434332AFD}"/>
    <dgm:cxn modelId="{F193CF95-65CC-4ED6-99C5-FCBFA3E39137}" type="presOf" srcId="{304E9226-2068-4681-8BF4-623057E60D1B}" destId="{589D1216-1219-437B-A011-B1111B241061}" srcOrd="1" destOrd="0" presId="urn:microsoft.com/office/officeart/2005/8/layout/list1"/>
    <dgm:cxn modelId="{C03A0D30-7D57-46EF-BFD8-7DA5A78CCF35}" type="presOf" srcId="{64ED08D2-A547-474F-9811-B24AD2E94053}" destId="{6B277820-DC1E-43FC-8C29-E60642AAA26C}" srcOrd="0" destOrd="0" presId="urn:microsoft.com/office/officeart/2005/8/layout/list1"/>
    <dgm:cxn modelId="{1024CF26-32ED-48F8-AB08-5788174A2C7C}" type="presOf" srcId="{304E9226-2068-4681-8BF4-623057E60D1B}" destId="{F5325927-1047-4EBE-BE35-36C109144866}" srcOrd="0" destOrd="0" presId="urn:microsoft.com/office/officeart/2005/8/layout/list1"/>
    <dgm:cxn modelId="{43C0012C-9F7C-4284-A5B0-55D28E7D959A}" type="presOf" srcId="{AD6B0FF6-4443-47E5-A545-5F9B88ED8DA4}" destId="{27DDDAA8-30BE-40B2-BC91-BE41CBEF38D9}" srcOrd="1" destOrd="0" presId="urn:microsoft.com/office/officeart/2005/8/layout/list1"/>
    <dgm:cxn modelId="{0B288167-25C3-46E4-9D72-0289183AEC60}" type="presOf" srcId="{64ED08D2-A547-474F-9811-B24AD2E94053}" destId="{542B6C0C-8B3D-4CF8-A370-50A0ABA4EC85}" srcOrd="1" destOrd="0" presId="urn:microsoft.com/office/officeart/2005/8/layout/list1"/>
    <dgm:cxn modelId="{38ACEC4B-379B-4C28-A695-279F22773CE3}" srcId="{55612FF7-8234-41BA-83B2-9798785B82D4}" destId="{AD6B0FF6-4443-47E5-A545-5F9B88ED8DA4}" srcOrd="1" destOrd="0" parTransId="{D8C337E3-FD35-42D0-B023-3D195FE9DF9E}" sibTransId="{1B8D6165-5408-4488-AD82-7F24A54E474C}"/>
    <dgm:cxn modelId="{F2ECEEFD-CD3F-48F5-8934-3F7BFFADE383}" type="presParOf" srcId="{39FA347E-50B9-438B-B4C5-6B61C1D7EE35}" destId="{340352E5-11B3-4C55-8239-C7E5FA3D86E2}" srcOrd="0" destOrd="0" presId="urn:microsoft.com/office/officeart/2005/8/layout/list1"/>
    <dgm:cxn modelId="{0A50B212-DE49-4D0E-80F9-86221CD4F430}" type="presParOf" srcId="{340352E5-11B3-4C55-8239-C7E5FA3D86E2}" destId="{6B277820-DC1E-43FC-8C29-E60642AAA26C}" srcOrd="0" destOrd="0" presId="urn:microsoft.com/office/officeart/2005/8/layout/list1"/>
    <dgm:cxn modelId="{33AE8BB3-A28F-49B1-8263-E1773EE976D4}" type="presParOf" srcId="{340352E5-11B3-4C55-8239-C7E5FA3D86E2}" destId="{542B6C0C-8B3D-4CF8-A370-50A0ABA4EC85}" srcOrd="1" destOrd="0" presId="urn:microsoft.com/office/officeart/2005/8/layout/list1"/>
    <dgm:cxn modelId="{560D7D21-C50B-4013-91AE-2625C727D4A9}" type="presParOf" srcId="{39FA347E-50B9-438B-B4C5-6B61C1D7EE35}" destId="{B1A84CCE-D607-443D-8BC1-0FCD6887EE46}" srcOrd="1" destOrd="0" presId="urn:microsoft.com/office/officeart/2005/8/layout/list1"/>
    <dgm:cxn modelId="{EFA53C6A-41B6-4B8E-9224-D324FCA99223}" type="presParOf" srcId="{39FA347E-50B9-438B-B4C5-6B61C1D7EE35}" destId="{31C71FA2-D7BE-48B3-8D6B-E8D3E9C229B7}" srcOrd="2" destOrd="0" presId="urn:microsoft.com/office/officeart/2005/8/layout/list1"/>
    <dgm:cxn modelId="{624459ED-C52C-4C67-8FA6-15C8C9541692}" type="presParOf" srcId="{39FA347E-50B9-438B-B4C5-6B61C1D7EE35}" destId="{378394FC-90CE-4073-BBCE-4C56B8BF8E2D}" srcOrd="3" destOrd="0" presId="urn:microsoft.com/office/officeart/2005/8/layout/list1"/>
    <dgm:cxn modelId="{0950FEB3-8C23-4B16-BBC9-E675EED20C52}" type="presParOf" srcId="{39FA347E-50B9-438B-B4C5-6B61C1D7EE35}" destId="{022ACF59-ADFB-4552-813A-A1715B5DF009}" srcOrd="4" destOrd="0" presId="urn:microsoft.com/office/officeart/2005/8/layout/list1"/>
    <dgm:cxn modelId="{BE31E262-2804-416C-AD33-B791C50B2527}" type="presParOf" srcId="{022ACF59-ADFB-4552-813A-A1715B5DF009}" destId="{8087214B-1ACA-4B04-BBB0-B1D0C7035219}" srcOrd="0" destOrd="0" presId="urn:microsoft.com/office/officeart/2005/8/layout/list1"/>
    <dgm:cxn modelId="{C026CED6-F8D5-414C-9B82-8400B13736BA}" type="presParOf" srcId="{022ACF59-ADFB-4552-813A-A1715B5DF009}" destId="{27DDDAA8-30BE-40B2-BC91-BE41CBEF38D9}" srcOrd="1" destOrd="0" presId="urn:microsoft.com/office/officeart/2005/8/layout/list1"/>
    <dgm:cxn modelId="{624AAE97-DB62-4356-9814-C8BBCE302753}" type="presParOf" srcId="{39FA347E-50B9-438B-B4C5-6B61C1D7EE35}" destId="{7BA73B06-6B8C-4B8B-8869-53A78F00268F}" srcOrd="5" destOrd="0" presId="urn:microsoft.com/office/officeart/2005/8/layout/list1"/>
    <dgm:cxn modelId="{1941A322-27C1-4BB5-AD60-E1029ABC5B59}" type="presParOf" srcId="{39FA347E-50B9-438B-B4C5-6B61C1D7EE35}" destId="{0458DCAD-B0EB-45E0-BCBB-9368F2FCC643}" srcOrd="6" destOrd="0" presId="urn:microsoft.com/office/officeart/2005/8/layout/list1"/>
    <dgm:cxn modelId="{21FD1747-ACEA-4C05-A4F4-A841C2310A79}" type="presParOf" srcId="{39FA347E-50B9-438B-B4C5-6B61C1D7EE35}" destId="{C30FB61B-BB75-4E2A-A4A1-8DA15EF327E0}" srcOrd="7" destOrd="0" presId="urn:microsoft.com/office/officeart/2005/8/layout/list1"/>
    <dgm:cxn modelId="{A7587789-FDE8-4D3B-B9FC-2FBEAE00F528}" type="presParOf" srcId="{39FA347E-50B9-438B-B4C5-6B61C1D7EE35}" destId="{D3CD4F7E-99FC-4F95-B274-9D54EF8930FE}" srcOrd="8" destOrd="0" presId="urn:microsoft.com/office/officeart/2005/8/layout/list1"/>
    <dgm:cxn modelId="{2CFD291A-D9B1-4DFC-8512-CE348D05EE09}" type="presParOf" srcId="{D3CD4F7E-99FC-4F95-B274-9D54EF8930FE}" destId="{F5325927-1047-4EBE-BE35-36C109144866}" srcOrd="0" destOrd="0" presId="urn:microsoft.com/office/officeart/2005/8/layout/list1"/>
    <dgm:cxn modelId="{772CC76B-82A5-4FDA-AC23-AC376B3AA4E1}" type="presParOf" srcId="{D3CD4F7E-99FC-4F95-B274-9D54EF8930FE}" destId="{589D1216-1219-437B-A011-B1111B241061}" srcOrd="1" destOrd="0" presId="urn:microsoft.com/office/officeart/2005/8/layout/list1"/>
    <dgm:cxn modelId="{31100F2A-BD21-4DED-AE86-3BDCB26690F4}" type="presParOf" srcId="{39FA347E-50B9-438B-B4C5-6B61C1D7EE35}" destId="{84BE1BD5-AE8B-432F-B9DF-FEAAA79E938B}" srcOrd="9" destOrd="0" presId="urn:microsoft.com/office/officeart/2005/8/layout/list1"/>
    <dgm:cxn modelId="{30E4B62F-7EDE-4557-8A24-C53E43F0165A}" type="presParOf" srcId="{39FA347E-50B9-438B-B4C5-6B61C1D7EE35}" destId="{4D024E36-C726-4330-A1BC-70B47D0B24B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C51E65-9676-473F-A980-012A9779B04E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9A34A5B-5BA7-45F4-B5A3-8B4B9A8E2378}">
      <dgm:prSet phldrT="[Текст]" custT="1"/>
      <dgm:spPr/>
      <dgm:t>
        <a:bodyPr/>
        <a:lstStyle/>
        <a:p>
          <a:pPr algn="ctr"/>
          <a:r>
            <a:rPr lang="ru-RU" sz="1800" baseline="0" dirty="0" smtClean="0"/>
            <a:t>Существительное (тема </a:t>
          </a:r>
          <a:r>
            <a:rPr lang="ru-RU" sz="1800" baseline="0" dirty="0" err="1" smtClean="0"/>
            <a:t>синквейна</a:t>
          </a:r>
          <a:r>
            <a:rPr lang="ru-RU" sz="1800" baseline="0" dirty="0" smtClean="0"/>
            <a:t>)</a:t>
          </a:r>
        </a:p>
      </dgm:t>
    </dgm:pt>
    <dgm:pt modelId="{4FFBB144-DAA3-41E9-A853-EC3E7047E037}" type="parTrans" cxnId="{D37209B7-26B0-4567-A03E-5AF504C8B22B}">
      <dgm:prSet/>
      <dgm:spPr/>
      <dgm:t>
        <a:bodyPr/>
        <a:lstStyle/>
        <a:p>
          <a:endParaRPr lang="ru-RU"/>
        </a:p>
      </dgm:t>
    </dgm:pt>
    <dgm:pt modelId="{8291CD4C-3BD2-47EB-B0A8-4806144D1CDA}" type="sibTrans" cxnId="{D37209B7-26B0-4567-A03E-5AF504C8B22B}">
      <dgm:prSet/>
      <dgm:spPr/>
      <dgm:t>
        <a:bodyPr/>
        <a:lstStyle/>
        <a:p>
          <a:endParaRPr lang="ru-RU"/>
        </a:p>
      </dgm:t>
    </dgm:pt>
    <dgm:pt modelId="{53E1B408-9D42-49BF-8A2A-081ADD357D1D}">
      <dgm:prSet phldrT="[Текст]" custT="1"/>
      <dgm:spPr/>
      <dgm:t>
        <a:bodyPr/>
        <a:lstStyle/>
        <a:p>
          <a:pPr algn="ctr"/>
          <a:r>
            <a:rPr lang="ru-RU" sz="1800" baseline="0" dirty="0" smtClean="0"/>
            <a:t>3 глагола по теме</a:t>
          </a:r>
          <a:endParaRPr lang="ru-RU" sz="1800" baseline="0" dirty="0"/>
        </a:p>
      </dgm:t>
    </dgm:pt>
    <dgm:pt modelId="{5998BAEA-73E5-4E1D-A073-89F8647A0DB8}" type="parTrans" cxnId="{F5457FB0-F253-4B01-9C71-E58F75FF2117}">
      <dgm:prSet/>
      <dgm:spPr/>
      <dgm:t>
        <a:bodyPr/>
        <a:lstStyle/>
        <a:p>
          <a:endParaRPr lang="ru-RU"/>
        </a:p>
      </dgm:t>
    </dgm:pt>
    <dgm:pt modelId="{C86745B8-63FA-43D1-BD1A-3B677CC75040}" type="sibTrans" cxnId="{F5457FB0-F253-4B01-9C71-E58F75FF2117}">
      <dgm:prSet/>
      <dgm:spPr/>
      <dgm:t>
        <a:bodyPr/>
        <a:lstStyle/>
        <a:p>
          <a:endParaRPr lang="ru-RU"/>
        </a:p>
      </dgm:t>
    </dgm:pt>
    <dgm:pt modelId="{9891EA71-93C7-4639-9B0D-CBEF225ACFEE}">
      <dgm:prSet phldrT="[Текст]" custT="1"/>
      <dgm:spPr/>
      <dgm:t>
        <a:bodyPr/>
        <a:lstStyle/>
        <a:p>
          <a:pPr algn="ctr"/>
          <a:r>
            <a:rPr lang="ru-RU" sz="1800" baseline="0" dirty="0" smtClean="0"/>
            <a:t>Фраза (афоризм, пословица, поговорка)</a:t>
          </a:r>
          <a:endParaRPr lang="ru-RU" sz="1800" baseline="0" dirty="0"/>
        </a:p>
      </dgm:t>
    </dgm:pt>
    <dgm:pt modelId="{262354DB-DF1C-45F0-93F6-B4F244455108}" type="parTrans" cxnId="{65BED386-B178-44EC-828B-DF5134D5F1CD}">
      <dgm:prSet/>
      <dgm:spPr/>
      <dgm:t>
        <a:bodyPr/>
        <a:lstStyle/>
        <a:p>
          <a:endParaRPr lang="ru-RU"/>
        </a:p>
      </dgm:t>
    </dgm:pt>
    <dgm:pt modelId="{F95D7820-CB7E-4804-B355-7E89D479341A}" type="sibTrans" cxnId="{65BED386-B178-44EC-828B-DF5134D5F1CD}">
      <dgm:prSet/>
      <dgm:spPr/>
      <dgm:t>
        <a:bodyPr/>
        <a:lstStyle/>
        <a:p>
          <a:endParaRPr lang="ru-RU"/>
        </a:p>
      </dgm:t>
    </dgm:pt>
    <dgm:pt modelId="{CCC8AA51-8A46-4C47-932A-043E6414A2F7}">
      <dgm:prSet phldrT="[Текст]" custT="1"/>
      <dgm:spPr/>
      <dgm:t>
        <a:bodyPr/>
        <a:lstStyle/>
        <a:p>
          <a:pPr algn="ctr"/>
          <a:r>
            <a:rPr lang="ru-RU" sz="1800" baseline="0" dirty="0" smtClean="0"/>
            <a:t>2 прилагательных по теме</a:t>
          </a:r>
        </a:p>
      </dgm:t>
    </dgm:pt>
    <dgm:pt modelId="{4350106A-121C-44EA-886F-2B7305A2962C}" type="parTrans" cxnId="{22BDAD6E-D72C-4977-AEF8-B6C6CF5A9C08}">
      <dgm:prSet/>
      <dgm:spPr/>
      <dgm:t>
        <a:bodyPr/>
        <a:lstStyle/>
        <a:p>
          <a:endParaRPr lang="ru-RU"/>
        </a:p>
      </dgm:t>
    </dgm:pt>
    <dgm:pt modelId="{7D92EC96-8234-4F79-B4AE-A33053C5D4E9}" type="sibTrans" cxnId="{22BDAD6E-D72C-4977-AEF8-B6C6CF5A9C08}">
      <dgm:prSet/>
      <dgm:spPr/>
      <dgm:t>
        <a:bodyPr/>
        <a:lstStyle/>
        <a:p>
          <a:endParaRPr lang="ru-RU"/>
        </a:p>
      </dgm:t>
    </dgm:pt>
    <dgm:pt modelId="{50539D59-0B50-4D62-BF26-332F4BB32117}">
      <dgm:prSet phldrT="[Текст]" custT="1"/>
      <dgm:spPr/>
      <dgm:t>
        <a:bodyPr/>
        <a:lstStyle/>
        <a:p>
          <a:pPr algn="ctr"/>
          <a:r>
            <a:rPr lang="ru-RU" sz="1800" baseline="0" dirty="0" smtClean="0"/>
            <a:t>Существительное (ассоциация с темой)</a:t>
          </a:r>
          <a:endParaRPr lang="ru-RU" sz="1800" baseline="0" dirty="0"/>
        </a:p>
      </dgm:t>
    </dgm:pt>
    <dgm:pt modelId="{E2277C16-926F-419E-A8F2-B30611C91E17}" type="parTrans" cxnId="{2479788F-9641-425A-8431-8BE4AA6E869B}">
      <dgm:prSet/>
      <dgm:spPr/>
      <dgm:t>
        <a:bodyPr/>
        <a:lstStyle/>
        <a:p>
          <a:endParaRPr lang="ru-RU"/>
        </a:p>
      </dgm:t>
    </dgm:pt>
    <dgm:pt modelId="{7EB06C11-C3AB-4C08-95E1-007DE927B2DD}" type="sibTrans" cxnId="{2479788F-9641-425A-8431-8BE4AA6E869B}">
      <dgm:prSet/>
      <dgm:spPr/>
      <dgm:t>
        <a:bodyPr/>
        <a:lstStyle/>
        <a:p>
          <a:endParaRPr lang="ru-RU"/>
        </a:p>
      </dgm:t>
    </dgm:pt>
    <dgm:pt modelId="{546F7801-BE0D-4C09-A3E8-6389A977898E}" type="pres">
      <dgm:prSet presAssocID="{A9C51E65-9676-473F-A980-012A9779B04E}" presName="linear" presStyleCnt="0">
        <dgm:presLayoutVars>
          <dgm:dir/>
          <dgm:animLvl val="lvl"/>
          <dgm:resizeHandles val="exact"/>
        </dgm:presLayoutVars>
      </dgm:prSet>
      <dgm:spPr/>
    </dgm:pt>
    <dgm:pt modelId="{4EA72EE2-6813-48E4-A89B-9836869E9214}" type="pres">
      <dgm:prSet presAssocID="{F9A34A5B-5BA7-45F4-B5A3-8B4B9A8E2378}" presName="parentLin" presStyleCnt="0"/>
      <dgm:spPr/>
    </dgm:pt>
    <dgm:pt modelId="{83ADAE02-AC53-40B6-9C35-353803C34FA3}" type="pres">
      <dgm:prSet presAssocID="{F9A34A5B-5BA7-45F4-B5A3-8B4B9A8E2378}" presName="parentLeftMargin" presStyleLbl="node1" presStyleIdx="0" presStyleCnt="5"/>
      <dgm:spPr/>
    </dgm:pt>
    <dgm:pt modelId="{91CC7CA5-D84E-477A-B218-2851FFD6169D}" type="pres">
      <dgm:prSet presAssocID="{F9A34A5B-5BA7-45F4-B5A3-8B4B9A8E237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970363-9B7F-4964-8B49-D39285E443E5}" type="pres">
      <dgm:prSet presAssocID="{F9A34A5B-5BA7-45F4-B5A3-8B4B9A8E2378}" presName="negativeSpace" presStyleCnt="0"/>
      <dgm:spPr/>
    </dgm:pt>
    <dgm:pt modelId="{DCD6BD62-7EA3-4616-BA31-8D0329F7EABA}" type="pres">
      <dgm:prSet presAssocID="{F9A34A5B-5BA7-45F4-B5A3-8B4B9A8E2378}" presName="childText" presStyleLbl="conFgAcc1" presStyleIdx="0" presStyleCnt="5">
        <dgm:presLayoutVars>
          <dgm:bulletEnabled val="1"/>
        </dgm:presLayoutVars>
      </dgm:prSet>
      <dgm:spPr/>
    </dgm:pt>
    <dgm:pt modelId="{28C8EF9A-3D6B-4FB4-AEE3-93B61338BCC5}" type="pres">
      <dgm:prSet presAssocID="{8291CD4C-3BD2-47EB-B0A8-4806144D1CDA}" presName="spaceBetweenRectangles" presStyleCnt="0"/>
      <dgm:spPr/>
    </dgm:pt>
    <dgm:pt modelId="{64E67F21-A4C6-4269-BC70-255AEC01CB5D}" type="pres">
      <dgm:prSet presAssocID="{CCC8AA51-8A46-4C47-932A-043E6414A2F7}" presName="parentLin" presStyleCnt="0"/>
      <dgm:spPr/>
    </dgm:pt>
    <dgm:pt modelId="{B95E1A4B-69C1-4352-8BC7-AC486B2C9645}" type="pres">
      <dgm:prSet presAssocID="{CCC8AA51-8A46-4C47-932A-043E6414A2F7}" presName="parentLeftMargin" presStyleLbl="node1" presStyleIdx="0" presStyleCnt="5"/>
      <dgm:spPr/>
    </dgm:pt>
    <dgm:pt modelId="{60C8E88A-40A1-47FA-81F5-B7A42EBCF452}" type="pres">
      <dgm:prSet presAssocID="{CCC8AA51-8A46-4C47-932A-043E6414A2F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E49A90-D1E5-48CD-8A0A-7C3FEB8553FD}" type="pres">
      <dgm:prSet presAssocID="{CCC8AA51-8A46-4C47-932A-043E6414A2F7}" presName="negativeSpace" presStyleCnt="0"/>
      <dgm:spPr/>
    </dgm:pt>
    <dgm:pt modelId="{AB143716-B5B0-481B-BA9D-DFBF16C7A73F}" type="pres">
      <dgm:prSet presAssocID="{CCC8AA51-8A46-4C47-932A-043E6414A2F7}" presName="childText" presStyleLbl="conFgAcc1" presStyleIdx="1" presStyleCnt="5">
        <dgm:presLayoutVars>
          <dgm:bulletEnabled val="1"/>
        </dgm:presLayoutVars>
      </dgm:prSet>
      <dgm:spPr/>
    </dgm:pt>
    <dgm:pt modelId="{AC0EA640-5994-48CF-BEDA-6A4668238873}" type="pres">
      <dgm:prSet presAssocID="{7D92EC96-8234-4F79-B4AE-A33053C5D4E9}" presName="spaceBetweenRectangles" presStyleCnt="0"/>
      <dgm:spPr/>
    </dgm:pt>
    <dgm:pt modelId="{74786B05-4BDE-4998-8F88-D588A1E2FB93}" type="pres">
      <dgm:prSet presAssocID="{53E1B408-9D42-49BF-8A2A-081ADD357D1D}" presName="parentLin" presStyleCnt="0"/>
      <dgm:spPr/>
    </dgm:pt>
    <dgm:pt modelId="{69300BE3-3719-46F2-9844-4D510405D111}" type="pres">
      <dgm:prSet presAssocID="{53E1B408-9D42-49BF-8A2A-081ADD357D1D}" presName="parentLeftMargin" presStyleLbl="node1" presStyleIdx="1" presStyleCnt="5"/>
      <dgm:spPr/>
    </dgm:pt>
    <dgm:pt modelId="{D9278573-ED63-4EFA-9FAB-B4C1DF7F3356}" type="pres">
      <dgm:prSet presAssocID="{53E1B408-9D42-49BF-8A2A-081ADD357D1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6DF70C3-49AF-41EF-A4CF-AF565ACAD9F1}" type="pres">
      <dgm:prSet presAssocID="{53E1B408-9D42-49BF-8A2A-081ADD357D1D}" presName="negativeSpace" presStyleCnt="0"/>
      <dgm:spPr/>
    </dgm:pt>
    <dgm:pt modelId="{CB0E42B4-57A1-4EA7-8AA0-B2D5060C4945}" type="pres">
      <dgm:prSet presAssocID="{53E1B408-9D42-49BF-8A2A-081ADD357D1D}" presName="childText" presStyleLbl="conFgAcc1" presStyleIdx="2" presStyleCnt="5">
        <dgm:presLayoutVars>
          <dgm:bulletEnabled val="1"/>
        </dgm:presLayoutVars>
      </dgm:prSet>
      <dgm:spPr/>
    </dgm:pt>
    <dgm:pt modelId="{9966A98D-1B24-46A9-933A-99084FB55760}" type="pres">
      <dgm:prSet presAssocID="{C86745B8-63FA-43D1-BD1A-3B677CC75040}" presName="spaceBetweenRectangles" presStyleCnt="0"/>
      <dgm:spPr/>
    </dgm:pt>
    <dgm:pt modelId="{83B3D6DD-083A-4C87-8215-1DF322ED06F9}" type="pres">
      <dgm:prSet presAssocID="{9891EA71-93C7-4639-9B0D-CBEF225ACFEE}" presName="parentLin" presStyleCnt="0"/>
      <dgm:spPr/>
    </dgm:pt>
    <dgm:pt modelId="{B5F685C4-77B5-43F5-9174-D3F0FD49D5BE}" type="pres">
      <dgm:prSet presAssocID="{9891EA71-93C7-4639-9B0D-CBEF225ACFEE}" presName="parentLeftMargin" presStyleLbl="node1" presStyleIdx="2" presStyleCnt="5"/>
      <dgm:spPr/>
    </dgm:pt>
    <dgm:pt modelId="{517B80DC-BBE6-49A7-985A-2CC69D576645}" type="pres">
      <dgm:prSet presAssocID="{9891EA71-93C7-4639-9B0D-CBEF225ACFE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BDD383-0B7D-467C-BE48-B7A02BD4C75B}" type="pres">
      <dgm:prSet presAssocID="{9891EA71-93C7-4639-9B0D-CBEF225ACFEE}" presName="negativeSpace" presStyleCnt="0"/>
      <dgm:spPr/>
    </dgm:pt>
    <dgm:pt modelId="{84A40442-647A-47DD-8ED2-DAA35C930012}" type="pres">
      <dgm:prSet presAssocID="{9891EA71-93C7-4639-9B0D-CBEF225ACFEE}" presName="childText" presStyleLbl="conFgAcc1" presStyleIdx="3" presStyleCnt="5">
        <dgm:presLayoutVars>
          <dgm:bulletEnabled val="1"/>
        </dgm:presLayoutVars>
      </dgm:prSet>
      <dgm:spPr/>
    </dgm:pt>
    <dgm:pt modelId="{D6C75B3B-CD8A-4479-865F-9C450A4E666E}" type="pres">
      <dgm:prSet presAssocID="{F95D7820-CB7E-4804-B355-7E89D479341A}" presName="spaceBetweenRectangles" presStyleCnt="0"/>
      <dgm:spPr/>
    </dgm:pt>
    <dgm:pt modelId="{2258B455-5B90-4321-8E57-AF860C66B0C0}" type="pres">
      <dgm:prSet presAssocID="{50539D59-0B50-4D62-BF26-332F4BB32117}" presName="parentLin" presStyleCnt="0"/>
      <dgm:spPr/>
    </dgm:pt>
    <dgm:pt modelId="{C470B618-DCEF-42B4-ADA5-06CC5261FB22}" type="pres">
      <dgm:prSet presAssocID="{50539D59-0B50-4D62-BF26-332F4BB32117}" presName="parentLeftMargin" presStyleLbl="node1" presStyleIdx="3" presStyleCnt="5"/>
      <dgm:spPr/>
    </dgm:pt>
    <dgm:pt modelId="{3E7E2A6A-72EF-4313-A813-C5C6D5E45435}" type="pres">
      <dgm:prSet presAssocID="{50539D59-0B50-4D62-BF26-332F4BB32117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DAE24AFD-A4CB-4F28-AE11-4EA0D04E285D}" type="pres">
      <dgm:prSet presAssocID="{50539D59-0B50-4D62-BF26-332F4BB32117}" presName="negativeSpace" presStyleCnt="0"/>
      <dgm:spPr/>
    </dgm:pt>
    <dgm:pt modelId="{31748A26-5750-42D0-912F-FBFDC5CDC9F2}" type="pres">
      <dgm:prSet presAssocID="{50539D59-0B50-4D62-BF26-332F4BB3211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37209B7-26B0-4567-A03E-5AF504C8B22B}" srcId="{A9C51E65-9676-473F-A980-012A9779B04E}" destId="{F9A34A5B-5BA7-45F4-B5A3-8B4B9A8E2378}" srcOrd="0" destOrd="0" parTransId="{4FFBB144-DAA3-41E9-A853-EC3E7047E037}" sibTransId="{8291CD4C-3BD2-47EB-B0A8-4806144D1CDA}"/>
    <dgm:cxn modelId="{824A1549-1F3C-41C0-809F-5B932F77271C}" type="presOf" srcId="{F9A34A5B-5BA7-45F4-B5A3-8B4B9A8E2378}" destId="{83ADAE02-AC53-40B6-9C35-353803C34FA3}" srcOrd="0" destOrd="0" presId="urn:microsoft.com/office/officeart/2005/8/layout/list1"/>
    <dgm:cxn modelId="{2479788F-9641-425A-8431-8BE4AA6E869B}" srcId="{A9C51E65-9676-473F-A980-012A9779B04E}" destId="{50539D59-0B50-4D62-BF26-332F4BB32117}" srcOrd="4" destOrd="0" parTransId="{E2277C16-926F-419E-A8F2-B30611C91E17}" sibTransId="{7EB06C11-C3AB-4C08-95E1-007DE927B2DD}"/>
    <dgm:cxn modelId="{1CB4EE2C-FA12-49C4-8766-E601B8CB1958}" type="presOf" srcId="{CCC8AA51-8A46-4C47-932A-043E6414A2F7}" destId="{60C8E88A-40A1-47FA-81F5-B7A42EBCF452}" srcOrd="1" destOrd="0" presId="urn:microsoft.com/office/officeart/2005/8/layout/list1"/>
    <dgm:cxn modelId="{15E9903C-5877-4E0E-A042-F382E036099B}" type="presOf" srcId="{50539D59-0B50-4D62-BF26-332F4BB32117}" destId="{C470B618-DCEF-42B4-ADA5-06CC5261FB22}" srcOrd="0" destOrd="0" presId="urn:microsoft.com/office/officeart/2005/8/layout/list1"/>
    <dgm:cxn modelId="{5AD69307-C56C-4000-95AE-760DC98F0A33}" type="presOf" srcId="{50539D59-0B50-4D62-BF26-332F4BB32117}" destId="{3E7E2A6A-72EF-4313-A813-C5C6D5E45435}" srcOrd="1" destOrd="0" presId="urn:microsoft.com/office/officeart/2005/8/layout/list1"/>
    <dgm:cxn modelId="{F66701B5-68D2-4B42-BD73-D4DCD50E033D}" type="presOf" srcId="{F9A34A5B-5BA7-45F4-B5A3-8B4B9A8E2378}" destId="{91CC7CA5-D84E-477A-B218-2851FFD6169D}" srcOrd="1" destOrd="0" presId="urn:microsoft.com/office/officeart/2005/8/layout/list1"/>
    <dgm:cxn modelId="{22BDAD6E-D72C-4977-AEF8-B6C6CF5A9C08}" srcId="{A9C51E65-9676-473F-A980-012A9779B04E}" destId="{CCC8AA51-8A46-4C47-932A-043E6414A2F7}" srcOrd="1" destOrd="0" parTransId="{4350106A-121C-44EA-886F-2B7305A2962C}" sibTransId="{7D92EC96-8234-4F79-B4AE-A33053C5D4E9}"/>
    <dgm:cxn modelId="{3D442FBF-0E5D-4A4D-A372-818EAA0CD5B6}" type="presOf" srcId="{CCC8AA51-8A46-4C47-932A-043E6414A2F7}" destId="{B95E1A4B-69C1-4352-8BC7-AC486B2C9645}" srcOrd="0" destOrd="0" presId="urn:microsoft.com/office/officeart/2005/8/layout/list1"/>
    <dgm:cxn modelId="{F5457FB0-F253-4B01-9C71-E58F75FF2117}" srcId="{A9C51E65-9676-473F-A980-012A9779B04E}" destId="{53E1B408-9D42-49BF-8A2A-081ADD357D1D}" srcOrd="2" destOrd="0" parTransId="{5998BAEA-73E5-4E1D-A073-89F8647A0DB8}" sibTransId="{C86745B8-63FA-43D1-BD1A-3B677CC75040}"/>
    <dgm:cxn modelId="{65BED386-B178-44EC-828B-DF5134D5F1CD}" srcId="{A9C51E65-9676-473F-A980-012A9779B04E}" destId="{9891EA71-93C7-4639-9B0D-CBEF225ACFEE}" srcOrd="3" destOrd="0" parTransId="{262354DB-DF1C-45F0-93F6-B4F244455108}" sibTransId="{F95D7820-CB7E-4804-B355-7E89D479341A}"/>
    <dgm:cxn modelId="{583959CC-CF34-4C96-8FD3-25E38EF730AD}" type="presOf" srcId="{53E1B408-9D42-49BF-8A2A-081ADD357D1D}" destId="{D9278573-ED63-4EFA-9FAB-B4C1DF7F3356}" srcOrd="1" destOrd="0" presId="urn:microsoft.com/office/officeart/2005/8/layout/list1"/>
    <dgm:cxn modelId="{E1231C56-EC63-4587-9E50-2975E6905E0B}" type="presOf" srcId="{9891EA71-93C7-4639-9B0D-CBEF225ACFEE}" destId="{517B80DC-BBE6-49A7-985A-2CC69D576645}" srcOrd="1" destOrd="0" presId="urn:microsoft.com/office/officeart/2005/8/layout/list1"/>
    <dgm:cxn modelId="{5BC6B7B0-6006-416B-9901-67856A4322CA}" type="presOf" srcId="{A9C51E65-9676-473F-A980-012A9779B04E}" destId="{546F7801-BE0D-4C09-A3E8-6389A977898E}" srcOrd="0" destOrd="0" presId="urn:microsoft.com/office/officeart/2005/8/layout/list1"/>
    <dgm:cxn modelId="{DC6B3A54-32B7-4D9B-B26C-DB144348F1C6}" type="presOf" srcId="{53E1B408-9D42-49BF-8A2A-081ADD357D1D}" destId="{69300BE3-3719-46F2-9844-4D510405D111}" srcOrd="0" destOrd="0" presId="urn:microsoft.com/office/officeart/2005/8/layout/list1"/>
    <dgm:cxn modelId="{AD390323-3ABC-42FE-9BDA-B24DF970379E}" type="presOf" srcId="{9891EA71-93C7-4639-9B0D-CBEF225ACFEE}" destId="{B5F685C4-77B5-43F5-9174-D3F0FD49D5BE}" srcOrd="0" destOrd="0" presId="urn:microsoft.com/office/officeart/2005/8/layout/list1"/>
    <dgm:cxn modelId="{23F4B8C4-B0AD-4E67-808F-3BD2CFC83F84}" type="presParOf" srcId="{546F7801-BE0D-4C09-A3E8-6389A977898E}" destId="{4EA72EE2-6813-48E4-A89B-9836869E9214}" srcOrd="0" destOrd="0" presId="urn:microsoft.com/office/officeart/2005/8/layout/list1"/>
    <dgm:cxn modelId="{E7F83DF6-0C91-4441-9B74-D778837E80EE}" type="presParOf" srcId="{4EA72EE2-6813-48E4-A89B-9836869E9214}" destId="{83ADAE02-AC53-40B6-9C35-353803C34FA3}" srcOrd="0" destOrd="0" presId="urn:microsoft.com/office/officeart/2005/8/layout/list1"/>
    <dgm:cxn modelId="{6D586F11-7BAD-4069-AB2A-64E3D46411A7}" type="presParOf" srcId="{4EA72EE2-6813-48E4-A89B-9836869E9214}" destId="{91CC7CA5-D84E-477A-B218-2851FFD6169D}" srcOrd="1" destOrd="0" presId="urn:microsoft.com/office/officeart/2005/8/layout/list1"/>
    <dgm:cxn modelId="{AFD2C033-A1CC-4C5C-AC50-5DBA0CECDEE7}" type="presParOf" srcId="{546F7801-BE0D-4C09-A3E8-6389A977898E}" destId="{A5970363-9B7F-4964-8B49-D39285E443E5}" srcOrd="1" destOrd="0" presId="urn:microsoft.com/office/officeart/2005/8/layout/list1"/>
    <dgm:cxn modelId="{33FB848E-8411-450E-9341-91830660FB83}" type="presParOf" srcId="{546F7801-BE0D-4C09-A3E8-6389A977898E}" destId="{DCD6BD62-7EA3-4616-BA31-8D0329F7EABA}" srcOrd="2" destOrd="0" presId="urn:microsoft.com/office/officeart/2005/8/layout/list1"/>
    <dgm:cxn modelId="{8C483815-EC10-4D4B-99DA-57DED3333283}" type="presParOf" srcId="{546F7801-BE0D-4C09-A3E8-6389A977898E}" destId="{28C8EF9A-3D6B-4FB4-AEE3-93B61338BCC5}" srcOrd="3" destOrd="0" presId="urn:microsoft.com/office/officeart/2005/8/layout/list1"/>
    <dgm:cxn modelId="{CB931972-7894-48B7-A5FD-7316A3E02734}" type="presParOf" srcId="{546F7801-BE0D-4C09-A3E8-6389A977898E}" destId="{64E67F21-A4C6-4269-BC70-255AEC01CB5D}" srcOrd="4" destOrd="0" presId="urn:microsoft.com/office/officeart/2005/8/layout/list1"/>
    <dgm:cxn modelId="{49B5E96B-CD08-44B9-9791-95389567F5E4}" type="presParOf" srcId="{64E67F21-A4C6-4269-BC70-255AEC01CB5D}" destId="{B95E1A4B-69C1-4352-8BC7-AC486B2C9645}" srcOrd="0" destOrd="0" presId="urn:microsoft.com/office/officeart/2005/8/layout/list1"/>
    <dgm:cxn modelId="{70395086-67EC-45EE-9CF1-ABB67149D1DD}" type="presParOf" srcId="{64E67F21-A4C6-4269-BC70-255AEC01CB5D}" destId="{60C8E88A-40A1-47FA-81F5-B7A42EBCF452}" srcOrd="1" destOrd="0" presId="urn:microsoft.com/office/officeart/2005/8/layout/list1"/>
    <dgm:cxn modelId="{D911E38D-A1BB-4D3C-997D-8E46C1C0C9A4}" type="presParOf" srcId="{546F7801-BE0D-4C09-A3E8-6389A977898E}" destId="{D6E49A90-D1E5-48CD-8A0A-7C3FEB8553FD}" srcOrd="5" destOrd="0" presId="urn:microsoft.com/office/officeart/2005/8/layout/list1"/>
    <dgm:cxn modelId="{6718148B-4452-43C4-BC07-E625982C70FA}" type="presParOf" srcId="{546F7801-BE0D-4C09-A3E8-6389A977898E}" destId="{AB143716-B5B0-481B-BA9D-DFBF16C7A73F}" srcOrd="6" destOrd="0" presId="urn:microsoft.com/office/officeart/2005/8/layout/list1"/>
    <dgm:cxn modelId="{CBB695DF-0FC0-4D1A-8F69-BD9A937617B3}" type="presParOf" srcId="{546F7801-BE0D-4C09-A3E8-6389A977898E}" destId="{AC0EA640-5994-48CF-BEDA-6A4668238873}" srcOrd="7" destOrd="0" presId="urn:microsoft.com/office/officeart/2005/8/layout/list1"/>
    <dgm:cxn modelId="{A67F3CBC-3563-421E-8765-C7BBE594A2E5}" type="presParOf" srcId="{546F7801-BE0D-4C09-A3E8-6389A977898E}" destId="{74786B05-4BDE-4998-8F88-D588A1E2FB93}" srcOrd="8" destOrd="0" presId="urn:microsoft.com/office/officeart/2005/8/layout/list1"/>
    <dgm:cxn modelId="{D283FDAA-4B37-4186-B501-A8BC06D0A949}" type="presParOf" srcId="{74786B05-4BDE-4998-8F88-D588A1E2FB93}" destId="{69300BE3-3719-46F2-9844-4D510405D111}" srcOrd="0" destOrd="0" presId="urn:microsoft.com/office/officeart/2005/8/layout/list1"/>
    <dgm:cxn modelId="{8DC52361-7495-4636-8902-0A46AADDFC41}" type="presParOf" srcId="{74786B05-4BDE-4998-8F88-D588A1E2FB93}" destId="{D9278573-ED63-4EFA-9FAB-B4C1DF7F3356}" srcOrd="1" destOrd="0" presId="urn:microsoft.com/office/officeart/2005/8/layout/list1"/>
    <dgm:cxn modelId="{F5E75ADD-88AD-4ADD-9290-6ADCB795C6A9}" type="presParOf" srcId="{546F7801-BE0D-4C09-A3E8-6389A977898E}" destId="{66DF70C3-49AF-41EF-A4CF-AF565ACAD9F1}" srcOrd="9" destOrd="0" presId="urn:microsoft.com/office/officeart/2005/8/layout/list1"/>
    <dgm:cxn modelId="{C03E4A26-47C6-4A0C-A754-6E10C97F6CF7}" type="presParOf" srcId="{546F7801-BE0D-4C09-A3E8-6389A977898E}" destId="{CB0E42B4-57A1-4EA7-8AA0-B2D5060C4945}" srcOrd="10" destOrd="0" presId="urn:microsoft.com/office/officeart/2005/8/layout/list1"/>
    <dgm:cxn modelId="{9BA4F7BA-D060-49DF-BB1E-B671C18E4790}" type="presParOf" srcId="{546F7801-BE0D-4C09-A3E8-6389A977898E}" destId="{9966A98D-1B24-46A9-933A-99084FB55760}" srcOrd="11" destOrd="0" presId="urn:microsoft.com/office/officeart/2005/8/layout/list1"/>
    <dgm:cxn modelId="{04FE3EA4-FAAB-437A-B7C8-129CF0B3089A}" type="presParOf" srcId="{546F7801-BE0D-4C09-A3E8-6389A977898E}" destId="{83B3D6DD-083A-4C87-8215-1DF322ED06F9}" srcOrd="12" destOrd="0" presId="urn:microsoft.com/office/officeart/2005/8/layout/list1"/>
    <dgm:cxn modelId="{1E5B9D34-D2C1-468B-B511-6C30A356FA6B}" type="presParOf" srcId="{83B3D6DD-083A-4C87-8215-1DF322ED06F9}" destId="{B5F685C4-77B5-43F5-9174-D3F0FD49D5BE}" srcOrd="0" destOrd="0" presId="urn:microsoft.com/office/officeart/2005/8/layout/list1"/>
    <dgm:cxn modelId="{3CA7B3E0-64AF-4534-8B34-11035D05C50B}" type="presParOf" srcId="{83B3D6DD-083A-4C87-8215-1DF322ED06F9}" destId="{517B80DC-BBE6-49A7-985A-2CC69D576645}" srcOrd="1" destOrd="0" presId="urn:microsoft.com/office/officeart/2005/8/layout/list1"/>
    <dgm:cxn modelId="{E675B067-883F-4C0B-AFFB-ADFA9FED31EB}" type="presParOf" srcId="{546F7801-BE0D-4C09-A3E8-6389A977898E}" destId="{F0BDD383-0B7D-467C-BE48-B7A02BD4C75B}" srcOrd="13" destOrd="0" presId="urn:microsoft.com/office/officeart/2005/8/layout/list1"/>
    <dgm:cxn modelId="{20558857-166C-4BBE-A2A7-25CA21C6BB97}" type="presParOf" srcId="{546F7801-BE0D-4C09-A3E8-6389A977898E}" destId="{84A40442-647A-47DD-8ED2-DAA35C930012}" srcOrd="14" destOrd="0" presId="urn:microsoft.com/office/officeart/2005/8/layout/list1"/>
    <dgm:cxn modelId="{0D90F729-B693-4E98-9ED7-C7FAC11679E3}" type="presParOf" srcId="{546F7801-BE0D-4C09-A3E8-6389A977898E}" destId="{D6C75B3B-CD8A-4479-865F-9C450A4E666E}" srcOrd="15" destOrd="0" presId="urn:microsoft.com/office/officeart/2005/8/layout/list1"/>
    <dgm:cxn modelId="{B9AA2F28-C920-413D-B046-C838FB29BFC5}" type="presParOf" srcId="{546F7801-BE0D-4C09-A3E8-6389A977898E}" destId="{2258B455-5B90-4321-8E57-AF860C66B0C0}" srcOrd="16" destOrd="0" presId="urn:microsoft.com/office/officeart/2005/8/layout/list1"/>
    <dgm:cxn modelId="{938D05CA-A201-4C5D-BA43-D40A242632E6}" type="presParOf" srcId="{2258B455-5B90-4321-8E57-AF860C66B0C0}" destId="{C470B618-DCEF-42B4-ADA5-06CC5261FB22}" srcOrd="0" destOrd="0" presId="urn:microsoft.com/office/officeart/2005/8/layout/list1"/>
    <dgm:cxn modelId="{3E38BC1C-2229-4296-A14D-C2EA11C75BD7}" type="presParOf" srcId="{2258B455-5B90-4321-8E57-AF860C66B0C0}" destId="{3E7E2A6A-72EF-4313-A813-C5C6D5E45435}" srcOrd="1" destOrd="0" presId="urn:microsoft.com/office/officeart/2005/8/layout/list1"/>
    <dgm:cxn modelId="{3534BDE5-67FC-4C60-974C-436E6944705B}" type="presParOf" srcId="{546F7801-BE0D-4C09-A3E8-6389A977898E}" destId="{DAE24AFD-A4CB-4F28-AE11-4EA0D04E285D}" srcOrd="17" destOrd="0" presId="urn:microsoft.com/office/officeart/2005/8/layout/list1"/>
    <dgm:cxn modelId="{99C1A364-4D0E-419E-BD1E-A6F8FD20CF0B}" type="presParOf" srcId="{546F7801-BE0D-4C09-A3E8-6389A977898E}" destId="{31748A26-5750-42D0-912F-FBFDC5CDC9F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C51E65-9676-473F-A980-012A9779B04E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9A34A5B-5BA7-45F4-B5A3-8B4B9A8E2378}">
      <dgm:prSet phldrT="[Текст]" custT="1"/>
      <dgm:spPr/>
      <dgm:t>
        <a:bodyPr/>
        <a:lstStyle/>
        <a:p>
          <a:pPr algn="ctr"/>
          <a:r>
            <a:rPr lang="en-US" sz="1800" baseline="0" dirty="0" smtClean="0"/>
            <a:t>La France</a:t>
          </a:r>
          <a:endParaRPr lang="ru-RU" sz="1800" baseline="0" dirty="0" smtClean="0"/>
        </a:p>
      </dgm:t>
    </dgm:pt>
    <dgm:pt modelId="{4FFBB144-DAA3-41E9-A853-EC3E7047E037}" type="parTrans" cxnId="{D37209B7-26B0-4567-A03E-5AF504C8B22B}">
      <dgm:prSet/>
      <dgm:spPr/>
      <dgm:t>
        <a:bodyPr/>
        <a:lstStyle/>
        <a:p>
          <a:endParaRPr lang="ru-RU"/>
        </a:p>
      </dgm:t>
    </dgm:pt>
    <dgm:pt modelId="{8291CD4C-3BD2-47EB-B0A8-4806144D1CDA}" type="sibTrans" cxnId="{D37209B7-26B0-4567-A03E-5AF504C8B22B}">
      <dgm:prSet/>
      <dgm:spPr/>
      <dgm:t>
        <a:bodyPr/>
        <a:lstStyle/>
        <a:p>
          <a:endParaRPr lang="ru-RU"/>
        </a:p>
      </dgm:t>
    </dgm:pt>
    <dgm:pt modelId="{53E1B408-9D42-49BF-8A2A-081ADD357D1D}">
      <dgm:prSet phldrT="[Текст]" custT="1"/>
      <dgm:spPr/>
      <dgm:t>
        <a:bodyPr/>
        <a:lstStyle/>
        <a:p>
          <a:pPr algn="ctr"/>
          <a:r>
            <a:rPr lang="en-US" sz="1800" baseline="0" dirty="0" smtClean="0"/>
            <a:t>Voyager,</a:t>
          </a:r>
          <a:r>
            <a:rPr lang="ru-RU" sz="1800" baseline="0" dirty="0" smtClean="0"/>
            <a:t> </a:t>
          </a:r>
          <a:r>
            <a:rPr lang="en-US" sz="1800" baseline="0" dirty="0" err="1" smtClean="0"/>
            <a:t>apprendre</a:t>
          </a:r>
          <a:r>
            <a:rPr lang="en-US" sz="1800" baseline="0" dirty="0" smtClean="0"/>
            <a:t> </a:t>
          </a:r>
          <a:r>
            <a:rPr lang="ru-RU" sz="1800" baseline="0" dirty="0" smtClean="0"/>
            <a:t>(</a:t>
          </a:r>
          <a:r>
            <a:rPr lang="en-US" sz="1800" baseline="0" dirty="0" smtClean="0"/>
            <a:t>le </a:t>
          </a:r>
          <a:r>
            <a:rPr lang="en-US" sz="1800" baseline="0" dirty="0" err="1" smtClean="0"/>
            <a:t>français</a:t>
          </a:r>
          <a:r>
            <a:rPr lang="ru-RU" sz="1800" baseline="0" dirty="0" smtClean="0"/>
            <a:t>), </a:t>
          </a:r>
          <a:r>
            <a:rPr lang="en-US" sz="1800" baseline="0" dirty="0" err="1" smtClean="0"/>
            <a:t>parler</a:t>
          </a:r>
          <a:endParaRPr lang="ru-RU" sz="1800" baseline="0" dirty="0"/>
        </a:p>
      </dgm:t>
    </dgm:pt>
    <dgm:pt modelId="{5998BAEA-73E5-4E1D-A073-89F8647A0DB8}" type="parTrans" cxnId="{F5457FB0-F253-4B01-9C71-E58F75FF2117}">
      <dgm:prSet/>
      <dgm:spPr/>
      <dgm:t>
        <a:bodyPr/>
        <a:lstStyle/>
        <a:p>
          <a:endParaRPr lang="ru-RU"/>
        </a:p>
      </dgm:t>
    </dgm:pt>
    <dgm:pt modelId="{C86745B8-63FA-43D1-BD1A-3B677CC75040}" type="sibTrans" cxnId="{F5457FB0-F253-4B01-9C71-E58F75FF2117}">
      <dgm:prSet/>
      <dgm:spPr/>
      <dgm:t>
        <a:bodyPr/>
        <a:lstStyle/>
        <a:p>
          <a:endParaRPr lang="ru-RU"/>
        </a:p>
      </dgm:t>
    </dgm:pt>
    <dgm:pt modelId="{9891EA71-93C7-4639-9B0D-CBEF225ACFEE}">
      <dgm:prSet phldrT="[Текст]" custT="1"/>
      <dgm:spPr/>
      <dgm:t>
        <a:bodyPr/>
        <a:lstStyle/>
        <a:p>
          <a:pPr algn="ctr"/>
          <a:r>
            <a:rPr lang="fr-FR" sz="1400" b="0" i="0" dirty="0" smtClean="0"/>
            <a:t>Comment peut-on gouverner un pays où il y a tant de types de fromages, combien de jours de l’année</a:t>
          </a:r>
          <a:endParaRPr lang="ru-RU" sz="1400" baseline="0" dirty="0"/>
        </a:p>
      </dgm:t>
    </dgm:pt>
    <dgm:pt modelId="{262354DB-DF1C-45F0-93F6-B4F244455108}" type="parTrans" cxnId="{65BED386-B178-44EC-828B-DF5134D5F1CD}">
      <dgm:prSet/>
      <dgm:spPr/>
      <dgm:t>
        <a:bodyPr/>
        <a:lstStyle/>
        <a:p>
          <a:endParaRPr lang="ru-RU"/>
        </a:p>
      </dgm:t>
    </dgm:pt>
    <dgm:pt modelId="{F95D7820-CB7E-4804-B355-7E89D479341A}" type="sibTrans" cxnId="{65BED386-B178-44EC-828B-DF5134D5F1CD}">
      <dgm:prSet/>
      <dgm:spPr/>
      <dgm:t>
        <a:bodyPr/>
        <a:lstStyle/>
        <a:p>
          <a:endParaRPr lang="ru-RU"/>
        </a:p>
      </dgm:t>
    </dgm:pt>
    <dgm:pt modelId="{CCC8AA51-8A46-4C47-932A-043E6414A2F7}">
      <dgm:prSet phldrT="[Текст]" custT="1"/>
      <dgm:spPr/>
      <dgm:t>
        <a:bodyPr/>
        <a:lstStyle/>
        <a:p>
          <a:pPr algn="ctr"/>
          <a:r>
            <a:rPr lang="en-US" sz="1800" baseline="0" dirty="0" err="1" smtClean="0"/>
            <a:t>Français</a:t>
          </a:r>
          <a:r>
            <a:rPr lang="en-US" sz="1800" baseline="0" dirty="0" smtClean="0"/>
            <a:t>, belle </a:t>
          </a:r>
          <a:endParaRPr lang="ru-RU" sz="1800" baseline="0" dirty="0" smtClean="0"/>
        </a:p>
      </dgm:t>
    </dgm:pt>
    <dgm:pt modelId="{4350106A-121C-44EA-886F-2B7305A2962C}" type="parTrans" cxnId="{22BDAD6E-D72C-4977-AEF8-B6C6CF5A9C08}">
      <dgm:prSet/>
      <dgm:spPr/>
      <dgm:t>
        <a:bodyPr/>
        <a:lstStyle/>
        <a:p>
          <a:endParaRPr lang="ru-RU"/>
        </a:p>
      </dgm:t>
    </dgm:pt>
    <dgm:pt modelId="{7D92EC96-8234-4F79-B4AE-A33053C5D4E9}" type="sibTrans" cxnId="{22BDAD6E-D72C-4977-AEF8-B6C6CF5A9C08}">
      <dgm:prSet/>
      <dgm:spPr/>
      <dgm:t>
        <a:bodyPr/>
        <a:lstStyle/>
        <a:p>
          <a:endParaRPr lang="ru-RU"/>
        </a:p>
      </dgm:t>
    </dgm:pt>
    <dgm:pt modelId="{50539D59-0B50-4D62-BF26-332F4BB32117}">
      <dgm:prSet phldrT="[Текст]" custT="1"/>
      <dgm:spPr/>
      <dgm:t>
        <a:bodyPr/>
        <a:lstStyle/>
        <a:p>
          <a:pPr algn="ctr"/>
          <a:r>
            <a:rPr lang="en-US" sz="1800" baseline="0" dirty="0" smtClean="0"/>
            <a:t>La Tour Eiffel</a:t>
          </a:r>
          <a:endParaRPr lang="ru-RU" sz="1800" baseline="0" dirty="0"/>
        </a:p>
      </dgm:t>
    </dgm:pt>
    <dgm:pt modelId="{E2277C16-926F-419E-A8F2-B30611C91E17}" type="parTrans" cxnId="{2479788F-9641-425A-8431-8BE4AA6E869B}">
      <dgm:prSet/>
      <dgm:spPr/>
      <dgm:t>
        <a:bodyPr/>
        <a:lstStyle/>
        <a:p>
          <a:endParaRPr lang="ru-RU"/>
        </a:p>
      </dgm:t>
    </dgm:pt>
    <dgm:pt modelId="{7EB06C11-C3AB-4C08-95E1-007DE927B2DD}" type="sibTrans" cxnId="{2479788F-9641-425A-8431-8BE4AA6E869B}">
      <dgm:prSet/>
      <dgm:spPr/>
      <dgm:t>
        <a:bodyPr/>
        <a:lstStyle/>
        <a:p>
          <a:endParaRPr lang="ru-RU"/>
        </a:p>
      </dgm:t>
    </dgm:pt>
    <dgm:pt modelId="{546F7801-BE0D-4C09-A3E8-6389A977898E}" type="pres">
      <dgm:prSet presAssocID="{A9C51E65-9676-473F-A980-012A9779B04E}" presName="linear" presStyleCnt="0">
        <dgm:presLayoutVars>
          <dgm:dir/>
          <dgm:animLvl val="lvl"/>
          <dgm:resizeHandles val="exact"/>
        </dgm:presLayoutVars>
      </dgm:prSet>
      <dgm:spPr/>
    </dgm:pt>
    <dgm:pt modelId="{4EA72EE2-6813-48E4-A89B-9836869E9214}" type="pres">
      <dgm:prSet presAssocID="{F9A34A5B-5BA7-45F4-B5A3-8B4B9A8E2378}" presName="parentLin" presStyleCnt="0"/>
      <dgm:spPr/>
    </dgm:pt>
    <dgm:pt modelId="{83ADAE02-AC53-40B6-9C35-353803C34FA3}" type="pres">
      <dgm:prSet presAssocID="{F9A34A5B-5BA7-45F4-B5A3-8B4B9A8E2378}" presName="parentLeftMargin" presStyleLbl="node1" presStyleIdx="0" presStyleCnt="5"/>
      <dgm:spPr/>
    </dgm:pt>
    <dgm:pt modelId="{91CC7CA5-D84E-477A-B218-2851FFD6169D}" type="pres">
      <dgm:prSet presAssocID="{F9A34A5B-5BA7-45F4-B5A3-8B4B9A8E237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970363-9B7F-4964-8B49-D39285E443E5}" type="pres">
      <dgm:prSet presAssocID="{F9A34A5B-5BA7-45F4-B5A3-8B4B9A8E2378}" presName="negativeSpace" presStyleCnt="0"/>
      <dgm:spPr/>
    </dgm:pt>
    <dgm:pt modelId="{DCD6BD62-7EA3-4616-BA31-8D0329F7EABA}" type="pres">
      <dgm:prSet presAssocID="{F9A34A5B-5BA7-45F4-B5A3-8B4B9A8E2378}" presName="childText" presStyleLbl="conFgAcc1" presStyleIdx="0" presStyleCnt="5">
        <dgm:presLayoutVars>
          <dgm:bulletEnabled val="1"/>
        </dgm:presLayoutVars>
      </dgm:prSet>
      <dgm:spPr/>
    </dgm:pt>
    <dgm:pt modelId="{28C8EF9A-3D6B-4FB4-AEE3-93B61338BCC5}" type="pres">
      <dgm:prSet presAssocID="{8291CD4C-3BD2-47EB-B0A8-4806144D1CDA}" presName="spaceBetweenRectangles" presStyleCnt="0"/>
      <dgm:spPr/>
    </dgm:pt>
    <dgm:pt modelId="{64E67F21-A4C6-4269-BC70-255AEC01CB5D}" type="pres">
      <dgm:prSet presAssocID="{CCC8AA51-8A46-4C47-932A-043E6414A2F7}" presName="parentLin" presStyleCnt="0"/>
      <dgm:spPr/>
    </dgm:pt>
    <dgm:pt modelId="{B95E1A4B-69C1-4352-8BC7-AC486B2C9645}" type="pres">
      <dgm:prSet presAssocID="{CCC8AA51-8A46-4C47-932A-043E6414A2F7}" presName="parentLeftMargin" presStyleLbl="node1" presStyleIdx="0" presStyleCnt="5"/>
      <dgm:spPr/>
    </dgm:pt>
    <dgm:pt modelId="{60C8E88A-40A1-47FA-81F5-B7A42EBCF452}" type="pres">
      <dgm:prSet presAssocID="{CCC8AA51-8A46-4C47-932A-043E6414A2F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E49A90-D1E5-48CD-8A0A-7C3FEB8553FD}" type="pres">
      <dgm:prSet presAssocID="{CCC8AA51-8A46-4C47-932A-043E6414A2F7}" presName="negativeSpace" presStyleCnt="0"/>
      <dgm:spPr/>
    </dgm:pt>
    <dgm:pt modelId="{AB143716-B5B0-481B-BA9D-DFBF16C7A73F}" type="pres">
      <dgm:prSet presAssocID="{CCC8AA51-8A46-4C47-932A-043E6414A2F7}" presName="childText" presStyleLbl="conFgAcc1" presStyleIdx="1" presStyleCnt="5">
        <dgm:presLayoutVars>
          <dgm:bulletEnabled val="1"/>
        </dgm:presLayoutVars>
      </dgm:prSet>
      <dgm:spPr/>
    </dgm:pt>
    <dgm:pt modelId="{AC0EA640-5994-48CF-BEDA-6A4668238873}" type="pres">
      <dgm:prSet presAssocID="{7D92EC96-8234-4F79-B4AE-A33053C5D4E9}" presName="spaceBetweenRectangles" presStyleCnt="0"/>
      <dgm:spPr/>
    </dgm:pt>
    <dgm:pt modelId="{74786B05-4BDE-4998-8F88-D588A1E2FB93}" type="pres">
      <dgm:prSet presAssocID="{53E1B408-9D42-49BF-8A2A-081ADD357D1D}" presName="parentLin" presStyleCnt="0"/>
      <dgm:spPr/>
    </dgm:pt>
    <dgm:pt modelId="{69300BE3-3719-46F2-9844-4D510405D111}" type="pres">
      <dgm:prSet presAssocID="{53E1B408-9D42-49BF-8A2A-081ADD357D1D}" presName="parentLeftMargin" presStyleLbl="node1" presStyleIdx="1" presStyleCnt="5"/>
      <dgm:spPr/>
    </dgm:pt>
    <dgm:pt modelId="{D9278573-ED63-4EFA-9FAB-B4C1DF7F3356}" type="pres">
      <dgm:prSet presAssocID="{53E1B408-9D42-49BF-8A2A-081ADD357D1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DF70C3-49AF-41EF-A4CF-AF565ACAD9F1}" type="pres">
      <dgm:prSet presAssocID="{53E1B408-9D42-49BF-8A2A-081ADD357D1D}" presName="negativeSpace" presStyleCnt="0"/>
      <dgm:spPr/>
    </dgm:pt>
    <dgm:pt modelId="{CB0E42B4-57A1-4EA7-8AA0-B2D5060C4945}" type="pres">
      <dgm:prSet presAssocID="{53E1B408-9D42-49BF-8A2A-081ADD357D1D}" presName="childText" presStyleLbl="conFgAcc1" presStyleIdx="2" presStyleCnt="5">
        <dgm:presLayoutVars>
          <dgm:bulletEnabled val="1"/>
        </dgm:presLayoutVars>
      </dgm:prSet>
      <dgm:spPr/>
    </dgm:pt>
    <dgm:pt modelId="{9966A98D-1B24-46A9-933A-99084FB55760}" type="pres">
      <dgm:prSet presAssocID="{C86745B8-63FA-43D1-BD1A-3B677CC75040}" presName="spaceBetweenRectangles" presStyleCnt="0"/>
      <dgm:spPr/>
    </dgm:pt>
    <dgm:pt modelId="{83B3D6DD-083A-4C87-8215-1DF322ED06F9}" type="pres">
      <dgm:prSet presAssocID="{9891EA71-93C7-4639-9B0D-CBEF225ACFEE}" presName="parentLin" presStyleCnt="0"/>
      <dgm:spPr/>
    </dgm:pt>
    <dgm:pt modelId="{B5F685C4-77B5-43F5-9174-D3F0FD49D5BE}" type="pres">
      <dgm:prSet presAssocID="{9891EA71-93C7-4639-9B0D-CBEF225ACFEE}" presName="parentLeftMargin" presStyleLbl="node1" presStyleIdx="2" presStyleCnt="5"/>
      <dgm:spPr/>
    </dgm:pt>
    <dgm:pt modelId="{517B80DC-BBE6-49A7-985A-2CC69D576645}" type="pres">
      <dgm:prSet presAssocID="{9891EA71-93C7-4639-9B0D-CBEF225ACFEE}" presName="parentText" presStyleLbl="node1" presStyleIdx="3" presStyleCnt="5" custScaleX="142857" custScaleY="132300" custLinFactX="-1985" custLinFactNeighborX="-100000" custLinFactNeighborY="31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BDD383-0B7D-467C-BE48-B7A02BD4C75B}" type="pres">
      <dgm:prSet presAssocID="{9891EA71-93C7-4639-9B0D-CBEF225ACFEE}" presName="negativeSpace" presStyleCnt="0"/>
      <dgm:spPr/>
    </dgm:pt>
    <dgm:pt modelId="{84A40442-647A-47DD-8ED2-DAA35C930012}" type="pres">
      <dgm:prSet presAssocID="{9891EA71-93C7-4639-9B0D-CBEF225ACFEE}" presName="childText" presStyleLbl="conFgAcc1" presStyleIdx="3" presStyleCnt="5">
        <dgm:presLayoutVars>
          <dgm:bulletEnabled val="1"/>
        </dgm:presLayoutVars>
      </dgm:prSet>
      <dgm:spPr/>
    </dgm:pt>
    <dgm:pt modelId="{D6C75B3B-CD8A-4479-865F-9C450A4E666E}" type="pres">
      <dgm:prSet presAssocID="{F95D7820-CB7E-4804-B355-7E89D479341A}" presName="spaceBetweenRectangles" presStyleCnt="0"/>
      <dgm:spPr/>
    </dgm:pt>
    <dgm:pt modelId="{2258B455-5B90-4321-8E57-AF860C66B0C0}" type="pres">
      <dgm:prSet presAssocID="{50539D59-0B50-4D62-BF26-332F4BB32117}" presName="parentLin" presStyleCnt="0"/>
      <dgm:spPr/>
    </dgm:pt>
    <dgm:pt modelId="{C470B618-DCEF-42B4-ADA5-06CC5261FB22}" type="pres">
      <dgm:prSet presAssocID="{50539D59-0B50-4D62-BF26-332F4BB32117}" presName="parentLeftMargin" presStyleLbl="node1" presStyleIdx="3" presStyleCnt="5"/>
      <dgm:spPr/>
    </dgm:pt>
    <dgm:pt modelId="{3E7E2A6A-72EF-4313-A813-C5C6D5E45435}" type="pres">
      <dgm:prSet presAssocID="{50539D59-0B50-4D62-BF26-332F4BB3211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24AFD-A4CB-4F28-AE11-4EA0D04E285D}" type="pres">
      <dgm:prSet presAssocID="{50539D59-0B50-4D62-BF26-332F4BB32117}" presName="negativeSpace" presStyleCnt="0"/>
      <dgm:spPr/>
    </dgm:pt>
    <dgm:pt modelId="{31748A26-5750-42D0-912F-FBFDC5CDC9F2}" type="pres">
      <dgm:prSet presAssocID="{50539D59-0B50-4D62-BF26-332F4BB3211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BC6B7B0-6006-416B-9901-67856A4322CA}" type="presOf" srcId="{A9C51E65-9676-473F-A980-012A9779B04E}" destId="{546F7801-BE0D-4C09-A3E8-6389A977898E}" srcOrd="0" destOrd="0" presId="urn:microsoft.com/office/officeart/2005/8/layout/list1"/>
    <dgm:cxn modelId="{AD390323-3ABC-42FE-9BDA-B24DF970379E}" type="presOf" srcId="{9891EA71-93C7-4639-9B0D-CBEF225ACFEE}" destId="{B5F685C4-77B5-43F5-9174-D3F0FD49D5BE}" srcOrd="0" destOrd="0" presId="urn:microsoft.com/office/officeart/2005/8/layout/list1"/>
    <dgm:cxn modelId="{15E9903C-5877-4E0E-A042-F382E036099B}" type="presOf" srcId="{50539D59-0B50-4D62-BF26-332F4BB32117}" destId="{C470B618-DCEF-42B4-ADA5-06CC5261FB22}" srcOrd="0" destOrd="0" presId="urn:microsoft.com/office/officeart/2005/8/layout/list1"/>
    <dgm:cxn modelId="{824A1549-1F3C-41C0-809F-5B932F77271C}" type="presOf" srcId="{F9A34A5B-5BA7-45F4-B5A3-8B4B9A8E2378}" destId="{83ADAE02-AC53-40B6-9C35-353803C34FA3}" srcOrd="0" destOrd="0" presId="urn:microsoft.com/office/officeart/2005/8/layout/list1"/>
    <dgm:cxn modelId="{583959CC-CF34-4C96-8FD3-25E38EF730AD}" type="presOf" srcId="{53E1B408-9D42-49BF-8A2A-081ADD357D1D}" destId="{D9278573-ED63-4EFA-9FAB-B4C1DF7F3356}" srcOrd="1" destOrd="0" presId="urn:microsoft.com/office/officeart/2005/8/layout/list1"/>
    <dgm:cxn modelId="{22BDAD6E-D72C-4977-AEF8-B6C6CF5A9C08}" srcId="{A9C51E65-9676-473F-A980-012A9779B04E}" destId="{CCC8AA51-8A46-4C47-932A-043E6414A2F7}" srcOrd="1" destOrd="0" parTransId="{4350106A-121C-44EA-886F-2B7305A2962C}" sibTransId="{7D92EC96-8234-4F79-B4AE-A33053C5D4E9}"/>
    <dgm:cxn modelId="{2479788F-9641-425A-8431-8BE4AA6E869B}" srcId="{A9C51E65-9676-473F-A980-012A9779B04E}" destId="{50539D59-0B50-4D62-BF26-332F4BB32117}" srcOrd="4" destOrd="0" parTransId="{E2277C16-926F-419E-A8F2-B30611C91E17}" sibTransId="{7EB06C11-C3AB-4C08-95E1-007DE927B2DD}"/>
    <dgm:cxn modelId="{65BED386-B178-44EC-828B-DF5134D5F1CD}" srcId="{A9C51E65-9676-473F-A980-012A9779B04E}" destId="{9891EA71-93C7-4639-9B0D-CBEF225ACFEE}" srcOrd="3" destOrd="0" parTransId="{262354DB-DF1C-45F0-93F6-B4F244455108}" sibTransId="{F95D7820-CB7E-4804-B355-7E89D479341A}"/>
    <dgm:cxn modelId="{D37209B7-26B0-4567-A03E-5AF504C8B22B}" srcId="{A9C51E65-9676-473F-A980-012A9779B04E}" destId="{F9A34A5B-5BA7-45F4-B5A3-8B4B9A8E2378}" srcOrd="0" destOrd="0" parTransId="{4FFBB144-DAA3-41E9-A853-EC3E7047E037}" sibTransId="{8291CD4C-3BD2-47EB-B0A8-4806144D1CDA}"/>
    <dgm:cxn modelId="{1CB4EE2C-FA12-49C4-8766-E601B8CB1958}" type="presOf" srcId="{CCC8AA51-8A46-4C47-932A-043E6414A2F7}" destId="{60C8E88A-40A1-47FA-81F5-B7A42EBCF452}" srcOrd="1" destOrd="0" presId="urn:microsoft.com/office/officeart/2005/8/layout/list1"/>
    <dgm:cxn modelId="{F5457FB0-F253-4B01-9C71-E58F75FF2117}" srcId="{A9C51E65-9676-473F-A980-012A9779B04E}" destId="{53E1B408-9D42-49BF-8A2A-081ADD357D1D}" srcOrd="2" destOrd="0" parTransId="{5998BAEA-73E5-4E1D-A073-89F8647A0DB8}" sibTransId="{C86745B8-63FA-43D1-BD1A-3B677CC75040}"/>
    <dgm:cxn modelId="{E1231C56-EC63-4587-9E50-2975E6905E0B}" type="presOf" srcId="{9891EA71-93C7-4639-9B0D-CBEF225ACFEE}" destId="{517B80DC-BBE6-49A7-985A-2CC69D576645}" srcOrd="1" destOrd="0" presId="urn:microsoft.com/office/officeart/2005/8/layout/list1"/>
    <dgm:cxn modelId="{F66701B5-68D2-4B42-BD73-D4DCD50E033D}" type="presOf" srcId="{F9A34A5B-5BA7-45F4-B5A3-8B4B9A8E2378}" destId="{91CC7CA5-D84E-477A-B218-2851FFD6169D}" srcOrd="1" destOrd="0" presId="urn:microsoft.com/office/officeart/2005/8/layout/list1"/>
    <dgm:cxn modelId="{DC6B3A54-32B7-4D9B-B26C-DB144348F1C6}" type="presOf" srcId="{53E1B408-9D42-49BF-8A2A-081ADD357D1D}" destId="{69300BE3-3719-46F2-9844-4D510405D111}" srcOrd="0" destOrd="0" presId="urn:microsoft.com/office/officeart/2005/8/layout/list1"/>
    <dgm:cxn modelId="{5AD69307-C56C-4000-95AE-760DC98F0A33}" type="presOf" srcId="{50539D59-0B50-4D62-BF26-332F4BB32117}" destId="{3E7E2A6A-72EF-4313-A813-C5C6D5E45435}" srcOrd="1" destOrd="0" presId="urn:microsoft.com/office/officeart/2005/8/layout/list1"/>
    <dgm:cxn modelId="{3D442FBF-0E5D-4A4D-A372-818EAA0CD5B6}" type="presOf" srcId="{CCC8AA51-8A46-4C47-932A-043E6414A2F7}" destId="{B95E1A4B-69C1-4352-8BC7-AC486B2C9645}" srcOrd="0" destOrd="0" presId="urn:microsoft.com/office/officeart/2005/8/layout/list1"/>
    <dgm:cxn modelId="{23F4B8C4-B0AD-4E67-808F-3BD2CFC83F84}" type="presParOf" srcId="{546F7801-BE0D-4C09-A3E8-6389A977898E}" destId="{4EA72EE2-6813-48E4-A89B-9836869E9214}" srcOrd="0" destOrd="0" presId="urn:microsoft.com/office/officeart/2005/8/layout/list1"/>
    <dgm:cxn modelId="{E7F83DF6-0C91-4441-9B74-D778837E80EE}" type="presParOf" srcId="{4EA72EE2-6813-48E4-A89B-9836869E9214}" destId="{83ADAE02-AC53-40B6-9C35-353803C34FA3}" srcOrd="0" destOrd="0" presId="urn:microsoft.com/office/officeart/2005/8/layout/list1"/>
    <dgm:cxn modelId="{6D586F11-7BAD-4069-AB2A-64E3D46411A7}" type="presParOf" srcId="{4EA72EE2-6813-48E4-A89B-9836869E9214}" destId="{91CC7CA5-D84E-477A-B218-2851FFD6169D}" srcOrd="1" destOrd="0" presId="urn:microsoft.com/office/officeart/2005/8/layout/list1"/>
    <dgm:cxn modelId="{AFD2C033-A1CC-4C5C-AC50-5DBA0CECDEE7}" type="presParOf" srcId="{546F7801-BE0D-4C09-A3E8-6389A977898E}" destId="{A5970363-9B7F-4964-8B49-D39285E443E5}" srcOrd="1" destOrd="0" presId="urn:microsoft.com/office/officeart/2005/8/layout/list1"/>
    <dgm:cxn modelId="{33FB848E-8411-450E-9341-91830660FB83}" type="presParOf" srcId="{546F7801-BE0D-4C09-A3E8-6389A977898E}" destId="{DCD6BD62-7EA3-4616-BA31-8D0329F7EABA}" srcOrd="2" destOrd="0" presId="urn:microsoft.com/office/officeart/2005/8/layout/list1"/>
    <dgm:cxn modelId="{8C483815-EC10-4D4B-99DA-57DED3333283}" type="presParOf" srcId="{546F7801-BE0D-4C09-A3E8-6389A977898E}" destId="{28C8EF9A-3D6B-4FB4-AEE3-93B61338BCC5}" srcOrd="3" destOrd="0" presId="urn:microsoft.com/office/officeart/2005/8/layout/list1"/>
    <dgm:cxn modelId="{CB931972-7894-48B7-A5FD-7316A3E02734}" type="presParOf" srcId="{546F7801-BE0D-4C09-A3E8-6389A977898E}" destId="{64E67F21-A4C6-4269-BC70-255AEC01CB5D}" srcOrd="4" destOrd="0" presId="urn:microsoft.com/office/officeart/2005/8/layout/list1"/>
    <dgm:cxn modelId="{49B5E96B-CD08-44B9-9791-95389567F5E4}" type="presParOf" srcId="{64E67F21-A4C6-4269-BC70-255AEC01CB5D}" destId="{B95E1A4B-69C1-4352-8BC7-AC486B2C9645}" srcOrd="0" destOrd="0" presId="urn:microsoft.com/office/officeart/2005/8/layout/list1"/>
    <dgm:cxn modelId="{70395086-67EC-45EE-9CF1-ABB67149D1DD}" type="presParOf" srcId="{64E67F21-A4C6-4269-BC70-255AEC01CB5D}" destId="{60C8E88A-40A1-47FA-81F5-B7A42EBCF452}" srcOrd="1" destOrd="0" presId="urn:microsoft.com/office/officeart/2005/8/layout/list1"/>
    <dgm:cxn modelId="{D911E38D-A1BB-4D3C-997D-8E46C1C0C9A4}" type="presParOf" srcId="{546F7801-BE0D-4C09-A3E8-6389A977898E}" destId="{D6E49A90-D1E5-48CD-8A0A-7C3FEB8553FD}" srcOrd="5" destOrd="0" presId="urn:microsoft.com/office/officeart/2005/8/layout/list1"/>
    <dgm:cxn modelId="{6718148B-4452-43C4-BC07-E625982C70FA}" type="presParOf" srcId="{546F7801-BE0D-4C09-A3E8-6389A977898E}" destId="{AB143716-B5B0-481B-BA9D-DFBF16C7A73F}" srcOrd="6" destOrd="0" presId="urn:microsoft.com/office/officeart/2005/8/layout/list1"/>
    <dgm:cxn modelId="{CBB695DF-0FC0-4D1A-8F69-BD9A937617B3}" type="presParOf" srcId="{546F7801-BE0D-4C09-A3E8-6389A977898E}" destId="{AC0EA640-5994-48CF-BEDA-6A4668238873}" srcOrd="7" destOrd="0" presId="urn:microsoft.com/office/officeart/2005/8/layout/list1"/>
    <dgm:cxn modelId="{A67F3CBC-3563-421E-8765-C7BBE594A2E5}" type="presParOf" srcId="{546F7801-BE0D-4C09-A3E8-6389A977898E}" destId="{74786B05-4BDE-4998-8F88-D588A1E2FB93}" srcOrd="8" destOrd="0" presId="urn:microsoft.com/office/officeart/2005/8/layout/list1"/>
    <dgm:cxn modelId="{D283FDAA-4B37-4186-B501-A8BC06D0A949}" type="presParOf" srcId="{74786B05-4BDE-4998-8F88-D588A1E2FB93}" destId="{69300BE3-3719-46F2-9844-4D510405D111}" srcOrd="0" destOrd="0" presId="urn:microsoft.com/office/officeart/2005/8/layout/list1"/>
    <dgm:cxn modelId="{8DC52361-7495-4636-8902-0A46AADDFC41}" type="presParOf" srcId="{74786B05-4BDE-4998-8F88-D588A1E2FB93}" destId="{D9278573-ED63-4EFA-9FAB-B4C1DF7F3356}" srcOrd="1" destOrd="0" presId="urn:microsoft.com/office/officeart/2005/8/layout/list1"/>
    <dgm:cxn modelId="{F5E75ADD-88AD-4ADD-9290-6ADCB795C6A9}" type="presParOf" srcId="{546F7801-BE0D-4C09-A3E8-6389A977898E}" destId="{66DF70C3-49AF-41EF-A4CF-AF565ACAD9F1}" srcOrd="9" destOrd="0" presId="urn:microsoft.com/office/officeart/2005/8/layout/list1"/>
    <dgm:cxn modelId="{C03E4A26-47C6-4A0C-A754-6E10C97F6CF7}" type="presParOf" srcId="{546F7801-BE0D-4C09-A3E8-6389A977898E}" destId="{CB0E42B4-57A1-4EA7-8AA0-B2D5060C4945}" srcOrd="10" destOrd="0" presId="urn:microsoft.com/office/officeart/2005/8/layout/list1"/>
    <dgm:cxn modelId="{9BA4F7BA-D060-49DF-BB1E-B671C18E4790}" type="presParOf" srcId="{546F7801-BE0D-4C09-A3E8-6389A977898E}" destId="{9966A98D-1B24-46A9-933A-99084FB55760}" srcOrd="11" destOrd="0" presId="urn:microsoft.com/office/officeart/2005/8/layout/list1"/>
    <dgm:cxn modelId="{04FE3EA4-FAAB-437A-B7C8-129CF0B3089A}" type="presParOf" srcId="{546F7801-BE0D-4C09-A3E8-6389A977898E}" destId="{83B3D6DD-083A-4C87-8215-1DF322ED06F9}" srcOrd="12" destOrd="0" presId="urn:microsoft.com/office/officeart/2005/8/layout/list1"/>
    <dgm:cxn modelId="{1E5B9D34-D2C1-468B-B511-6C30A356FA6B}" type="presParOf" srcId="{83B3D6DD-083A-4C87-8215-1DF322ED06F9}" destId="{B5F685C4-77B5-43F5-9174-D3F0FD49D5BE}" srcOrd="0" destOrd="0" presId="urn:microsoft.com/office/officeart/2005/8/layout/list1"/>
    <dgm:cxn modelId="{3CA7B3E0-64AF-4534-8B34-11035D05C50B}" type="presParOf" srcId="{83B3D6DD-083A-4C87-8215-1DF322ED06F9}" destId="{517B80DC-BBE6-49A7-985A-2CC69D576645}" srcOrd="1" destOrd="0" presId="urn:microsoft.com/office/officeart/2005/8/layout/list1"/>
    <dgm:cxn modelId="{E675B067-883F-4C0B-AFFB-ADFA9FED31EB}" type="presParOf" srcId="{546F7801-BE0D-4C09-A3E8-6389A977898E}" destId="{F0BDD383-0B7D-467C-BE48-B7A02BD4C75B}" srcOrd="13" destOrd="0" presId="urn:microsoft.com/office/officeart/2005/8/layout/list1"/>
    <dgm:cxn modelId="{20558857-166C-4BBE-A2A7-25CA21C6BB97}" type="presParOf" srcId="{546F7801-BE0D-4C09-A3E8-6389A977898E}" destId="{84A40442-647A-47DD-8ED2-DAA35C930012}" srcOrd="14" destOrd="0" presId="urn:microsoft.com/office/officeart/2005/8/layout/list1"/>
    <dgm:cxn modelId="{0D90F729-B693-4E98-9ED7-C7FAC11679E3}" type="presParOf" srcId="{546F7801-BE0D-4C09-A3E8-6389A977898E}" destId="{D6C75B3B-CD8A-4479-865F-9C450A4E666E}" srcOrd="15" destOrd="0" presId="urn:microsoft.com/office/officeart/2005/8/layout/list1"/>
    <dgm:cxn modelId="{B9AA2F28-C920-413D-B046-C838FB29BFC5}" type="presParOf" srcId="{546F7801-BE0D-4C09-A3E8-6389A977898E}" destId="{2258B455-5B90-4321-8E57-AF860C66B0C0}" srcOrd="16" destOrd="0" presId="urn:microsoft.com/office/officeart/2005/8/layout/list1"/>
    <dgm:cxn modelId="{938D05CA-A201-4C5D-BA43-D40A242632E6}" type="presParOf" srcId="{2258B455-5B90-4321-8E57-AF860C66B0C0}" destId="{C470B618-DCEF-42B4-ADA5-06CC5261FB22}" srcOrd="0" destOrd="0" presId="urn:microsoft.com/office/officeart/2005/8/layout/list1"/>
    <dgm:cxn modelId="{3E38BC1C-2229-4296-A14D-C2EA11C75BD7}" type="presParOf" srcId="{2258B455-5B90-4321-8E57-AF860C66B0C0}" destId="{3E7E2A6A-72EF-4313-A813-C5C6D5E45435}" srcOrd="1" destOrd="0" presId="urn:microsoft.com/office/officeart/2005/8/layout/list1"/>
    <dgm:cxn modelId="{3534BDE5-67FC-4C60-974C-436E6944705B}" type="presParOf" srcId="{546F7801-BE0D-4C09-A3E8-6389A977898E}" destId="{DAE24AFD-A4CB-4F28-AE11-4EA0D04E285D}" srcOrd="17" destOrd="0" presId="urn:microsoft.com/office/officeart/2005/8/layout/list1"/>
    <dgm:cxn modelId="{99C1A364-4D0E-419E-BD1E-A6F8FD20CF0B}" type="presParOf" srcId="{546F7801-BE0D-4C09-A3E8-6389A977898E}" destId="{31748A26-5750-42D0-912F-FBFDC5CDC9F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47A70-4FC7-4150-88C7-A91B8DA29B42}">
      <dsp:nvSpPr>
        <dsp:cNvPr id="0" name=""/>
        <dsp:cNvSpPr/>
      </dsp:nvSpPr>
      <dsp:spPr>
        <a:xfrm>
          <a:off x="898642" y="1532770"/>
          <a:ext cx="3050604" cy="198832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/>
            <a:t>Les </a:t>
          </a:r>
          <a:r>
            <a:rPr lang="en-US" sz="3300" b="1" kern="1200" dirty="0" err="1" smtClean="0"/>
            <a:t>personnages</a:t>
          </a:r>
          <a:r>
            <a:rPr lang="en-US" sz="3300" b="1" kern="1200" dirty="0" smtClean="0"/>
            <a:t> des </a:t>
          </a:r>
          <a:r>
            <a:rPr lang="en-US" sz="3300" b="1" kern="1200" dirty="0" err="1" smtClean="0"/>
            <a:t>contes</a:t>
          </a:r>
          <a:endParaRPr lang="ru-RU" sz="3300" b="1" kern="1200" dirty="0"/>
        </a:p>
      </dsp:txBody>
      <dsp:txXfrm>
        <a:off x="995704" y="1629832"/>
        <a:ext cx="2856480" cy="1794202"/>
      </dsp:txXfrm>
    </dsp:sp>
    <dsp:sp modelId="{24D9ABB6-301A-481E-BCC9-8D09BCB2467F}">
      <dsp:nvSpPr>
        <dsp:cNvPr id="0" name=""/>
        <dsp:cNvSpPr/>
      </dsp:nvSpPr>
      <dsp:spPr>
        <a:xfrm rot="16174738">
          <a:off x="2278417" y="1395561"/>
          <a:ext cx="2744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4426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A66A45-5AEC-4544-81E7-A65753B29981}">
      <dsp:nvSpPr>
        <dsp:cNvPr id="0" name=""/>
        <dsp:cNvSpPr/>
      </dsp:nvSpPr>
      <dsp:spPr>
        <a:xfrm>
          <a:off x="997306" y="212427"/>
          <a:ext cx="2826945" cy="1045923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Une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personne</a:t>
          </a:r>
          <a:r>
            <a:rPr lang="en-US" sz="2800" kern="1200" dirty="0" smtClean="0"/>
            <a:t> (des </a:t>
          </a:r>
          <a:r>
            <a:rPr lang="en-US" sz="2800" kern="1200" dirty="0" err="1" smtClean="0"/>
            <a:t>personnes</a:t>
          </a:r>
          <a:r>
            <a:rPr lang="en-US" sz="2800" kern="1200" dirty="0" smtClean="0"/>
            <a:t>)</a:t>
          </a:r>
          <a:endParaRPr lang="ru-RU" sz="2800" kern="1200" dirty="0"/>
        </a:p>
      </dsp:txBody>
      <dsp:txXfrm>
        <a:off x="1048364" y="263485"/>
        <a:ext cx="2724829" cy="943807"/>
      </dsp:txXfrm>
    </dsp:sp>
    <dsp:sp modelId="{931D9CE0-C658-4779-8178-44144329D073}">
      <dsp:nvSpPr>
        <dsp:cNvPr id="0" name=""/>
        <dsp:cNvSpPr/>
      </dsp:nvSpPr>
      <dsp:spPr>
        <a:xfrm rot="2938498">
          <a:off x="3273747" y="3554412"/>
          <a:ext cx="8832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8320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ACF567-A917-4AA0-AF63-B6D1E1595568}">
      <dsp:nvSpPr>
        <dsp:cNvPr id="0" name=""/>
        <dsp:cNvSpPr/>
      </dsp:nvSpPr>
      <dsp:spPr>
        <a:xfrm>
          <a:off x="2671644" y="3587728"/>
          <a:ext cx="2240463" cy="1022884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Une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créature</a:t>
          </a:r>
          <a:r>
            <a:rPr lang="en-US" sz="2300" kern="1200" dirty="0" smtClean="0"/>
            <a:t> (des </a:t>
          </a:r>
          <a:r>
            <a:rPr lang="en-US" sz="2300" kern="1200" dirty="0" err="1" smtClean="0"/>
            <a:t>créatures</a:t>
          </a:r>
          <a:r>
            <a:rPr lang="en-US" sz="2300" kern="1200" dirty="0" smtClean="0"/>
            <a:t>)</a:t>
          </a:r>
          <a:endParaRPr lang="ru-RU" sz="2300" kern="1200" dirty="0"/>
        </a:p>
      </dsp:txBody>
      <dsp:txXfrm>
        <a:off x="2721577" y="3637661"/>
        <a:ext cx="2140597" cy="923018"/>
      </dsp:txXfrm>
    </dsp:sp>
    <dsp:sp modelId="{573A6998-AFE2-44A2-B287-34E859B7E13A}">
      <dsp:nvSpPr>
        <dsp:cNvPr id="0" name=""/>
        <dsp:cNvSpPr/>
      </dsp:nvSpPr>
      <dsp:spPr>
        <a:xfrm rot="7780316">
          <a:off x="1495822" y="3569756"/>
          <a:ext cx="1264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6434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DAD080-A752-43C8-B26E-567173058AD3}">
      <dsp:nvSpPr>
        <dsp:cNvPr id="0" name=""/>
        <dsp:cNvSpPr/>
      </dsp:nvSpPr>
      <dsp:spPr>
        <a:xfrm>
          <a:off x="6188" y="3618415"/>
          <a:ext cx="2222081" cy="968070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Un animal (des </a:t>
          </a:r>
          <a:r>
            <a:rPr lang="en-US" sz="2400" kern="1200" dirty="0" err="1" smtClean="0"/>
            <a:t>animaux</a:t>
          </a:r>
          <a:r>
            <a:rPr lang="en-US" sz="2400" kern="1200" dirty="0" smtClean="0"/>
            <a:t>)</a:t>
          </a:r>
          <a:endParaRPr lang="ru-RU" sz="2400" kern="1200" dirty="0"/>
        </a:p>
      </dsp:txBody>
      <dsp:txXfrm>
        <a:off x="53445" y="3665672"/>
        <a:ext cx="2127567" cy="8735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71FA2-D7BE-48B3-8D6B-E8D3E9C229B7}">
      <dsp:nvSpPr>
        <dsp:cNvPr id="0" name=""/>
        <dsp:cNvSpPr/>
      </dsp:nvSpPr>
      <dsp:spPr>
        <a:xfrm>
          <a:off x="0" y="412424"/>
          <a:ext cx="7117847" cy="630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2B6C0C-8B3D-4CF8-A370-50A0ABA4EC85}">
      <dsp:nvSpPr>
        <dsp:cNvPr id="0" name=""/>
        <dsp:cNvSpPr/>
      </dsp:nvSpPr>
      <dsp:spPr>
        <a:xfrm>
          <a:off x="355892" y="72361"/>
          <a:ext cx="4982492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326" tIns="0" rIns="188326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I. </a:t>
          </a:r>
          <a:r>
            <a:rPr lang="en-US" sz="2500" b="1" i="0" kern="1200" dirty="0" smtClean="0"/>
            <a:t>Les </a:t>
          </a:r>
          <a:r>
            <a:rPr lang="en-US" sz="2500" b="1" i="0" kern="1200" dirty="0" err="1" smtClean="0"/>
            <a:t>contes</a:t>
          </a:r>
          <a:endParaRPr lang="ru-RU" sz="2500" kern="1200" dirty="0"/>
        </a:p>
      </dsp:txBody>
      <dsp:txXfrm>
        <a:off x="391918" y="108387"/>
        <a:ext cx="4910440" cy="665948"/>
      </dsp:txXfrm>
    </dsp:sp>
    <dsp:sp modelId="{0458DCAD-B0EB-45E0-BCBB-9368F2FCC643}">
      <dsp:nvSpPr>
        <dsp:cNvPr id="0" name=""/>
        <dsp:cNvSpPr/>
      </dsp:nvSpPr>
      <dsp:spPr>
        <a:xfrm>
          <a:off x="0" y="1546424"/>
          <a:ext cx="7117847" cy="630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DDDAA8-30BE-40B2-BC91-BE41CBEF38D9}">
      <dsp:nvSpPr>
        <dsp:cNvPr id="0" name=""/>
        <dsp:cNvSpPr/>
      </dsp:nvSpPr>
      <dsp:spPr>
        <a:xfrm>
          <a:off x="388783" y="1210863"/>
          <a:ext cx="4982492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326" tIns="0" rIns="188326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i="0" kern="1200" dirty="0" smtClean="0"/>
            <a:t>II. Les </a:t>
          </a:r>
          <a:r>
            <a:rPr lang="en-US" sz="2500" b="1" i="0" kern="1200" dirty="0" err="1" smtClean="0"/>
            <a:t>personnages</a:t>
          </a:r>
          <a:r>
            <a:rPr lang="en-US" sz="2500" b="1" i="0" kern="1200" dirty="0" smtClean="0"/>
            <a:t> des </a:t>
          </a:r>
          <a:r>
            <a:rPr lang="en-US" sz="2500" b="1" i="0" kern="1200" dirty="0" err="1" smtClean="0"/>
            <a:t>contes</a:t>
          </a:r>
          <a:endParaRPr lang="ru-RU" sz="2500" kern="1200" dirty="0"/>
        </a:p>
      </dsp:txBody>
      <dsp:txXfrm>
        <a:off x="424809" y="1246889"/>
        <a:ext cx="4910440" cy="665948"/>
      </dsp:txXfrm>
    </dsp:sp>
    <dsp:sp modelId="{4D024E36-C726-4330-A1BC-70B47D0B24B7}">
      <dsp:nvSpPr>
        <dsp:cNvPr id="0" name=""/>
        <dsp:cNvSpPr/>
      </dsp:nvSpPr>
      <dsp:spPr>
        <a:xfrm>
          <a:off x="0" y="2680425"/>
          <a:ext cx="7117847" cy="630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9D1216-1219-437B-A011-B1111B241061}">
      <dsp:nvSpPr>
        <dsp:cNvPr id="0" name=""/>
        <dsp:cNvSpPr/>
      </dsp:nvSpPr>
      <dsp:spPr>
        <a:xfrm>
          <a:off x="355892" y="2311425"/>
          <a:ext cx="4982492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326" tIns="0" rIns="188326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i="0" kern="1200" smtClean="0"/>
            <a:t>III. Les </a:t>
          </a:r>
          <a:r>
            <a:rPr lang="en-US" sz="2500" b="1" i="0" kern="1200" dirty="0" err="1" smtClean="0"/>
            <a:t>objets</a:t>
          </a:r>
          <a:r>
            <a:rPr lang="en-US" sz="2500" b="1" i="0" kern="1200" dirty="0" smtClean="0"/>
            <a:t> des </a:t>
          </a:r>
          <a:r>
            <a:rPr lang="en-US" sz="2500" b="1" i="0" kern="1200" dirty="0" err="1" smtClean="0"/>
            <a:t>contes</a:t>
          </a:r>
          <a:endParaRPr lang="ru-RU" sz="2500" kern="1200" dirty="0"/>
        </a:p>
      </dsp:txBody>
      <dsp:txXfrm>
        <a:off x="391918" y="2347451"/>
        <a:ext cx="4910440" cy="665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D6BD62-7EA3-4616-BA31-8D0329F7EABA}">
      <dsp:nvSpPr>
        <dsp:cNvPr id="0" name=""/>
        <dsp:cNvSpPr/>
      </dsp:nvSpPr>
      <dsp:spPr>
        <a:xfrm>
          <a:off x="0" y="225239"/>
          <a:ext cx="3784783" cy="37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CC7CA5-D84E-477A-B218-2851FFD6169D}">
      <dsp:nvSpPr>
        <dsp:cNvPr id="0" name=""/>
        <dsp:cNvSpPr/>
      </dsp:nvSpPr>
      <dsp:spPr>
        <a:xfrm>
          <a:off x="189239" y="3839"/>
          <a:ext cx="2649348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139" tIns="0" rIns="100139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/>
            <a:t>Существительное (тема </a:t>
          </a:r>
          <a:r>
            <a:rPr lang="ru-RU" sz="1800" kern="1200" baseline="0" dirty="0" err="1" smtClean="0"/>
            <a:t>синквейна</a:t>
          </a:r>
          <a:r>
            <a:rPr lang="ru-RU" sz="1800" kern="1200" baseline="0" dirty="0" smtClean="0"/>
            <a:t>)</a:t>
          </a:r>
        </a:p>
      </dsp:txBody>
      <dsp:txXfrm>
        <a:off x="210855" y="25455"/>
        <a:ext cx="2606116" cy="399568"/>
      </dsp:txXfrm>
    </dsp:sp>
    <dsp:sp modelId="{AB143716-B5B0-481B-BA9D-DFBF16C7A73F}">
      <dsp:nvSpPr>
        <dsp:cNvPr id="0" name=""/>
        <dsp:cNvSpPr/>
      </dsp:nvSpPr>
      <dsp:spPr>
        <a:xfrm>
          <a:off x="0" y="905639"/>
          <a:ext cx="3784783" cy="37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C8E88A-40A1-47FA-81F5-B7A42EBCF452}">
      <dsp:nvSpPr>
        <dsp:cNvPr id="0" name=""/>
        <dsp:cNvSpPr/>
      </dsp:nvSpPr>
      <dsp:spPr>
        <a:xfrm>
          <a:off x="189239" y="684239"/>
          <a:ext cx="2649348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139" tIns="0" rIns="100139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/>
            <a:t>2 прилагательных по теме</a:t>
          </a:r>
        </a:p>
      </dsp:txBody>
      <dsp:txXfrm>
        <a:off x="210855" y="705855"/>
        <a:ext cx="2606116" cy="399568"/>
      </dsp:txXfrm>
    </dsp:sp>
    <dsp:sp modelId="{CB0E42B4-57A1-4EA7-8AA0-B2D5060C4945}">
      <dsp:nvSpPr>
        <dsp:cNvPr id="0" name=""/>
        <dsp:cNvSpPr/>
      </dsp:nvSpPr>
      <dsp:spPr>
        <a:xfrm>
          <a:off x="0" y="1586039"/>
          <a:ext cx="3784783" cy="37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278573-ED63-4EFA-9FAB-B4C1DF7F3356}">
      <dsp:nvSpPr>
        <dsp:cNvPr id="0" name=""/>
        <dsp:cNvSpPr/>
      </dsp:nvSpPr>
      <dsp:spPr>
        <a:xfrm>
          <a:off x="189239" y="1364639"/>
          <a:ext cx="2649348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139" tIns="0" rIns="100139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/>
            <a:t>3 глагола по теме</a:t>
          </a:r>
          <a:endParaRPr lang="ru-RU" sz="1800" kern="1200" baseline="0" dirty="0"/>
        </a:p>
      </dsp:txBody>
      <dsp:txXfrm>
        <a:off x="210855" y="1386255"/>
        <a:ext cx="2606116" cy="399568"/>
      </dsp:txXfrm>
    </dsp:sp>
    <dsp:sp modelId="{84A40442-647A-47DD-8ED2-DAA35C930012}">
      <dsp:nvSpPr>
        <dsp:cNvPr id="0" name=""/>
        <dsp:cNvSpPr/>
      </dsp:nvSpPr>
      <dsp:spPr>
        <a:xfrm>
          <a:off x="0" y="2266439"/>
          <a:ext cx="3784783" cy="37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B80DC-BBE6-49A7-985A-2CC69D576645}">
      <dsp:nvSpPr>
        <dsp:cNvPr id="0" name=""/>
        <dsp:cNvSpPr/>
      </dsp:nvSpPr>
      <dsp:spPr>
        <a:xfrm>
          <a:off x="189239" y="2045039"/>
          <a:ext cx="2649348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139" tIns="0" rIns="100139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/>
            <a:t>Фраза (афоризм, пословица, поговорка)</a:t>
          </a:r>
          <a:endParaRPr lang="ru-RU" sz="1800" kern="1200" baseline="0" dirty="0"/>
        </a:p>
      </dsp:txBody>
      <dsp:txXfrm>
        <a:off x="210855" y="2066655"/>
        <a:ext cx="2606116" cy="399568"/>
      </dsp:txXfrm>
    </dsp:sp>
    <dsp:sp modelId="{31748A26-5750-42D0-912F-FBFDC5CDC9F2}">
      <dsp:nvSpPr>
        <dsp:cNvPr id="0" name=""/>
        <dsp:cNvSpPr/>
      </dsp:nvSpPr>
      <dsp:spPr>
        <a:xfrm>
          <a:off x="0" y="2946839"/>
          <a:ext cx="3784783" cy="37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7E2A6A-72EF-4313-A813-C5C6D5E45435}">
      <dsp:nvSpPr>
        <dsp:cNvPr id="0" name=""/>
        <dsp:cNvSpPr/>
      </dsp:nvSpPr>
      <dsp:spPr>
        <a:xfrm>
          <a:off x="189239" y="2725439"/>
          <a:ext cx="2649348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139" tIns="0" rIns="100139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/>
            <a:t>Существительное (ассоциация с темой)</a:t>
          </a:r>
          <a:endParaRPr lang="ru-RU" sz="1800" kern="1200" baseline="0" dirty="0"/>
        </a:p>
      </dsp:txBody>
      <dsp:txXfrm>
        <a:off x="210855" y="2747055"/>
        <a:ext cx="2606116" cy="3995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D6BD62-7EA3-4616-BA31-8D0329F7EABA}">
      <dsp:nvSpPr>
        <dsp:cNvPr id="0" name=""/>
        <dsp:cNvSpPr/>
      </dsp:nvSpPr>
      <dsp:spPr>
        <a:xfrm>
          <a:off x="0" y="254434"/>
          <a:ext cx="3784783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CC7CA5-D84E-477A-B218-2851FFD6169D}">
      <dsp:nvSpPr>
        <dsp:cNvPr id="0" name=""/>
        <dsp:cNvSpPr/>
      </dsp:nvSpPr>
      <dsp:spPr>
        <a:xfrm>
          <a:off x="189239" y="47794"/>
          <a:ext cx="2649348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139" tIns="0" rIns="100139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La France</a:t>
          </a:r>
          <a:endParaRPr lang="ru-RU" sz="1800" kern="1200" baseline="0" dirty="0" smtClean="0"/>
        </a:p>
      </dsp:txBody>
      <dsp:txXfrm>
        <a:off x="209414" y="67969"/>
        <a:ext cx="2608998" cy="372930"/>
      </dsp:txXfrm>
    </dsp:sp>
    <dsp:sp modelId="{AB143716-B5B0-481B-BA9D-DFBF16C7A73F}">
      <dsp:nvSpPr>
        <dsp:cNvPr id="0" name=""/>
        <dsp:cNvSpPr/>
      </dsp:nvSpPr>
      <dsp:spPr>
        <a:xfrm>
          <a:off x="0" y="889474"/>
          <a:ext cx="3784783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C8E88A-40A1-47FA-81F5-B7A42EBCF452}">
      <dsp:nvSpPr>
        <dsp:cNvPr id="0" name=""/>
        <dsp:cNvSpPr/>
      </dsp:nvSpPr>
      <dsp:spPr>
        <a:xfrm>
          <a:off x="189239" y="682834"/>
          <a:ext cx="2649348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139" tIns="0" rIns="100139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err="1" smtClean="0"/>
            <a:t>Français</a:t>
          </a:r>
          <a:r>
            <a:rPr lang="en-US" sz="1800" kern="1200" baseline="0" dirty="0" smtClean="0"/>
            <a:t>, belle </a:t>
          </a:r>
          <a:endParaRPr lang="ru-RU" sz="1800" kern="1200" baseline="0" dirty="0" smtClean="0"/>
        </a:p>
      </dsp:txBody>
      <dsp:txXfrm>
        <a:off x="209414" y="703009"/>
        <a:ext cx="2608998" cy="372930"/>
      </dsp:txXfrm>
    </dsp:sp>
    <dsp:sp modelId="{CB0E42B4-57A1-4EA7-8AA0-B2D5060C4945}">
      <dsp:nvSpPr>
        <dsp:cNvPr id="0" name=""/>
        <dsp:cNvSpPr/>
      </dsp:nvSpPr>
      <dsp:spPr>
        <a:xfrm>
          <a:off x="0" y="1524514"/>
          <a:ext cx="3784783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278573-ED63-4EFA-9FAB-B4C1DF7F3356}">
      <dsp:nvSpPr>
        <dsp:cNvPr id="0" name=""/>
        <dsp:cNvSpPr/>
      </dsp:nvSpPr>
      <dsp:spPr>
        <a:xfrm>
          <a:off x="189239" y="1317874"/>
          <a:ext cx="2649348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139" tIns="0" rIns="100139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Voyager,</a:t>
          </a:r>
          <a:r>
            <a:rPr lang="ru-RU" sz="1800" kern="1200" baseline="0" dirty="0" smtClean="0"/>
            <a:t> </a:t>
          </a:r>
          <a:r>
            <a:rPr lang="en-US" sz="1800" kern="1200" baseline="0" dirty="0" err="1" smtClean="0"/>
            <a:t>apprendre</a:t>
          </a:r>
          <a:r>
            <a:rPr lang="en-US" sz="1800" kern="1200" baseline="0" dirty="0" smtClean="0"/>
            <a:t> </a:t>
          </a:r>
          <a:r>
            <a:rPr lang="ru-RU" sz="1800" kern="1200" baseline="0" dirty="0" smtClean="0"/>
            <a:t>(</a:t>
          </a:r>
          <a:r>
            <a:rPr lang="en-US" sz="1800" kern="1200" baseline="0" dirty="0" smtClean="0"/>
            <a:t>le </a:t>
          </a:r>
          <a:r>
            <a:rPr lang="en-US" sz="1800" kern="1200" baseline="0" dirty="0" err="1" smtClean="0"/>
            <a:t>français</a:t>
          </a:r>
          <a:r>
            <a:rPr lang="ru-RU" sz="1800" kern="1200" baseline="0" dirty="0" smtClean="0"/>
            <a:t>), </a:t>
          </a:r>
          <a:r>
            <a:rPr lang="en-US" sz="1800" kern="1200" baseline="0" dirty="0" err="1" smtClean="0"/>
            <a:t>parler</a:t>
          </a:r>
          <a:endParaRPr lang="ru-RU" sz="1800" kern="1200" baseline="0" dirty="0"/>
        </a:p>
      </dsp:txBody>
      <dsp:txXfrm>
        <a:off x="209414" y="1338049"/>
        <a:ext cx="2608998" cy="372930"/>
      </dsp:txXfrm>
    </dsp:sp>
    <dsp:sp modelId="{84A40442-647A-47DD-8ED2-DAA35C930012}">
      <dsp:nvSpPr>
        <dsp:cNvPr id="0" name=""/>
        <dsp:cNvSpPr/>
      </dsp:nvSpPr>
      <dsp:spPr>
        <a:xfrm>
          <a:off x="0" y="2293044"/>
          <a:ext cx="3784783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B80DC-BBE6-49A7-985A-2CC69D576645}">
      <dsp:nvSpPr>
        <dsp:cNvPr id="0" name=""/>
        <dsp:cNvSpPr/>
      </dsp:nvSpPr>
      <dsp:spPr>
        <a:xfrm>
          <a:off x="0" y="1966069"/>
          <a:ext cx="3603671" cy="54676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139" tIns="0" rIns="100139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0" i="0" kern="1200" dirty="0" smtClean="0"/>
            <a:t>Comment peut-on gouverner un pays où il y a tant de types de fromages, combien de jours de l’année</a:t>
          </a:r>
          <a:endParaRPr lang="ru-RU" sz="1400" kern="1200" baseline="0" dirty="0"/>
        </a:p>
      </dsp:txBody>
      <dsp:txXfrm>
        <a:off x="26691" y="1992760"/>
        <a:ext cx="3550289" cy="493387"/>
      </dsp:txXfrm>
    </dsp:sp>
    <dsp:sp modelId="{31748A26-5750-42D0-912F-FBFDC5CDC9F2}">
      <dsp:nvSpPr>
        <dsp:cNvPr id="0" name=""/>
        <dsp:cNvSpPr/>
      </dsp:nvSpPr>
      <dsp:spPr>
        <a:xfrm>
          <a:off x="0" y="2928084"/>
          <a:ext cx="3784783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7E2A6A-72EF-4313-A813-C5C6D5E45435}">
      <dsp:nvSpPr>
        <dsp:cNvPr id="0" name=""/>
        <dsp:cNvSpPr/>
      </dsp:nvSpPr>
      <dsp:spPr>
        <a:xfrm>
          <a:off x="189239" y="2721444"/>
          <a:ext cx="2649348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139" tIns="0" rIns="100139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La Tour Eiffel</a:t>
          </a:r>
          <a:endParaRPr lang="ru-RU" sz="1800" kern="1200" baseline="0" dirty="0"/>
        </a:p>
      </dsp:txBody>
      <dsp:txXfrm>
        <a:off x="209414" y="2741619"/>
        <a:ext cx="2608998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1" name="Google Shape;151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ga950446a0d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3" name="Google Shape;1623;ga950446a0d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9734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0" name="Google Shape;1990;ga950446a0d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1" name="Google Shape;1991;ga950446a0d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9330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ga90788db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2" name="Google Shape;1532;ga90788db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4129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Google Shape;1886;ga950446a0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7" name="Google Shape;1887;ga950446a0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7635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gb1e7e2b2a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8" name="Google Shape;1548;gb1e7e2b2a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" name="Google Shape;1985;ga950446a0d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6" name="Google Shape;1986;ga950446a0d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4500000">
            <a:off x="2081874" y="-676141"/>
            <a:ext cx="4916746" cy="5304733"/>
          </a:xfrm>
          <a:custGeom>
            <a:avLst/>
            <a:gdLst/>
            <a:ahLst/>
            <a:cxnLst/>
            <a:rect l="l" t="t" r="r" b="b"/>
            <a:pathLst>
              <a:path w="2725" h="2940" extrusionOk="0">
                <a:moveTo>
                  <a:pt x="1656" y="1"/>
                </a:moveTo>
                <a:cubicBezTo>
                  <a:pt x="1373" y="1"/>
                  <a:pt x="1082" y="121"/>
                  <a:pt x="783" y="317"/>
                </a:cubicBezTo>
                <a:cubicBezTo>
                  <a:pt x="250" y="663"/>
                  <a:pt x="0" y="1127"/>
                  <a:pt x="104" y="1764"/>
                </a:cubicBezTo>
                <a:cubicBezTo>
                  <a:pt x="184" y="2270"/>
                  <a:pt x="549" y="2550"/>
                  <a:pt x="933" y="2819"/>
                </a:cubicBezTo>
                <a:cubicBezTo>
                  <a:pt x="1083" y="2903"/>
                  <a:pt x="1226" y="2940"/>
                  <a:pt x="1362" y="2940"/>
                </a:cubicBezTo>
                <a:cubicBezTo>
                  <a:pt x="1641" y="2940"/>
                  <a:pt x="1886" y="2783"/>
                  <a:pt x="2088" y="2558"/>
                </a:cubicBezTo>
                <a:cubicBezTo>
                  <a:pt x="2640" y="1940"/>
                  <a:pt x="2725" y="1204"/>
                  <a:pt x="2490" y="421"/>
                </a:cubicBezTo>
                <a:cubicBezTo>
                  <a:pt x="2222" y="125"/>
                  <a:pt x="1943" y="1"/>
                  <a:pt x="1656" y="1"/>
                </a:cubicBezTo>
                <a:close/>
              </a:path>
            </a:pathLst>
          </a:custGeom>
          <a:solidFill>
            <a:srgbClr val="FCEA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314925" y="4383575"/>
            <a:ext cx="6524633" cy="431223"/>
          </a:xfrm>
          <a:custGeom>
            <a:avLst/>
            <a:gdLst/>
            <a:ahLst/>
            <a:cxnLst/>
            <a:rect l="l" t="t" r="r" b="b"/>
            <a:pathLst>
              <a:path w="43544" h="2997" extrusionOk="0">
                <a:moveTo>
                  <a:pt x="40578" y="97"/>
                </a:moveTo>
                <a:cubicBezTo>
                  <a:pt x="39626" y="97"/>
                  <a:pt x="38612" y="242"/>
                  <a:pt x="38087" y="242"/>
                </a:cubicBezTo>
                <a:lnTo>
                  <a:pt x="2487" y="242"/>
                </a:lnTo>
                <a:cubicBezTo>
                  <a:pt x="1935" y="315"/>
                  <a:pt x="1" y="1"/>
                  <a:pt x="35" y="2003"/>
                </a:cubicBezTo>
                <a:cubicBezTo>
                  <a:pt x="49" y="2888"/>
                  <a:pt x="1619" y="2996"/>
                  <a:pt x="2673" y="2996"/>
                </a:cubicBezTo>
                <a:cubicBezTo>
                  <a:pt x="3014" y="2996"/>
                  <a:pt x="3300" y="2985"/>
                  <a:pt x="3464" y="2985"/>
                </a:cubicBezTo>
                <a:cubicBezTo>
                  <a:pt x="11063" y="2985"/>
                  <a:pt x="18604" y="2763"/>
                  <a:pt x="26198" y="2763"/>
                </a:cubicBezTo>
                <a:cubicBezTo>
                  <a:pt x="28568" y="2763"/>
                  <a:pt x="30775" y="2741"/>
                  <a:pt x="33126" y="2741"/>
                </a:cubicBezTo>
                <a:cubicBezTo>
                  <a:pt x="34302" y="2741"/>
                  <a:pt x="35514" y="2746"/>
                  <a:pt x="36801" y="2763"/>
                </a:cubicBezTo>
                <a:cubicBezTo>
                  <a:pt x="37577" y="2773"/>
                  <a:pt x="38299" y="2785"/>
                  <a:pt x="38994" y="2785"/>
                </a:cubicBezTo>
                <a:cubicBezTo>
                  <a:pt x="39906" y="2785"/>
                  <a:pt x="40770" y="2764"/>
                  <a:pt x="41643" y="2690"/>
                </a:cubicBezTo>
                <a:cubicBezTo>
                  <a:pt x="42808" y="2593"/>
                  <a:pt x="43544" y="1582"/>
                  <a:pt x="42562" y="620"/>
                </a:cubicBezTo>
                <a:cubicBezTo>
                  <a:pt x="42190" y="208"/>
                  <a:pt x="41407" y="97"/>
                  <a:pt x="40578" y="97"/>
                </a:cubicBezTo>
                <a:close/>
              </a:path>
            </a:pathLst>
          </a:custGeom>
          <a:solidFill>
            <a:srgbClr val="EFD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038101" y="2998050"/>
            <a:ext cx="145421" cy="125196"/>
          </a:xfrm>
          <a:custGeom>
            <a:avLst/>
            <a:gdLst/>
            <a:ahLst/>
            <a:cxnLst/>
            <a:rect l="l" t="t" r="r" b="b"/>
            <a:pathLst>
              <a:path w="1021" h="879" extrusionOk="0">
                <a:moveTo>
                  <a:pt x="586" y="95"/>
                </a:moveTo>
                <a:cubicBezTo>
                  <a:pt x="774" y="95"/>
                  <a:pt x="934" y="250"/>
                  <a:pt x="934" y="439"/>
                </a:cubicBezTo>
                <a:cubicBezTo>
                  <a:pt x="934" y="648"/>
                  <a:pt x="761" y="787"/>
                  <a:pt x="581" y="787"/>
                </a:cubicBezTo>
                <a:cubicBezTo>
                  <a:pt x="496" y="787"/>
                  <a:pt x="409" y="756"/>
                  <a:pt x="339" y="685"/>
                </a:cubicBezTo>
                <a:cubicBezTo>
                  <a:pt x="121" y="468"/>
                  <a:pt x="276" y="95"/>
                  <a:pt x="586" y="95"/>
                </a:cubicBezTo>
                <a:close/>
                <a:moveTo>
                  <a:pt x="580" y="1"/>
                </a:moveTo>
                <a:cubicBezTo>
                  <a:pt x="474" y="1"/>
                  <a:pt x="365" y="40"/>
                  <a:pt x="276" y="129"/>
                </a:cubicBezTo>
                <a:cubicBezTo>
                  <a:pt x="0" y="405"/>
                  <a:pt x="194" y="879"/>
                  <a:pt x="586" y="879"/>
                </a:cubicBezTo>
                <a:cubicBezTo>
                  <a:pt x="827" y="879"/>
                  <a:pt x="1021" y="680"/>
                  <a:pt x="1021" y="439"/>
                </a:cubicBezTo>
                <a:cubicBezTo>
                  <a:pt x="1021" y="176"/>
                  <a:pt x="805" y="1"/>
                  <a:pt x="580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888591" y="2404838"/>
            <a:ext cx="136590" cy="117077"/>
          </a:xfrm>
          <a:custGeom>
            <a:avLst/>
            <a:gdLst/>
            <a:ahLst/>
            <a:cxnLst/>
            <a:rect l="l" t="t" r="r" b="b"/>
            <a:pathLst>
              <a:path w="959" h="822" extrusionOk="0">
                <a:moveTo>
                  <a:pt x="547" y="96"/>
                </a:moveTo>
                <a:cubicBezTo>
                  <a:pt x="721" y="96"/>
                  <a:pt x="867" y="236"/>
                  <a:pt x="867" y="410"/>
                </a:cubicBezTo>
                <a:cubicBezTo>
                  <a:pt x="867" y="603"/>
                  <a:pt x="709" y="730"/>
                  <a:pt x="546" y="730"/>
                </a:cubicBezTo>
                <a:cubicBezTo>
                  <a:pt x="468" y="730"/>
                  <a:pt x="389" y="701"/>
                  <a:pt x="325" y="637"/>
                </a:cubicBezTo>
                <a:cubicBezTo>
                  <a:pt x="126" y="434"/>
                  <a:pt x="267" y="96"/>
                  <a:pt x="547" y="96"/>
                </a:cubicBezTo>
                <a:close/>
                <a:moveTo>
                  <a:pt x="546" y="0"/>
                </a:moveTo>
                <a:cubicBezTo>
                  <a:pt x="446" y="0"/>
                  <a:pt x="344" y="37"/>
                  <a:pt x="262" y="120"/>
                </a:cubicBezTo>
                <a:cubicBezTo>
                  <a:pt x="1" y="381"/>
                  <a:pt x="185" y="821"/>
                  <a:pt x="547" y="821"/>
                </a:cubicBezTo>
                <a:cubicBezTo>
                  <a:pt x="775" y="816"/>
                  <a:pt x="958" y="637"/>
                  <a:pt x="958" y="410"/>
                </a:cubicBezTo>
                <a:cubicBezTo>
                  <a:pt x="958" y="164"/>
                  <a:pt x="756" y="0"/>
                  <a:pt x="546" y="0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441565" y="2392136"/>
            <a:ext cx="100698" cy="86882"/>
          </a:xfrm>
          <a:custGeom>
            <a:avLst/>
            <a:gdLst/>
            <a:ahLst/>
            <a:cxnLst/>
            <a:rect l="l" t="t" r="r" b="b"/>
            <a:pathLst>
              <a:path w="707" h="610" extrusionOk="0">
                <a:moveTo>
                  <a:pt x="306" y="1"/>
                </a:moveTo>
                <a:cubicBezTo>
                  <a:pt x="150" y="1"/>
                  <a:pt x="1" y="122"/>
                  <a:pt x="1" y="305"/>
                </a:cubicBezTo>
                <a:cubicBezTo>
                  <a:pt x="5" y="469"/>
                  <a:pt x="141" y="605"/>
                  <a:pt x="305" y="609"/>
                </a:cubicBezTo>
                <a:cubicBezTo>
                  <a:pt x="576" y="609"/>
                  <a:pt x="707" y="281"/>
                  <a:pt x="518" y="92"/>
                </a:cubicBezTo>
                <a:cubicBezTo>
                  <a:pt x="457" y="29"/>
                  <a:pt x="381" y="1"/>
                  <a:pt x="306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680571" y="1890058"/>
            <a:ext cx="165504" cy="172340"/>
          </a:xfrm>
          <a:custGeom>
            <a:avLst/>
            <a:gdLst/>
            <a:ahLst/>
            <a:cxnLst/>
            <a:rect l="l" t="t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599" y="882"/>
                </a:lnTo>
                <a:lnTo>
                  <a:pt x="1006" y="1186"/>
                </a:lnTo>
                <a:lnTo>
                  <a:pt x="835" y="691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1161" y="426"/>
                </a:lnTo>
                <a:lnTo>
                  <a:pt x="744" y="430"/>
                </a:ln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-364779">
            <a:off x="6133825" y="2654689"/>
            <a:ext cx="662874" cy="450367"/>
          </a:xfrm>
          <a:custGeom>
            <a:avLst/>
            <a:gdLst/>
            <a:ahLst/>
            <a:cxnLst/>
            <a:rect l="l" t="t" r="r" b="b"/>
            <a:pathLst>
              <a:path w="4654" h="3162" extrusionOk="0">
                <a:moveTo>
                  <a:pt x="4104" y="0"/>
                </a:moveTo>
                <a:cubicBezTo>
                  <a:pt x="4047" y="0"/>
                  <a:pt x="3989" y="10"/>
                  <a:pt x="3933" y="32"/>
                </a:cubicBezTo>
                <a:lnTo>
                  <a:pt x="3923" y="32"/>
                </a:lnTo>
                <a:cubicBezTo>
                  <a:pt x="3115" y="337"/>
                  <a:pt x="2361" y="772"/>
                  <a:pt x="1693" y="1324"/>
                </a:cubicBezTo>
                <a:cubicBezTo>
                  <a:pt x="1050" y="1860"/>
                  <a:pt x="484" y="2480"/>
                  <a:pt x="0" y="3162"/>
                </a:cubicBezTo>
                <a:cubicBezTo>
                  <a:pt x="590" y="2601"/>
                  <a:pt x="1248" y="2117"/>
                  <a:pt x="1964" y="1725"/>
                </a:cubicBezTo>
                <a:cubicBezTo>
                  <a:pt x="2656" y="1353"/>
                  <a:pt x="3401" y="1096"/>
                  <a:pt x="4179" y="966"/>
                </a:cubicBezTo>
                <a:cubicBezTo>
                  <a:pt x="4208" y="961"/>
                  <a:pt x="4242" y="956"/>
                  <a:pt x="4271" y="941"/>
                </a:cubicBezTo>
                <a:cubicBezTo>
                  <a:pt x="4523" y="850"/>
                  <a:pt x="4653" y="569"/>
                  <a:pt x="4557" y="317"/>
                </a:cubicBezTo>
                <a:cubicBezTo>
                  <a:pt x="4485" y="122"/>
                  <a:pt x="4301" y="0"/>
                  <a:pt x="41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364779">
            <a:off x="6308599" y="2958863"/>
            <a:ext cx="478996" cy="207380"/>
          </a:xfrm>
          <a:custGeom>
            <a:avLst/>
            <a:gdLst/>
            <a:ahLst/>
            <a:cxnLst/>
            <a:rect l="l" t="t" r="r" b="b"/>
            <a:pathLst>
              <a:path w="3363" h="1456" extrusionOk="0">
                <a:moveTo>
                  <a:pt x="2908" y="1"/>
                </a:moveTo>
                <a:cubicBezTo>
                  <a:pt x="2891" y="1"/>
                  <a:pt x="2872" y="2"/>
                  <a:pt x="2854" y="4"/>
                </a:cubicBezTo>
                <a:lnTo>
                  <a:pt x="2840" y="4"/>
                </a:lnTo>
                <a:cubicBezTo>
                  <a:pt x="2288" y="72"/>
                  <a:pt x="1751" y="246"/>
                  <a:pt x="1263" y="512"/>
                </a:cubicBezTo>
                <a:cubicBezTo>
                  <a:pt x="803" y="769"/>
                  <a:pt x="378" y="1088"/>
                  <a:pt x="0" y="1455"/>
                </a:cubicBezTo>
                <a:cubicBezTo>
                  <a:pt x="445" y="1214"/>
                  <a:pt x="924" y="1030"/>
                  <a:pt x="1418" y="914"/>
                </a:cubicBezTo>
                <a:cubicBezTo>
                  <a:pt x="1699" y="846"/>
                  <a:pt x="1987" y="813"/>
                  <a:pt x="2276" y="813"/>
                </a:cubicBezTo>
                <a:cubicBezTo>
                  <a:pt x="2464" y="813"/>
                  <a:pt x="2653" y="827"/>
                  <a:pt x="2840" y="856"/>
                </a:cubicBezTo>
                <a:cubicBezTo>
                  <a:pt x="2859" y="858"/>
                  <a:pt x="2880" y="859"/>
                  <a:pt x="2900" y="859"/>
                </a:cubicBezTo>
                <a:cubicBezTo>
                  <a:pt x="2921" y="859"/>
                  <a:pt x="2941" y="858"/>
                  <a:pt x="2961" y="856"/>
                </a:cubicBezTo>
                <a:cubicBezTo>
                  <a:pt x="3193" y="827"/>
                  <a:pt x="3362" y="609"/>
                  <a:pt x="3333" y="377"/>
                </a:cubicBezTo>
                <a:cubicBezTo>
                  <a:pt x="3306" y="158"/>
                  <a:pt x="3123" y="1"/>
                  <a:pt x="2908" y="1"/>
                </a:cubicBezTo>
                <a:close/>
              </a:path>
            </a:pathLst>
          </a:custGeom>
          <a:solidFill>
            <a:srgbClr val="EB9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680575" y="2668474"/>
            <a:ext cx="552628" cy="381570"/>
          </a:xfrm>
          <a:custGeom>
            <a:avLst/>
            <a:gdLst/>
            <a:ahLst/>
            <a:cxnLst/>
            <a:rect l="l" t="t" r="r" b="b"/>
            <a:pathLst>
              <a:path w="3880" h="2679" extrusionOk="0">
                <a:moveTo>
                  <a:pt x="515" y="0"/>
                </a:moveTo>
                <a:cubicBezTo>
                  <a:pt x="273" y="0"/>
                  <a:pt x="60" y="185"/>
                  <a:pt x="34" y="435"/>
                </a:cubicBezTo>
                <a:cubicBezTo>
                  <a:pt x="0" y="715"/>
                  <a:pt x="218" y="967"/>
                  <a:pt x="498" y="976"/>
                </a:cubicBezTo>
                <a:cubicBezTo>
                  <a:pt x="803" y="1015"/>
                  <a:pt x="1103" y="1083"/>
                  <a:pt x="1393" y="1184"/>
                </a:cubicBezTo>
                <a:cubicBezTo>
                  <a:pt x="1698" y="1286"/>
                  <a:pt x="1993" y="1412"/>
                  <a:pt x="2283" y="1552"/>
                </a:cubicBezTo>
                <a:cubicBezTo>
                  <a:pt x="2578" y="1692"/>
                  <a:pt x="2864" y="1857"/>
                  <a:pt x="3134" y="2036"/>
                </a:cubicBezTo>
                <a:cubicBezTo>
                  <a:pt x="3410" y="2215"/>
                  <a:pt x="3662" y="2432"/>
                  <a:pt x="3879" y="2679"/>
                </a:cubicBezTo>
                <a:cubicBezTo>
                  <a:pt x="3725" y="2379"/>
                  <a:pt x="3526" y="2103"/>
                  <a:pt x="3294" y="1861"/>
                </a:cubicBezTo>
                <a:cubicBezTo>
                  <a:pt x="3062" y="1605"/>
                  <a:pt x="2810" y="1368"/>
                  <a:pt x="2549" y="1150"/>
                </a:cubicBezTo>
                <a:cubicBezTo>
                  <a:pt x="2283" y="928"/>
                  <a:pt x="1998" y="720"/>
                  <a:pt x="1708" y="531"/>
                </a:cubicBezTo>
                <a:cubicBezTo>
                  <a:pt x="1398" y="338"/>
                  <a:pt x="1074" y="173"/>
                  <a:pt x="735" y="43"/>
                </a:cubicBezTo>
                <a:lnTo>
                  <a:pt x="721" y="38"/>
                </a:lnTo>
                <a:cubicBezTo>
                  <a:pt x="682" y="23"/>
                  <a:pt x="643" y="14"/>
                  <a:pt x="605" y="9"/>
                </a:cubicBezTo>
                <a:cubicBezTo>
                  <a:pt x="574" y="3"/>
                  <a:pt x="544" y="0"/>
                  <a:pt x="5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744525" y="3023977"/>
            <a:ext cx="489389" cy="146703"/>
          </a:xfrm>
          <a:custGeom>
            <a:avLst/>
            <a:gdLst/>
            <a:ahLst/>
            <a:cxnLst/>
            <a:rect l="l" t="t" r="r" b="b"/>
            <a:pathLst>
              <a:path w="3436" h="1030" extrusionOk="0">
                <a:moveTo>
                  <a:pt x="471" y="0"/>
                </a:moveTo>
                <a:cubicBezTo>
                  <a:pt x="451" y="0"/>
                  <a:pt x="431" y="2"/>
                  <a:pt x="412" y="4"/>
                </a:cubicBezTo>
                <a:cubicBezTo>
                  <a:pt x="170" y="28"/>
                  <a:pt x="1" y="251"/>
                  <a:pt x="35" y="488"/>
                </a:cubicBezTo>
                <a:cubicBezTo>
                  <a:pt x="61" y="701"/>
                  <a:pt x="248" y="856"/>
                  <a:pt x="459" y="856"/>
                </a:cubicBezTo>
                <a:cubicBezTo>
                  <a:pt x="482" y="856"/>
                  <a:pt x="505" y="854"/>
                  <a:pt x="528" y="850"/>
                </a:cubicBezTo>
                <a:cubicBezTo>
                  <a:pt x="1016" y="785"/>
                  <a:pt x="1486" y="710"/>
                  <a:pt x="1955" y="710"/>
                </a:cubicBezTo>
                <a:cubicBezTo>
                  <a:pt x="1970" y="710"/>
                  <a:pt x="1984" y="710"/>
                  <a:pt x="1999" y="710"/>
                </a:cubicBezTo>
                <a:cubicBezTo>
                  <a:pt x="2240" y="715"/>
                  <a:pt x="2482" y="744"/>
                  <a:pt x="2724" y="792"/>
                </a:cubicBezTo>
                <a:cubicBezTo>
                  <a:pt x="2966" y="850"/>
                  <a:pt x="3203" y="928"/>
                  <a:pt x="3430" y="1029"/>
                </a:cubicBezTo>
                <a:lnTo>
                  <a:pt x="3435" y="1029"/>
                </a:lnTo>
                <a:cubicBezTo>
                  <a:pt x="3034" y="696"/>
                  <a:pt x="2569" y="444"/>
                  <a:pt x="2066" y="294"/>
                </a:cubicBezTo>
                <a:cubicBezTo>
                  <a:pt x="1815" y="222"/>
                  <a:pt x="1558" y="159"/>
                  <a:pt x="1297" y="120"/>
                </a:cubicBezTo>
                <a:cubicBezTo>
                  <a:pt x="1036" y="72"/>
                  <a:pt x="785" y="38"/>
                  <a:pt x="533" y="4"/>
                </a:cubicBezTo>
                <a:cubicBezTo>
                  <a:pt x="511" y="2"/>
                  <a:pt x="491" y="0"/>
                  <a:pt x="471" y="0"/>
                </a:cubicBezTo>
                <a:close/>
              </a:path>
            </a:pathLst>
          </a:custGeom>
          <a:solidFill>
            <a:srgbClr val="EB9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4460525" y="3201219"/>
            <a:ext cx="159448" cy="804328"/>
          </a:xfrm>
          <a:custGeom>
            <a:avLst/>
            <a:gdLst/>
            <a:ahLst/>
            <a:cxnLst/>
            <a:rect l="l" t="t" r="r" b="b"/>
            <a:pathLst>
              <a:path w="1481" h="7471" extrusionOk="0">
                <a:moveTo>
                  <a:pt x="552" y="0"/>
                </a:moveTo>
                <a:cubicBezTo>
                  <a:pt x="488" y="0"/>
                  <a:pt x="422" y="13"/>
                  <a:pt x="358" y="40"/>
                </a:cubicBezTo>
                <a:cubicBezTo>
                  <a:pt x="112" y="147"/>
                  <a:pt x="0" y="432"/>
                  <a:pt x="107" y="679"/>
                </a:cubicBezTo>
                <a:cubicBezTo>
                  <a:pt x="329" y="1201"/>
                  <a:pt x="508" y="1738"/>
                  <a:pt x="644" y="2285"/>
                </a:cubicBezTo>
                <a:cubicBezTo>
                  <a:pt x="789" y="2846"/>
                  <a:pt x="905" y="3412"/>
                  <a:pt x="992" y="3983"/>
                </a:cubicBezTo>
                <a:cubicBezTo>
                  <a:pt x="1079" y="4558"/>
                  <a:pt x="1137" y="5139"/>
                  <a:pt x="1161" y="5719"/>
                </a:cubicBezTo>
                <a:cubicBezTo>
                  <a:pt x="1195" y="6304"/>
                  <a:pt x="1176" y="6890"/>
                  <a:pt x="1108" y="7470"/>
                </a:cubicBezTo>
                <a:cubicBezTo>
                  <a:pt x="1253" y="6899"/>
                  <a:pt x="1355" y="6314"/>
                  <a:pt x="1403" y="5724"/>
                </a:cubicBezTo>
                <a:cubicBezTo>
                  <a:pt x="1461" y="5129"/>
                  <a:pt x="1481" y="4534"/>
                  <a:pt x="1476" y="3939"/>
                </a:cubicBezTo>
                <a:cubicBezTo>
                  <a:pt x="1466" y="3344"/>
                  <a:pt x="1427" y="2744"/>
                  <a:pt x="1360" y="2149"/>
                </a:cubicBezTo>
                <a:cubicBezTo>
                  <a:pt x="1292" y="1545"/>
                  <a:pt x="1181" y="945"/>
                  <a:pt x="1021" y="355"/>
                </a:cubicBezTo>
                <a:cubicBezTo>
                  <a:pt x="1011" y="331"/>
                  <a:pt x="1006" y="311"/>
                  <a:pt x="997" y="292"/>
                </a:cubicBezTo>
                <a:cubicBezTo>
                  <a:pt x="918" y="109"/>
                  <a:pt x="740" y="0"/>
                  <a:pt x="5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252201" y="3232871"/>
            <a:ext cx="236535" cy="375841"/>
          </a:xfrm>
          <a:custGeom>
            <a:avLst/>
            <a:gdLst/>
            <a:ahLst/>
            <a:cxnLst/>
            <a:rect l="l" t="t" r="r" b="b"/>
            <a:pathLst>
              <a:path w="2197" h="3491" extrusionOk="0">
                <a:moveTo>
                  <a:pt x="468" y="1"/>
                </a:moveTo>
                <a:cubicBezTo>
                  <a:pt x="358" y="1"/>
                  <a:pt x="248" y="43"/>
                  <a:pt x="165" y="129"/>
                </a:cubicBezTo>
                <a:cubicBezTo>
                  <a:pt x="1" y="298"/>
                  <a:pt x="5" y="564"/>
                  <a:pt x="175" y="728"/>
                </a:cubicBezTo>
                <a:cubicBezTo>
                  <a:pt x="591" y="1139"/>
                  <a:pt x="1002" y="1541"/>
                  <a:pt x="1360" y="1986"/>
                </a:cubicBezTo>
                <a:cubicBezTo>
                  <a:pt x="1539" y="2208"/>
                  <a:pt x="1698" y="2445"/>
                  <a:pt x="1843" y="2692"/>
                </a:cubicBezTo>
                <a:cubicBezTo>
                  <a:pt x="1984" y="2949"/>
                  <a:pt x="2105" y="3215"/>
                  <a:pt x="2197" y="3490"/>
                </a:cubicBezTo>
                <a:cubicBezTo>
                  <a:pt x="2172" y="3195"/>
                  <a:pt x="2114" y="2900"/>
                  <a:pt x="2032" y="2615"/>
                </a:cubicBezTo>
                <a:cubicBezTo>
                  <a:pt x="1950" y="2325"/>
                  <a:pt x="1843" y="2039"/>
                  <a:pt x="1718" y="1768"/>
                </a:cubicBezTo>
                <a:cubicBezTo>
                  <a:pt x="1461" y="1217"/>
                  <a:pt x="1142" y="699"/>
                  <a:pt x="833" y="201"/>
                </a:cubicBezTo>
                <a:cubicBezTo>
                  <a:pt x="813" y="172"/>
                  <a:pt x="794" y="148"/>
                  <a:pt x="770" y="124"/>
                </a:cubicBezTo>
                <a:cubicBezTo>
                  <a:pt x="686" y="42"/>
                  <a:pt x="577" y="1"/>
                  <a:pt x="468" y="1"/>
                </a:cubicBezTo>
                <a:close/>
              </a:path>
            </a:pathLst>
          </a:custGeom>
          <a:solidFill>
            <a:srgbClr val="AAB8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4677677" y="3127365"/>
            <a:ext cx="127149" cy="409431"/>
          </a:xfrm>
          <a:custGeom>
            <a:avLst/>
            <a:gdLst/>
            <a:ahLst/>
            <a:cxnLst/>
            <a:rect l="l" t="t" r="r" b="b"/>
            <a:pathLst>
              <a:path w="1181" h="3803" extrusionOk="0">
                <a:moveTo>
                  <a:pt x="685" y="1"/>
                </a:moveTo>
                <a:cubicBezTo>
                  <a:pt x="505" y="1"/>
                  <a:pt x="334" y="115"/>
                  <a:pt x="276" y="301"/>
                </a:cubicBezTo>
                <a:lnTo>
                  <a:pt x="276" y="306"/>
                </a:lnTo>
                <a:cubicBezTo>
                  <a:pt x="97" y="881"/>
                  <a:pt x="5" y="1481"/>
                  <a:pt x="0" y="2081"/>
                </a:cubicBezTo>
                <a:cubicBezTo>
                  <a:pt x="0" y="2656"/>
                  <a:pt x="39" y="3232"/>
                  <a:pt x="117" y="3803"/>
                </a:cubicBezTo>
                <a:cubicBezTo>
                  <a:pt x="179" y="3242"/>
                  <a:pt x="276" y="2685"/>
                  <a:pt x="416" y="2139"/>
                </a:cubicBezTo>
                <a:cubicBezTo>
                  <a:pt x="552" y="1616"/>
                  <a:pt x="765" y="1113"/>
                  <a:pt x="1045" y="649"/>
                </a:cubicBezTo>
                <a:cubicBezTo>
                  <a:pt x="1181" y="431"/>
                  <a:pt x="1094" y="146"/>
                  <a:pt x="861" y="40"/>
                </a:cubicBezTo>
                <a:cubicBezTo>
                  <a:pt x="804" y="13"/>
                  <a:pt x="744" y="1"/>
                  <a:pt x="685" y="1"/>
                </a:cubicBezTo>
                <a:close/>
              </a:path>
            </a:pathLst>
          </a:custGeom>
          <a:solidFill>
            <a:srgbClr val="EB9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1784123" y="1348152"/>
            <a:ext cx="514452" cy="550088"/>
            <a:chOff x="2106473" y="1676890"/>
            <a:chExt cx="514452" cy="550088"/>
          </a:xfrm>
        </p:grpSpPr>
        <p:sp>
          <p:nvSpPr>
            <p:cNvPr id="23" name="Google Shape;23;p2"/>
            <p:cNvSpPr/>
            <p:nvPr/>
          </p:nvSpPr>
          <p:spPr>
            <a:xfrm flipH="1">
              <a:off x="2106473" y="1676890"/>
              <a:ext cx="473670" cy="428343"/>
            </a:xfrm>
            <a:custGeom>
              <a:avLst/>
              <a:gdLst/>
              <a:ahLst/>
              <a:cxnLst/>
              <a:rect l="l" t="t" r="r" b="b"/>
              <a:pathLst>
                <a:path w="4669" h="4222" extrusionOk="0">
                  <a:moveTo>
                    <a:pt x="4385" y="0"/>
                  </a:moveTo>
                  <a:cubicBezTo>
                    <a:pt x="4155" y="0"/>
                    <a:pt x="3927" y="17"/>
                    <a:pt x="3701" y="48"/>
                  </a:cubicBezTo>
                  <a:cubicBezTo>
                    <a:pt x="3710" y="125"/>
                    <a:pt x="3710" y="202"/>
                    <a:pt x="3710" y="280"/>
                  </a:cubicBezTo>
                  <a:cubicBezTo>
                    <a:pt x="3710" y="297"/>
                    <a:pt x="3698" y="312"/>
                    <a:pt x="3682" y="312"/>
                  </a:cubicBezTo>
                  <a:cubicBezTo>
                    <a:pt x="3676" y="312"/>
                    <a:pt x="3669" y="309"/>
                    <a:pt x="3662" y="304"/>
                  </a:cubicBezTo>
                  <a:cubicBezTo>
                    <a:pt x="3589" y="241"/>
                    <a:pt x="3522" y="169"/>
                    <a:pt x="3464" y="91"/>
                  </a:cubicBezTo>
                  <a:cubicBezTo>
                    <a:pt x="3077" y="169"/>
                    <a:pt x="2704" y="299"/>
                    <a:pt x="2351" y="468"/>
                  </a:cubicBezTo>
                  <a:cubicBezTo>
                    <a:pt x="2366" y="555"/>
                    <a:pt x="2380" y="638"/>
                    <a:pt x="2390" y="725"/>
                  </a:cubicBezTo>
                  <a:cubicBezTo>
                    <a:pt x="2393" y="746"/>
                    <a:pt x="2379" y="759"/>
                    <a:pt x="2361" y="759"/>
                  </a:cubicBezTo>
                  <a:cubicBezTo>
                    <a:pt x="2355" y="759"/>
                    <a:pt x="2348" y="758"/>
                    <a:pt x="2342" y="754"/>
                  </a:cubicBezTo>
                  <a:cubicBezTo>
                    <a:pt x="2264" y="701"/>
                    <a:pt x="2192" y="647"/>
                    <a:pt x="2114" y="594"/>
                  </a:cubicBezTo>
                  <a:cubicBezTo>
                    <a:pt x="1809" y="768"/>
                    <a:pt x="1524" y="976"/>
                    <a:pt x="1268" y="1218"/>
                  </a:cubicBezTo>
                  <a:cubicBezTo>
                    <a:pt x="1282" y="1262"/>
                    <a:pt x="1302" y="1310"/>
                    <a:pt x="1316" y="1349"/>
                  </a:cubicBezTo>
                  <a:cubicBezTo>
                    <a:pt x="1325" y="1371"/>
                    <a:pt x="1310" y="1393"/>
                    <a:pt x="1288" y="1393"/>
                  </a:cubicBezTo>
                  <a:cubicBezTo>
                    <a:pt x="1286" y="1393"/>
                    <a:pt x="1284" y="1393"/>
                    <a:pt x="1282" y="1392"/>
                  </a:cubicBezTo>
                  <a:cubicBezTo>
                    <a:pt x="1234" y="1383"/>
                    <a:pt x="1185" y="1368"/>
                    <a:pt x="1132" y="1354"/>
                  </a:cubicBezTo>
                  <a:cubicBezTo>
                    <a:pt x="929" y="1566"/>
                    <a:pt x="745" y="1803"/>
                    <a:pt x="591" y="2060"/>
                  </a:cubicBezTo>
                  <a:cubicBezTo>
                    <a:pt x="624" y="2123"/>
                    <a:pt x="649" y="2190"/>
                    <a:pt x="673" y="2258"/>
                  </a:cubicBezTo>
                  <a:cubicBezTo>
                    <a:pt x="682" y="2276"/>
                    <a:pt x="666" y="2297"/>
                    <a:pt x="645" y="2297"/>
                  </a:cubicBezTo>
                  <a:cubicBezTo>
                    <a:pt x="643" y="2297"/>
                    <a:pt x="641" y="2297"/>
                    <a:pt x="639" y="2297"/>
                  </a:cubicBezTo>
                  <a:cubicBezTo>
                    <a:pt x="586" y="2287"/>
                    <a:pt x="532" y="2268"/>
                    <a:pt x="479" y="2253"/>
                  </a:cubicBezTo>
                  <a:cubicBezTo>
                    <a:pt x="421" y="2360"/>
                    <a:pt x="368" y="2466"/>
                    <a:pt x="320" y="2577"/>
                  </a:cubicBezTo>
                  <a:cubicBezTo>
                    <a:pt x="358" y="2626"/>
                    <a:pt x="383" y="2679"/>
                    <a:pt x="392" y="2737"/>
                  </a:cubicBezTo>
                  <a:cubicBezTo>
                    <a:pt x="392" y="2756"/>
                    <a:pt x="377" y="2769"/>
                    <a:pt x="361" y="2769"/>
                  </a:cubicBezTo>
                  <a:cubicBezTo>
                    <a:pt x="357" y="2769"/>
                    <a:pt x="353" y="2768"/>
                    <a:pt x="349" y="2766"/>
                  </a:cubicBezTo>
                  <a:lnTo>
                    <a:pt x="257" y="2737"/>
                  </a:lnTo>
                  <a:cubicBezTo>
                    <a:pt x="83" y="3211"/>
                    <a:pt x="0" y="3714"/>
                    <a:pt x="20" y="4222"/>
                  </a:cubicBezTo>
                  <a:cubicBezTo>
                    <a:pt x="436" y="4057"/>
                    <a:pt x="837" y="3869"/>
                    <a:pt x="1229" y="3656"/>
                  </a:cubicBezTo>
                  <a:cubicBezTo>
                    <a:pt x="1185" y="3588"/>
                    <a:pt x="1156" y="3516"/>
                    <a:pt x="1137" y="3438"/>
                  </a:cubicBezTo>
                  <a:cubicBezTo>
                    <a:pt x="1133" y="3421"/>
                    <a:pt x="1144" y="3399"/>
                    <a:pt x="1165" y="3399"/>
                  </a:cubicBezTo>
                  <a:cubicBezTo>
                    <a:pt x="1167" y="3399"/>
                    <a:pt x="1169" y="3399"/>
                    <a:pt x="1171" y="3400"/>
                  </a:cubicBezTo>
                  <a:cubicBezTo>
                    <a:pt x="1273" y="3419"/>
                    <a:pt x="1364" y="3463"/>
                    <a:pt x="1442" y="3530"/>
                  </a:cubicBezTo>
                  <a:cubicBezTo>
                    <a:pt x="1563" y="3463"/>
                    <a:pt x="1679" y="3390"/>
                    <a:pt x="1790" y="3313"/>
                  </a:cubicBezTo>
                  <a:cubicBezTo>
                    <a:pt x="1722" y="3153"/>
                    <a:pt x="1689" y="2974"/>
                    <a:pt x="1693" y="2800"/>
                  </a:cubicBezTo>
                  <a:cubicBezTo>
                    <a:pt x="1693" y="2784"/>
                    <a:pt x="1707" y="2774"/>
                    <a:pt x="1722" y="2774"/>
                  </a:cubicBezTo>
                  <a:cubicBezTo>
                    <a:pt x="1725" y="2774"/>
                    <a:pt x="1729" y="2775"/>
                    <a:pt x="1732" y="2776"/>
                  </a:cubicBezTo>
                  <a:cubicBezTo>
                    <a:pt x="1872" y="2863"/>
                    <a:pt x="2013" y="2959"/>
                    <a:pt x="2138" y="3066"/>
                  </a:cubicBezTo>
                  <a:cubicBezTo>
                    <a:pt x="2288" y="2955"/>
                    <a:pt x="2429" y="2839"/>
                    <a:pt x="2564" y="2722"/>
                  </a:cubicBezTo>
                  <a:cubicBezTo>
                    <a:pt x="2540" y="2655"/>
                    <a:pt x="2520" y="2592"/>
                    <a:pt x="2511" y="2524"/>
                  </a:cubicBezTo>
                  <a:cubicBezTo>
                    <a:pt x="2511" y="2503"/>
                    <a:pt x="2522" y="2489"/>
                    <a:pt x="2537" y="2489"/>
                  </a:cubicBezTo>
                  <a:cubicBezTo>
                    <a:pt x="2540" y="2489"/>
                    <a:pt x="2542" y="2490"/>
                    <a:pt x="2545" y="2490"/>
                  </a:cubicBezTo>
                  <a:cubicBezTo>
                    <a:pt x="2617" y="2500"/>
                    <a:pt x="2690" y="2519"/>
                    <a:pt x="2758" y="2543"/>
                  </a:cubicBezTo>
                  <a:cubicBezTo>
                    <a:pt x="2912" y="2398"/>
                    <a:pt x="3057" y="2248"/>
                    <a:pt x="3203" y="2094"/>
                  </a:cubicBezTo>
                  <a:cubicBezTo>
                    <a:pt x="3096" y="1958"/>
                    <a:pt x="3028" y="1799"/>
                    <a:pt x="3009" y="1634"/>
                  </a:cubicBezTo>
                  <a:cubicBezTo>
                    <a:pt x="3005" y="1614"/>
                    <a:pt x="3021" y="1598"/>
                    <a:pt x="3037" y="1598"/>
                  </a:cubicBezTo>
                  <a:cubicBezTo>
                    <a:pt x="3041" y="1598"/>
                    <a:pt x="3044" y="1599"/>
                    <a:pt x="3048" y="1600"/>
                  </a:cubicBezTo>
                  <a:cubicBezTo>
                    <a:pt x="3178" y="1668"/>
                    <a:pt x="3299" y="1760"/>
                    <a:pt x="3430" y="1828"/>
                  </a:cubicBezTo>
                  <a:cubicBezTo>
                    <a:pt x="3594" y="1634"/>
                    <a:pt x="3754" y="1426"/>
                    <a:pt x="3904" y="1213"/>
                  </a:cubicBezTo>
                  <a:cubicBezTo>
                    <a:pt x="3822" y="1107"/>
                    <a:pt x="3764" y="981"/>
                    <a:pt x="3730" y="851"/>
                  </a:cubicBezTo>
                  <a:cubicBezTo>
                    <a:pt x="3717" y="834"/>
                    <a:pt x="3737" y="821"/>
                    <a:pt x="3759" y="821"/>
                  </a:cubicBezTo>
                  <a:cubicBezTo>
                    <a:pt x="3762" y="821"/>
                    <a:pt x="3765" y="821"/>
                    <a:pt x="3768" y="822"/>
                  </a:cubicBezTo>
                  <a:cubicBezTo>
                    <a:pt x="3870" y="870"/>
                    <a:pt x="3976" y="909"/>
                    <a:pt x="4078" y="952"/>
                  </a:cubicBezTo>
                  <a:cubicBezTo>
                    <a:pt x="4281" y="657"/>
                    <a:pt x="4475" y="343"/>
                    <a:pt x="4668" y="9"/>
                  </a:cubicBezTo>
                  <a:cubicBezTo>
                    <a:pt x="4574" y="3"/>
                    <a:pt x="4479" y="0"/>
                    <a:pt x="4385" y="0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flipH="1">
              <a:off x="2221821" y="1751864"/>
              <a:ext cx="399104" cy="475114"/>
            </a:xfrm>
            <a:custGeom>
              <a:avLst/>
              <a:gdLst/>
              <a:ahLst/>
              <a:cxnLst/>
              <a:rect l="l" t="t" r="r" b="b"/>
              <a:pathLst>
                <a:path w="3934" h="4683" extrusionOk="0">
                  <a:moveTo>
                    <a:pt x="3933" y="0"/>
                  </a:moveTo>
                  <a:lnTo>
                    <a:pt x="3933" y="0"/>
                  </a:lnTo>
                  <a:cubicBezTo>
                    <a:pt x="3426" y="150"/>
                    <a:pt x="2952" y="421"/>
                    <a:pt x="2526" y="740"/>
                  </a:cubicBezTo>
                  <a:cubicBezTo>
                    <a:pt x="2424" y="823"/>
                    <a:pt x="2313" y="905"/>
                    <a:pt x="2216" y="992"/>
                  </a:cubicBezTo>
                  <a:cubicBezTo>
                    <a:pt x="2115" y="1079"/>
                    <a:pt x="2013" y="1166"/>
                    <a:pt x="1916" y="1258"/>
                  </a:cubicBezTo>
                  <a:lnTo>
                    <a:pt x="1636" y="1543"/>
                  </a:lnTo>
                  <a:lnTo>
                    <a:pt x="1370" y="1838"/>
                  </a:lnTo>
                  <a:cubicBezTo>
                    <a:pt x="1283" y="1945"/>
                    <a:pt x="1201" y="2051"/>
                    <a:pt x="1118" y="2153"/>
                  </a:cubicBezTo>
                  <a:cubicBezTo>
                    <a:pt x="1075" y="2206"/>
                    <a:pt x="1036" y="2259"/>
                    <a:pt x="997" y="2312"/>
                  </a:cubicBezTo>
                  <a:lnTo>
                    <a:pt x="881" y="2477"/>
                  </a:lnTo>
                  <a:cubicBezTo>
                    <a:pt x="731" y="2699"/>
                    <a:pt x="596" y="2932"/>
                    <a:pt x="475" y="3169"/>
                  </a:cubicBezTo>
                  <a:cubicBezTo>
                    <a:pt x="233" y="3643"/>
                    <a:pt x="44" y="4155"/>
                    <a:pt x="1" y="4683"/>
                  </a:cubicBezTo>
                  <a:cubicBezTo>
                    <a:pt x="151" y="4184"/>
                    <a:pt x="364" y="3705"/>
                    <a:pt x="639" y="3260"/>
                  </a:cubicBezTo>
                  <a:cubicBezTo>
                    <a:pt x="775" y="3038"/>
                    <a:pt x="920" y="2820"/>
                    <a:pt x="1070" y="2612"/>
                  </a:cubicBezTo>
                  <a:cubicBezTo>
                    <a:pt x="1152" y="2506"/>
                    <a:pt x="1225" y="2399"/>
                    <a:pt x="1307" y="2298"/>
                  </a:cubicBezTo>
                  <a:cubicBezTo>
                    <a:pt x="1389" y="2196"/>
                    <a:pt x="1467" y="2095"/>
                    <a:pt x="1554" y="1998"/>
                  </a:cubicBezTo>
                  <a:lnTo>
                    <a:pt x="1810" y="1703"/>
                  </a:lnTo>
                  <a:lnTo>
                    <a:pt x="2076" y="1422"/>
                  </a:lnTo>
                  <a:cubicBezTo>
                    <a:pt x="2168" y="1330"/>
                    <a:pt x="2265" y="1239"/>
                    <a:pt x="2357" y="1147"/>
                  </a:cubicBezTo>
                  <a:cubicBezTo>
                    <a:pt x="2400" y="1103"/>
                    <a:pt x="2453" y="1064"/>
                    <a:pt x="2502" y="1021"/>
                  </a:cubicBezTo>
                  <a:lnTo>
                    <a:pt x="2647" y="890"/>
                  </a:lnTo>
                  <a:cubicBezTo>
                    <a:pt x="3039" y="542"/>
                    <a:pt x="3469" y="247"/>
                    <a:pt x="3933" y="0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1574788" y="3260449"/>
            <a:ext cx="5930448" cy="1360829"/>
            <a:chOff x="1626038" y="3260449"/>
            <a:chExt cx="5930448" cy="1360829"/>
          </a:xfrm>
        </p:grpSpPr>
        <p:sp>
          <p:nvSpPr>
            <p:cNvPr id="26" name="Google Shape;26;p2"/>
            <p:cNvSpPr/>
            <p:nvPr/>
          </p:nvSpPr>
          <p:spPr>
            <a:xfrm>
              <a:off x="1749201" y="3677273"/>
              <a:ext cx="2857844" cy="813656"/>
            </a:xfrm>
            <a:custGeom>
              <a:avLst/>
              <a:gdLst/>
              <a:ahLst/>
              <a:cxnLst/>
              <a:rect l="l" t="t" r="r" b="b"/>
              <a:pathLst>
                <a:path w="19862" h="5655" extrusionOk="0">
                  <a:moveTo>
                    <a:pt x="10342" y="0"/>
                  </a:moveTo>
                  <a:cubicBezTo>
                    <a:pt x="6845" y="0"/>
                    <a:pt x="2632" y="759"/>
                    <a:pt x="2632" y="759"/>
                  </a:cubicBezTo>
                  <a:cubicBezTo>
                    <a:pt x="2008" y="2148"/>
                    <a:pt x="726" y="4295"/>
                    <a:pt x="0" y="5655"/>
                  </a:cubicBezTo>
                  <a:cubicBezTo>
                    <a:pt x="3173" y="5200"/>
                    <a:pt x="6438" y="4474"/>
                    <a:pt x="9703" y="4387"/>
                  </a:cubicBezTo>
                  <a:cubicBezTo>
                    <a:pt x="10360" y="4368"/>
                    <a:pt x="11047" y="4356"/>
                    <a:pt x="11752" y="4356"/>
                  </a:cubicBezTo>
                  <a:cubicBezTo>
                    <a:pt x="14458" y="4356"/>
                    <a:pt x="17417" y="4541"/>
                    <a:pt x="19861" y="5263"/>
                  </a:cubicBezTo>
                  <a:cubicBezTo>
                    <a:pt x="19411" y="1272"/>
                    <a:pt x="14095" y="0"/>
                    <a:pt x="10342" y="0"/>
                  </a:cubicBezTo>
                  <a:close/>
                </a:path>
              </a:pathLst>
            </a:custGeom>
            <a:solidFill>
              <a:srgbClr val="FBDD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578209" y="3677273"/>
              <a:ext cx="2858563" cy="813656"/>
            </a:xfrm>
            <a:custGeom>
              <a:avLst/>
              <a:gdLst/>
              <a:ahLst/>
              <a:cxnLst/>
              <a:rect l="l" t="t" r="r" b="b"/>
              <a:pathLst>
                <a:path w="19867" h="5655" extrusionOk="0">
                  <a:moveTo>
                    <a:pt x="9525" y="0"/>
                  </a:moveTo>
                  <a:cubicBezTo>
                    <a:pt x="5771" y="0"/>
                    <a:pt x="456" y="1272"/>
                    <a:pt x="1" y="5263"/>
                  </a:cubicBezTo>
                  <a:cubicBezTo>
                    <a:pt x="2449" y="4541"/>
                    <a:pt x="5409" y="4356"/>
                    <a:pt x="8112" y="4356"/>
                  </a:cubicBezTo>
                  <a:cubicBezTo>
                    <a:pt x="8816" y="4356"/>
                    <a:pt x="9503" y="4368"/>
                    <a:pt x="10159" y="4387"/>
                  </a:cubicBezTo>
                  <a:cubicBezTo>
                    <a:pt x="13424" y="4474"/>
                    <a:pt x="16689" y="5200"/>
                    <a:pt x="19867" y="5655"/>
                  </a:cubicBezTo>
                  <a:cubicBezTo>
                    <a:pt x="19141" y="4295"/>
                    <a:pt x="17854" y="2148"/>
                    <a:pt x="17235" y="759"/>
                  </a:cubicBezTo>
                  <a:cubicBezTo>
                    <a:pt x="17235" y="759"/>
                    <a:pt x="13017" y="0"/>
                    <a:pt x="9525" y="0"/>
                  </a:cubicBezTo>
                  <a:close/>
                </a:path>
              </a:pathLst>
            </a:custGeom>
            <a:solidFill>
              <a:srgbClr val="FBDD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196674" y="3523032"/>
              <a:ext cx="2429067" cy="834950"/>
            </a:xfrm>
            <a:custGeom>
              <a:avLst/>
              <a:gdLst/>
              <a:ahLst/>
              <a:cxnLst/>
              <a:rect l="l" t="t" r="r" b="b"/>
              <a:pathLst>
                <a:path w="16882" h="5803" extrusionOk="0">
                  <a:moveTo>
                    <a:pt x="6208" y="0"/>
                  </a:moveTo>
                  <a:cubicBezTo>
                    <a:pt x="4170" y="0"/>
                    <a:pt x="2130" y="191"/>
                    <a:pt x="363" y="356"/>
                  </a:cubicBezTo>
                  <a:lnTo>
                    <a:pt x="1" y="390"/>
                  </a:lnTo>
                  <a:lnTo>
                    <a:pt x="30" y="690"/>
                  </a:lnTo>
                  <a:lnTo>
                    <a:pt x="392" y="656"/>
                  </a:lnTo>
                  <a:cubicBezTo>
                    <a:pt x="2163" y="492"/>
                    <a:pt x="4198" y="302"/>
                    <a:pt x="6221" y="302"/>
                  </a:cubicBezTo>
                  <a:cubicBezTo>
                    <a:pt x="7530" y="302"/>
                    <a:pt x="8833" y="381"/>
                    <a:pt x="10057" y="598"/>
                  </a:cubicBezTo>
                  <a:cubicBezTo>
                    <a:pt x="13675" y="1236"/>
                    <a:pt x="15813" y="2939"/>
                    <a:pt x="16587" y="5803"/>
                  </a:cubicBezTo>
                  <a:lnTo>
                    <a:pt x="16882" y="5720"/>
                  </a:lnTo>
                  <a:cubicBezTo>
                    <a:pt x="15606" y="1018"/>
                    <a:pt x="10914" y="0"/>
                    <a:pt x="6208" y="0"/>
                  </a:cubicBezTo>
                  <a:close/>
                </a:path>
              </a:pathLst>
            </a:custGeom>
            <a:solidFill>
              <a:srgbClr val="FBDD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584539" y="3462602"/>
              <a:ext cx="2409642" cy="834806"/>
            </a:xfrm>
            <a:custGeom>
              <a:avLst/>
              <a:gdLst/>
              <a:ahLst/>
              <a:cxnLst/>
              <a:rect l="l" t="t" r="r" b="b"/>
              <a:pathLst>
                <a:path w="16747" h="5802" extrusionOk="0">
                  <a:moveTo>
                    <a:pt x="11042" y="0"/>
                  </a:moveTo>
                  <a:cubicBezTo>
                    <a:pt x="6307" y="0"/>
                    <a:pt x="1863" y="1619"/>
                    <a:pt x="0" y="5676"/>
                  </a:cubicBezTo>
                  <a:lnTo>
                    <a:pt x="271" y="5802"/>
                  </a:lnTo>
                  <a:cubicBezTo>
                    <a:pt x="1456" y="3243"/>
                    <a:pt x="3822" y="1487"/>
                    <a:pt x="7121" y="728"/>
                  </a:cubicBezTo>
                  <a:cubicBezTo>
                    <a:pt x="8351" y="447"/>
                    <a:pt x="9686" y="307"/>
                    <a:pt x="11073" y="307"/>
                  </a:cubicBezTo>
                  <a:cubicBezTo>
                    <a:pt x="12887" y="307"/>
                    <a:pt x="14791" y="546"/>
                    <a:pt x="16674" y="1023"/>
                  </a:cubicBezTo>
                  <a:lnTo>
                    <a:pt x="16746" y="733"/>
                  </a:lnTo>
                  <a:cubicBezTo>
                    <a:pt x="14897" y="262"/>
                    <a:pt x="12946" y="0"/>
                    <a:pt x="11042" y="0"/>
                  </a:cubicBezTo>
                  <a:close/>
                </a:path>
              </a:pathLst>
            </a:custGeom>
            <a:solidFill>
              <a:srgbClr val="FBDD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583101" y="3260449"/>
              <a:ext cx="2302448" cy="1015379"/>
            </a:xfrm>
            <a:custGeom>
              <a:avLst/>
              <a:gdLst/>
              <a:ahLst/>
              <a:cxnLst/>
              <a:rect l="l" t="t" r="r" b="b"/>
              <a:pathLst>
                <a:path w="16002" h="7057" extrusionOk="0">
                  <a:moveTo>
                    <a:pt x="12475" y="0"/>
                  </a:moveTo>
                  <a:cubicBezTo>
                    <a:pt x="9605" y="0"/>
                    <a:pt x="6304" y="672"/>
                    <a:pt x="3720" y="2254"/>
                  </a:cubicBezTo>
                  <a:cubicBezTo>
                    <a:pt x="1723" y="3473"/>
                    <a:pt x="436" y="5112"/>
                    <a:pt x="1" y="6989"/>
                  </a:cubicBezTo>
                  <a:lnTo>
                    <a:pt x="296" y="7057"/>
                  </a:lnTo>
                  <a:cubicBezTo>
                    <a:pt x="717" y="5238"/>
                    <a:pt x="1921" y="3705"/>
                    <a:pt x="3875" y="2510"/>
                  </a:cubicBezTo>
                  <a:cubicBezTo>
                    <a:pt x="6410" y="960"/>
                    <a:pt x="9645" y="300"/>
                    <a:pt x="12458" y="300"/>
                  </a:cubicBezTo>
                  <a:cubicBezTo>
                    <a:pt x="13735" y="300"/>
                    <a:pt x="14926" y="436"/>
                    <a:pt x="15924" y="686"/>
                  </a:cubicBezTo>
                  <a:lnTo>
                    <a:pt x="16002" y="391"/>
                  </a:lnTo>
                  <a:cubicBezTo>
                    <a:pt x="14986" y="138"/>
                    <a:pt x="13775" y="0"/>
                    <a:pt x="12475" y="0"/>
                  </a:cubicBezTo>
                  <a:close/>
                </a:path>
              </a:pathLst>
            </a:custGeom>
            <a:solidFill>
              <a:srgbClr val="FBDD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30340" y="3292535"/>
              <a:ext cx="2283599" cy="993077"/>
            </a:xfrm>
            <a:custGeom>
              <a:avLst/>
              <a:gdLst/>
              <a:ahLst/>
              <a:cxnLst/>
              <a:rect l="l" t="t" r="r" b="b"/>
              <a:pathLst>
                <a:path w="15871" h="6902" extrusionOk="0">
                  <a:moveTo>
                    <a:pt x="1708" y="0"/>
                  </a:moveTo>
                  <a:cubicBezTo>
                    <a:pt x="1362" y="0"/>
                    <a:pt x="1034" y="2"/>
                    <a:pt x="726" y="4"/>
                  </a:cubicBezTo>
                  <a:lnTo>
                    <a:pt x="0" y="4"/>
                  </a:lnTo>
                  <a:lnTo>
                    <a:pt x="0" y="304"/>
                  </a:lnTo>
                  <a:lnTo>
                    <a:pt x="726" y="304"/>
                  </a:lnTo>
                  <a:cubicBezTo>
                    <a:pt x="1003" y="303"/>
                    <a:pt x="1297" y="301"/>
                    <a:pt x="1604" y="301"/>
                  </a:cubicBezTo>
                  <a:cubicBezTo>
                    <a:pt x="3907" y="301"/>
                    <a:pt x="6990" y="373"/>
                    <a:pt x="9670" y="1107"/>
                  </a:cubicBezTo>
                  <a:cubicBezTo>
                    <a:pt x="13249" y="2089"/>
                    <a:pt x="15237" y="4038"/>
                    <a:pt x="15571" y="6902"/>
                  </a:cubicBezTo>
                  <a:lnTo>
                    <a:pt x="15871" y="6863"/>
                  </a:lnTo>
                  <a:cubicBezTo>
                    <a:pt x="15517" y="3864"/>
                    <a:pt x="13457" y="1832"/>
                    <a:pt x="9747" y="817"/>
                  </a:cubicBezTo>
                  <a:cubicBezTo>
                    <a:pt x="7071" y="85"/>
                    <a:pt x="4015" y="0"/>
                    <a:pt x="1708" y="0"/>
                  </a:cubicBezTo>
                  <a:close/>
                </a:path>
              </a:pathLst>
            </a:custGeom>
            <a:solidFill>
              <a:srgbClr val="FBDD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799643" y="3903022"/>
              <a:ext cx="2273095" cy="274672"/>
            </a:xfrm>
            <a:custGeom>
              <a:avLst/>
              <a:gdLst/>
              <a:ahLst/>
              <a:cxnLst/>
              <a:rect l="l" t="t" r="r" b="b"/>
              <a:pathLst>
                <a:path w="15798" h="1909" extrusionOk="0">
                  <a:moveTo>
                    <a:pt x="8965" y="0"/>
                  </a:moveTo>
                  <a:cubicBezTo>
                    <a:pt x="8582" y="0"/>
                    <a:pt x="8199" y="9"/>
                    <a:pt x="7817" y="27"/>
                  </a:cubicBezTo>
                  <a:cubicBezTo>
                    <a:pt x="6467" y="90"/>
                    <a:pt x="5127" y="274"/>
                    <a:pt x="3812" y="579"/>
                  </a:cubicBezTo>
                  <a:lnTo>
                    <a:pt x="2835" y="835"/>
                  </a:lnTo>
                  <a:cubicBezTo>
                    <a:pt x="2510" y="932"/>
                    <a:pt x="2186" y="1033"/>
                    <a:pt x="1867" y="1135"/>
                  </a:cubicBezTo>
                  <a:cubicBezTo>
                    <a:pt x="1553" y="1251"/>
                    <a:pt x="1238" y="1372"/>
                    <a:pt x="924" y="1493"/>
                  </a:cubicBezTo>
                  <a:cubicBezTo>
                    <a:pt x="614" y="1628"/>
                    <a:pt x="305" y="1769"/>
                    <a:pt x="0" y="1909"/>
                  </a:cubicBezTo>
                  <a:lnTo>
                    <a:pt x="938" y="1541"/>
                  </a:lnTo>
                  <a:cubicBezTo>
                    <a:pt x="1258" y="1435"/>
                    <a:pt x="1577" y="1324"/>
                    <a:pt x="1896" y="1222"/>
                  </a:cubicBezTo>
                  <a:lnTo>
                    <a:pt x="2864" y="946"/>
                  </a:lnTo>
                  <a:lnTo>
                    <a:pt x="3841" y="714"/>
                  </a:lnTo>
                  <a:cubicBezTo>
                    <a:pt x="5152" y="443"/>
                    <a:pt x="6482" y="274"/>
                    <a:pt x="7822" y="211"/>
                  </a:cubicBezTo>
                  <a:cubicBezTo>
                    <a:pt x="8155" y="197"/>
                    <a:pt x="8489" y="187"/>
                    <a:pt x="8828" y="182"/>
                  </a:cubicBezTo>
                  <a:cubicBezTo>
                    <a:pt x="8894" y="181"/>
                    <a:pt x="8961" y="181"/>
                    <a:pt x="9028" y="181"/>
                  </a:cubicBezTo>
                  <a:cubicBezTo>
                    <a:pt x="9295" y="181"/>
                    <a:pt x="9562" y="187"/>
                    <a:pt x="9829" y="187"/>
                  </a:cubicBezTo>
                  <a:cubicBezTo>
                    <a:pt x="9916" y="187"/>
                    <a:pt x="9998" y="192"/>
                    <a:pt x="10080" y="197"/>
                  </a:cubicBezTo>
                  <a:lnTo>
                    <a:pt x="10332" y="206"/>
                  </a:lnTo>
                  <a:lnTo>
                    <a:pt x="10835" y="230"/>
                  </a:lnTo>
                  <a:cubicBezTo>
                    <a:pt x="10917" y="235"/>
                    <a:pt x="10999" y="240"/>
                    <a:pt x="11087" y="250"/>
                  </a:cubicBezTo>
                  <a:lnTo>
                    <a:pt x="11333" y="269"/>
                  </a:lnTo>
                  <a:lnTo>
                    <a:pt x="11836" y="313"/>
                  </a:lnTo>
                  <a:lnTo>
                    <a:pt x="11962" y="322"/>
                  </a:lnTo>
                  <a:lnTo>
                    <a:pt x="12088" y="337"/>
                  </a:lnTo>
                  <a:lnTo>
                    <a:pt x="12334" y="366"/>
                  </a:lnTo>
                  <a:lnTo>
                    <a:pt x="12833" y="424"/>
                  </a:lnTo>
                  <a:cubicBezTo>
                    <a:pt x="12915" y="434"/>
                    <a:pt x="13002" y="448"/>
                    <a:pt x="13084" y="463"/>
                  </a:cubicBezTo>
                  <a:lnTo>
                    <a:pt x="13331" y="501"/>
                  </a:lnTo>
                  <a:lnTo>
                    <a:pt x="13829" y="583"/>
                  </a:lnTo>
                  <a:cubicBezTo>
                    <a:pt x="13911" y="593"/>
                    <a:pt x="13994" y="613"/>
                    <a:pt x="14076" y="627"/>
                  </a:cubicBezTo>
                  <a:lnTo>
                    <a:pt x="14323" y="675"/>
                  </a:lnTo>
                  <a:lnTo>
                    <a:pt x="14816" y="772"/>
                  </a:lnTo>
                  <a:lnTo>
                    <a:pt x="15798" y="1004"/>
                  </a:lnTo>
                  <a:cubicBezTo>
                    <a:pt x="15479" y="908"/>
                    <a:pt x="15154" y="811"/>
                    <a:pt x="14830" y="724"/>
                  </a:cubicBezTo>
                  <a:lnTo>
                    <a:pt x="14337" y="608"/>
                  </a:lnTo>
                  <a:lnTo>
                    <a:pt x="14090" y="550"/>
                  </a:lnTo>
                  <a:cubicBezTo>
                    <a:pt x="14013" y="525"/>
                    <a:pt x="13931" y="506"/>
                    <a:pt x="13848" y="492"/>
                  </a:cubicBezTo>
                  <a:lnTo>
                    <a:pt x="13350" y="400"/>
                  </a:lnTo>
                  <a:lnTo>
                    <a:pt x="13104" y="351"/>
                  </a:lnTo>
                  <a:cubicBezTo>
                    <a:pt x="13021" y="337"/>
                    <a:pt x="12939" y="322"/>
                    <a:pt x="12852" y="313"/>
                  </a:cubicBezTo>
                  <a:lnTo>
                    <a:pt x="12354" y="235"/>
                  </a:lnTo>
                  <a:lnTo>
                    <a:pt x="12102" y="201"/>
                  </a:lnTo>
                  <a:lnTo>
                    <a:pt x="11977" y="182"/>
                  </a:lnTo>
                  <a:lnTo>
                    <a:pt x="11851" y="168"/>
                  </a:lnTo>
                  <a:cubicBezTo>
                    <a:pt x="10892" y="57"/>
                    <a:pt x="9928" y="0"/>
                    <a:pt x="8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263087" y="4041292"/>
              <a:ext cx="1896692" cy="206040"/>
            </a:xfrm>
            <a:custGeom>
              <a:avLst/>
              <a:gdLst/>
              <a:ahLst/>
              <a:cxnLst/>
              <a:rect l="l" t="t" r="r" b="b"/>
              <a:pathLst>
                <a:path w="13182" h="1432" extrusionOk="0">
                  <a:moveTo>
                    <a:pt x="5860" y="1"/>
                  </a:moveTo>
                  <a:cubicBezTo>
                    <a:pt x="5003" y="1"/>
                    <a:pt x="4149" y="49"/>
                    <a:pt x="3295" y="145"/>
                  </a:cubicBezTo>
                  <a:cubicBezTo>
                    <a:pt x="2182" y="266"/>
                    <a:pt x="1079" y="474"/>
                    <a:pt x="1" y="764"/>
                  </a:cubicBezTo>
                  <a:cubicBezTo>
                    <a:pt x="1094" y="542"/>
                    <a:pt x="2197" y="382"/>
                    <a:pt x="3309" y="285"/>
                  </a:cubicBezTo>
                  <a:lnTo>
                    <a:pt x="4141" y="227"/>
                  </a:lnTo>
                  <a:cubicBezTo>
                    <a:pt x="4422" y="213"/>
                    <a:pt x="4697" y="203"/>
                    <a:pt x="4978" y="193"/>
                  </a:cubicBezTo>
                  <a:cubicBezTo>
                    <a:pt x="5254" y="179"/>
                    <a:pt x="5534" y="184"/>
                    <a:pt x="5810" y="179"/>
                  </a:cubicBezTo>
                  <a:cubicBezTo>
                    <a:pt x="5838" y="178"/>
                    <a:pt x="5866" y="177"/>
                    <a:pt x="5894" y="177"/>
                  </a:cubicBezTo>
                  <a:cubicBezTo>
                    <a:pt x="6006" y="177"/>
                    <a:pt x="6118" y="184"/>
                    <a:pt x="6231" y="184"/>
                  </a:cubicBezTo>
                  <a:lnTo>
                    <a:pt x="6647" y="193"/>
                  </a:lnTo>
                  <a:cubicBezTo>
                    <a:pt x="6787" y="198"/>
                    <a:pt x="6922" y="203"/>
                    <a:pt x="7063" y="213"/>
                  </a:cubicBezTo>
                  <a:lnTo>
                    <a:pt x="7479" y="237"/>
                  </a:lnTo>
                  <a:cubicBezTo>
                    <a:pt x="7551" y="242"/>
                    <a:pt x="7619" y="242"/>
                    <a:pt x="7687" y="251"/>
                  </a:cubicBezTo>
                  <a:lnTo>
                    <a:pt x="7895" y="271"/>
                  </a:lnTo>
                  <a:lnTo>
                    <a:pt x="8311" y="309"/>
                  </a:lnTo>
                  <a:cubicBezTo>
                    <a:pt x="8867" y="363"/>
                    <a:pt x="9418" y="440"/>
                    <a:pt x="9965" y="537"/>
                  </a:cubicBezTo>
                  <a:cubicBezTo>
                    <a:pt x="10033" y="551"/>
                    <a:pt x="10100" y="561"/>
                    <a:pt x="10168" y="571"/>
                  </a:cubicBezTo>
                  <a:lnTo>
                    <a:pt x="10376" y="614"/>
                  </a:lnTo>
                  <a:lnTo>
                    <a:pt x="10782" y="701"/>
                  </a:lnTo>
                  <a:cubicBezTo>
                    <a:pt x="10850" y="721"/>
                    <a:pt x="10918" y="730"/>
                    <a:pt x="10985" y="750"/>
                  </a:cubicBezTo>
                  <a:lnTo>
                    <a:pt x="11189" y="803"/>
                  </a:lnTo>
                  <a:lnTo>
                    <a:pt x="11595" y="904"/>
                  </a:lnTo>
                  <a:cubicBezTo>
                    <a:pt x="11730" y="938"/>
                    <a:pt x="11861" y="982"/>
                    <a:pt x="11992" y="1025"/>
                  </a:cubicBezTo>
                  <a:lnTo>
                    <a:pt x="12393" y="1146"/>
                  </a:lnTo>
                  <a:cubicBezTo>
                    <a:pt x="12461" y="1161"/>
                    <a:pt x="12524" y="1190"/>
                    <a:pt x="12591" y="1214"/>
                  </a:cubicBezTo>
                  <a:lnTo>
                    <a:pt x="12785" y="1286"/>
                  </a:lnTo>
                  <a:lnTo>
                    <a:pt x="13181" y="1432"/>
                  </a:lnTo>
                  <a:cubicBezTo>
                    <a:pt x="12161" y="958"/>
                    <a:pt x="11092" y="614"/>
                    <a:pt x="9989" y="396"/>
                  </a:cubicBezTo>
                  <a:cubicBezTo>
                    <a:pt x="9442" y="280"/>
                    <a:pt x="8886" y="193"/>
                    <a:pt x="8330" y="135"/>
                  </a:cubicBezTo>
                  <a:cubicBezTo>
                    <a:pt x="7774" y="72"/>
                    <a:pt x="7213" y="34"/>
                    <a:pt x="6651" y="14"/>
                  </a:cubicBezTo>
                  <a:cubicBezTo>
                    <a:pt x="6387" y="5"/>
                    <a:pt x="6124" y="1"/>
                    <a:pt x="58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56962" y="3869642"/>
              <a:ext cx="2106189" cy="221147"/>
            </a:xfrm>
            <a:custGeom>
              <a:avLst/>
              <a:gdLst/>
              <a:ahLst/>
              <a:cxnLst/>
              <a:rect l="l" t="t" r="r" b="b"/>
              <a:pathLst>
                <a:path w="14638" h="1537" extrusionOk="0">
                  <a:moveTo>
                    <a:pt x="7751" y="0"/>
                  </a:moveTo>
                  <a:cubicBezTo>
                    <a:pt x="7630" y="0"/>
                    <a:pt x="7508" y="1"/>
                    <a:pt x="7387" y="3"/>
                  </a:cubicBezTo>
                  <a:cubicBezTo>
                    <a:pt x="6139" y="27"/>
                    <a:pt x="4896" y="133"/>
                    <a:pt x="3662" y="317"/>
                  </a:cubicBezTo>
                  <a:cubicBezTo>
                    <a:pt x="2429" y="501"/>
                    <a:pt x="1210" y="743"/>
                    <a:pt x="1" y="1053"/>
                  </a:cubicBezTo>
                  <a:cubicBezTo>
                    <a:pt x="1225" y="815"/>
                    <a:pt x="2448" y="612"/>
                    <a:pt x="3682" y="453"/>
                  </a:cubicBezTo>
                  <a:cubicBezTo>
                    <a:pt x="4296" y="380"/>
                    <a:pt x="4915" y="312"/>
                    <a:pt x="5534" y="269"/>
                  </a:cubicBezTo>
                  <a:cubicBezTo>
                    <a:pt x="6154" y="221"/>
                    <a:pt x="6773" y="187"/>
                    <a:pt x="7392" y="182"/>
                  </a:cubicBezTo>
                  <a:cubicBezTo>
                    <a:pt x="7516" y="180"/>
                    <a:pt x="7639" y="179"/>
                    <a:pt x="7763" y="179"/>
                  </a:cubicBezTo>
                  <a:cubicBezTo>
                    <a:pt x="8259" y="179"/>
                    <a:pt x="8754" y="194"/>
                    <a:pt x="9249" y="225"/>
                  </a:cubicBezTo>
                  <a:cubicBezTo>
                    <a:pt x="9868" y="264"/>
                    <a:pt x="10483" y="332"/>
                    <a:pt x="11092" y="433"/>
                  </a:cubicBezTo>
                  <a:cubicBezTo>
                    <a:pt x="11706" y="535"/>
                    <a:pt x="12311" y="670"/>
                    <a:pt x="12901" y="854"/>
                  </a:cubicBezTo>
                  <a:cubicBezTo>
                    <a:pt x="13496" y="1028"/>
                    <a:pt x="14077" y="1261"/>
                    <a:pt x="14638" y="1536"/>
                  </a:cubicBezTo>
                  <a:cubicBezTo>
                    <a:pt x="14091" y="1227"/>
                    <a:pt x="13525" y="970"/>
                    <a:pt x="12935" y="767"/>
                  </a:cubicBezTo>
                  <a:cubicBezTo>
                    <a:pt x="12340" y="569"/>
                    <a:pt x="11735" y="409"/>
                    <a:pt x="11121" y="293"/>
                  </a:cubicBezTo>
                  <a:cubicBezTo>
                    <a:pt x="10008" y="83"/>
                    <a:pt x="8878" y="0"/>
                    <a:pt x="7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992074" y="4117405"/>
              <a:ext cx="2383887" cy="207910"/>
            </a:xfrm>
            <a:custGeom>
              <a:avLst/>
              <a:gdLst/>
              <a:ahLst/>
              <a:cxnLst/>
              <a:rect l="l" t="t" r="r" b="b"/>
              <a:pathLst>
                <a:path w="16568" h="1445" extrusionOk="0">
                  <a:moveTo>
                    <a:pt x="8922" y="1"/>
                  </a:moveTo>
                  <a:cubicBezTo>
                    <a:pt x="8697" y="1"/>
                    <a:pt x="8472" y="3"/>
                    <a:pt x="8248" y="8"/>
                  </a:cubicBezTo>
                  <a:cubicBezTo>
                    <a:pt x="6840" y="27"/>
                    <a:pt x="5442" y="143"/>
                    <a:pt x="4054" y="356"/>
                  </a:cubicBezTo>
                  <a:cubicBezTo>
                    <a:pt x="3357" y="462"/>
                    <a:pt x="2671" y="598"/>
                    <a:pt x="1989" y="772"/>
                  </a:cubicBezTo>
                  <a:cubicBezTo>
                    <a:pt x="1819" y="820"/>
                    <a:pt x="1650" y="859"/>
                    <a:pt x="1481" y="912"/>
                  </a:cubicBezTo>
                  <a:lnTo>
                    <a:pt x="1229" y="990"/>
                  </a:lnTo>
                  <a:cubicBezTo>
                    <a:pt x="1147" y="1014"/>
                    <a:pt x="1065" y="1043"/>
                    <a:pt x="982" y="1072"/>
                  </a:cubicBezTo>
                  <a:cubicBezTo>
                    <a:pt x="649" y="1178"/>
                    <a:pt x="320" y="1309"/>
                    <a:pt x="0" y="1444"/>
                  </a:cubicBezTo>
                  <a:cubicBezTo>
                    <a:pt x="653" y="1202"/>
                    <a:pt x="1326" y="1004"/>
                    <a:pt x="2008" y="854"/>
                  </a:cubicBezTo>
                  <a:cubicBezTo>
                    <a:pt x="2690" y="704"/>
                    <a:pt x="3377" y="583"/>
                    <a:pt x="4073" y="491"/>
                  </a:cubicBezTo>
                  <a:cubicBezTo>
                    <a:pt x="4765" y="399"/>
                    <a:pt x="5461" y="327"/>
                    <a:pt x="6158" y="279"/>
                  </a:cubicBezTo>
                  <a:cubicBezTo>
                    <a:pt x="6855" y="230"/>
                    <a:pt x="7551" y="196"/>
                    <a:pt x="8248" y="187"/>
                  </a:cubicBezTo>
                  <a:cubicBezTo>
                    <a:pt x="8511" y="181"/>
                    <a:pt x="8775" y="178"/>
                    <a:pt x="9039" y="178"/>
                  </a:cubicBezTo>
                  <a:cubicBezTo>
                    <a:pt x="10173" y="178"/>
                    <a:pt x="11306" y="229"/>
                    <a:pt x="12436" y="327"/>
                  </a:cubicBezTo>
                  <a:cubicBezTo>
                    <a:pt x="13133" y="390"/>
                    <a:pt x="13825" y="472"/>
                    <a:pt x="14516" y="588"/>
                  </a:cubicBezTo>
                  <a:cubicBezTo>
                    <a:pt x="15203" y="699"/>
                    <a:pt x="15890" y="845"/>
                    <a:pt x="16567" y="1023"/>
                  </a:cubicBezTo>
                  <a:cubicBezTo>
                    <a:pt x="15900" y="806"/>
                    <a:pt x="15218" y="632"/>
                    <a:pt x="14531" y="501"/>
                  </a:cubicBezTo>
                  <a:cubicBezTo>
                    <a:pt x="13839" y="370"/>
                    <a:pt x="13148" y="269"/>
                    <a:pt x="12451" y="187"/>
                  </a:cubicBezTo>
                  <a:cubicBezTo>
                    <a:pt x="11750" y="109"/>
                    <a:pt x="11053" y="61"/>
                    <a:pt x="10352" y="27"/>
                  </a:cubicBezTo>
                  <a:cubicBezTo>
                    <a:pt x="9875" y="11"/>
                    <a:pt x="9399" y="1"/>
                    <a:pt x="89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905149" y="3991077"/>
              <a:ext cx="983598" cy="99711"/>
            </a:xfrm>
            <a:custGeom>
              <a:avLst/>
              <a:gdLst/>
              <a:ahLst/>
              <a:cxnLst/>
              <a:rect l="l" t="t" r="r" b="b"/>
              <a:pathLst>
                <a:path w="6836" h="693" extrusionOk="0">
                  <a:moveTo>
                    <a:pt x="2888" y="1"/>
                  </a:moveTo>
                  <a:cubicBezTo>
                    <a:pt x="2498" y="1"/>
                    <a:pt x="2107" y="15"/>
                    <a:pt x="1718" y="44"/>
                  </a:cubicBezTo>
                  <a:cubicBezTo>
                    <a:pt x="1142" y="83"/>
                    <a:pt x="567" y="155"/>
                    <a:pt x="1" y="267"/>
                  </a:cubicBezTo>
                  <a:cubicBezTo>
                    <a:pt x="576" y="228"/>
                    <a:pt x="1152" y="199"/>
                    <a:pt x="1723" y="184"/>
                  </a:cubicBezTo>
                  <a:cubicBezTo>
                    <a:pt x="2013" y="175"/>
                    <a:pt x="2298" y="175"/>
                    <a:pt x="2584" y="175"/>
                  </a:cubicBezTo>
                  <a:lnTo>
                    <a:pt x="3014" y="179"/>
                  </a:lnTo>
                  <a:lnTo>
                    <a:pt x="3445" y="194"/>
                  </a:lnTo>
                  <a:lnTo>
                    <a:pt x="3870" y="213"/>
                  </a:lnTo>
                  <a:lnTo>
                    <a:pt x="4301" y="242"/>
                  </a:lnTo>
                  <a:cubicBezTo>
                    <a:pt x="4441" y="252"/>
                    <a:pt x="4586" y="267"/>
                    <a:pt x="4726" y="281"/>
                  </a:cubicBezTo>
                  <a:cubicBezTo>
                    <a:pt x="4872" y="296"/>
                    <a:pt x="5012" y="320"/>
                    <a:pt x="5152" y="334"/>
                  </a:cubicBezTo>
                  <a:cubicBezTo>
                    <a:pt x="5723" y="407"/>
                    <a:pt x="6284" y="523"/>
                    <a:pt x="6835" y="692"/>
                  </a:cubicBezTo>
                  <a:cubicBezTo>
                    <a:pt x="6303" y="455"/>
                    <a:pt x="5747" y="291"/>
                    <a:pt x="5176" y="194"/>
                  </a:cubicBezTo>
                  <a:cubicBezTo>
                    <a:pt x="4606" y="92"/>
                    <a:pt x="4030" y="30"/>
                    <a:pt x="3449" y="10"/>
                  </a:cubicBezTo>
                  <a:cubicBezTo>
                    <a:pt x="3263" y="4"/>
                    <a:pt x="3075" y="1"/>
                    <a:pt x="28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750271" y="4160857"/>
              <a:ext cx="1017699" cy="87193"/>
            </a:xfrm>
            <a:custGeom>
              <a:avLst/>
              <a:gdLst/>
              <a:ahLst/>
              <a:cxnLst/>
              <a:rect l="l" t="t" r="r" b="b"/>
              <a:pathLst>
                <a:path w="7073" h="606" extrusionOk="0">
                  <a:moveTo>
                    <a:pt x="2221" y="1"/>
                  </a:moveTo>
                  <a:cubicBezTo>
                    <a:pt x="2071" y="6"/>
                    <a:pt x="1921" y="10"/>
                    <a:pt x="1776" y="15"/>
                  </a:cubicBezTo>
                  <a:cubicBezTo>
                    <a:pt x="1181" y="39"/>
                    <a:pt x="586" y="93"/>
                    <a:pt x="0" y="175"/>
                  </a:cubicBezTo>
                  <a:cubicBezTo>
                    <a:pt x="591" y="165"/>
                    <a:pt x="1186" y="160"/>
                    <a:pt x="1776" y="160"/>
                  </a:cubicBezTo>
                  <a:lnTo>
                    <a:pt x="2221" y="165"/>
                  </a:lnTo>
                  <a:lnTo>
                    <a:pt x="2661" y="175"/>
                  </a:lnTo>
                  <a:lnTo>
                    <a:pt x="3106" y="189"/>
                  </a:lnTo>
                  <a:lnTo>
                    <a:pt x="3546" y="209"/>
                  </a:lnTo>
                  <a:lnTo>
                    <a:pt x="3991" y="238"/>
                  </a:lnTo>
                  <a:lnTo>
                    <a:pt x="4431" y="272"/>
                  </a:lnTo>
                  <a:cubicBezTo>
                    <a:pt x="4581" y="286"/>
                    <a:pt x="4726" y="296"/>
                    <a:pt x="4871" y="310"/>
                  </a:cubicBezTo>
                  <a:lnTo>
                    <a:pt x="5312" y="359"/>
                  </a:lnTo>
                  <a:cubicBezTo>
                    <a:pt x="5902" y="422"/>
                    <a:pt x="6487" y="509"/>
                    <a:pt x="7072" y="605"/>
                  </a:cubicBezTo>
                  <a:cubicBezTo>
                    <a:pt x="6501" y="436"/>
                    <a:pt x="5921" y="310"/>
                    <a:pt x="5331" y="218"/>
                  </a:cubicBezTo>
                  <a:cubicBezTo>
                    <a:pt x="5186" y="194"/>
                    <a:pt x="5036" y="170"/>
                    <a:pt x="4891" y="151"/>
                  </a:cubicBezTo>
                  <a:cubicBezTo>
                    <a:pt x="4746" y="131"/>
                    <a:pt x="4596" y="117"/>
                    <a:pt x="4446" y="97"/>
                  </a:cubicBezTo>
                  <a:cubicBezTo>
                    <a:pt x="4301" y="83"/>
                    <a:pt x="4151" y="73"/>
                    <a:pt x="4006" y="59"/>
                  </a:cubicBezTo>
                  <a:lnTo>
                    <a:pt x="3556" y="30"/>
                  </a:lnTo>
                  <a:lnTo>
                    <a:pt x="3111" y="10"/>
                  </a:lnTo>
                  <a:cubicBezTo>
                    <a:pt x="2966" y="6"/>
                    <a:pt x="2816" y="1"/>
                    <a:pt x="26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549844" y="3785040"/>
              <a:ext cx="827627" cy="62157"/>
            </a:xfrm>
            <a:custGeom>
              <a:avLst/>
              <a:gdLst/>
              <a:ahLst/>
              <a:cxnLst/>
              <a:rect l="l" t="t" r="r" b="b"/>
              <a:pathLst>
                <a:path w="5752" h="432" extrusionOk="0">
                  <a:moveTo>
                    <a:pt x="2869" y="1"/>
                  </a:moveTo>
                  <a:lnTo>
                    <a:pt x="2506" y="15"/>
                  </a:lnTo>
                  <a:cubicBezTo>
                    <a:pt x="2385" y="25"/>
                    <a:pt x="2264" y="30"/>
                    <a:pt x="2143" y="39"/>
                  </a:cubicBezTo>
                  <a:lnTo>
                    <a:pt x="1780" y="78"/>
                  </a:lnTo>
                  <a:cubicBezTo>
                    <a:pt x="1659" y="93"/>
                    <a:pt x="1539" y="107"/>
                    <a:pt x="1418" y="127"/>
                  </a:cubicBezTo>
                  <a:cubicBezTo>
                    <a:pt x="939" y="194"/>
                    <a:pt x="465" y="296"/>
                    <a:pt x="0" y="431"/>
                  </a:cubicBezTo>
                  <a:cubicBezTo>
                    <a:pt x="479" y="368"/>
                    <a:pt x="958" y="310"/>
                    <a:pt x="1442" y="267"/>
                  </a:cubicBezTo>
                  <a:lnTo>
                    <a:pt x="1800" y="238"/>
                  </a:lnTo>
                  <a:lnTo>
                    <a:pt x="2158" y="214"/>
                  </a:lnTo>
                  <a:lnTo>
                    <a:pt x="2516" y="194"/>
                  </a:lnTo>
                  <a:lnTo>
                    <a:pt x="2874" y="185"/>
                  </a:lnTo>
                  <a:lnTo>
                    <a:pt x="3232" y="180"/>
                  </a:lnTo>
                  <a:lnTo>
                    <a:pt x="3594" y="180"/>
                  </a:lnTo>
                  <a:lnTo>
                    <a:pt x="3952" y="185"/>
                  </a:lnTo>
                  <a:cubicBezTo>
                    <a:pt x="4068" y="189"/>
                    <a:pt x="4189" y="194"/>
                    <a:pt x="4310" y="194"/>
                  </a:cubicBezTo>
                  <a:cubicBezTo>
                    <a:pt x="4789" y="209"/>
                    <a:pt x="5268" y="233"/>
                    <a:pt x="5752" y="252"/>
                  </a:cubicBezTo>
                  <a:cubicBezTo>
                    <a:pt x="5278" y="160"/>
                    <a:pt x="4799" y="93"/>
                    <a:pt x="4320" y="49"/>
                  </a:cubicBezTo>
                  <a:cubicBezTo>
                    <a:pt x="4199" y="39"/>
                    <a:pt x="4078" y="30"/>
                    <a:pt x="3957" y="25"/>
                  </a:cubicBezTo>
                  <a:lnTo>
                    <a:pt x="3594" y="6"/>
                  </a:lnTo>
                  <a:lnTo>
                    <a:pt x="32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339980" y="3767630"/>
              <a:ext cx="939713" cy="105322"/>
            </a:xfrm>
            <a:custGeom>
              <a:avLst/>
              <a:gdLst/>
              <a:ahLst/>
              <a:cxnLst/>
              <a:rect l="l" t="t" r="r" b="b"/>
              <a:pathLst>
                <a:path w="6531" h="732" extrusionOk="0">
                  <a:moveTo>
                    <a:pt x="5020" y="0"/>
                  </a:moveTo>
                  <a:cubicBezTo>
                    <a:pt x="4974" y="0"/>
                    <a:pt x="4928" y="0"/>
                    <a:pt x="4882" y="1"/>
                  </a:cubicBezTo>
                  <a:cubicBezTo>
                    <a:pt x="4606" y="1"/>
                    <a:pt x="4330" y="15"/>
                    <a:pt x="4054" y="30"/>
                  </a:cubicBezTo>
                  <a:cubicBezTo>
                    <a:pt x="3784" y="40"/>
                    <a:pt x="3508" y="59"/>
                    <a:pt x="3232" y="88"/>
                  </a:cubicBezTo>
                  <a:cubicBezTo>
                    <a:pt x="2956" y="117"/>
                    <a:pt x="2681" y="146"/>
                    <a:pt x="2415" y="189"/>
                  </a:cubicBezTo>
                  <a:cubicBezTo>
                    <a:pt x="2144" y="228"/>
                    <a:pt x="1868" y="272"/>
                    <a:pt x="1597" y="330"/>
                  </a:cubicBezTo>
                  <a:cubicBezTo>
                    <a:pt x="1055" y="431"/>
                    <a:pt x="523" y="567"/>
                    <a:pt x="1" y="731"/>
                  </a:cubicBezTo>
                  <a:cubicBezTo>
                    <a:pt x="543" y="639"/>
                    <a:pt x="1080" y="547"/>
                    <a:pt x="1621" y="465"/>
                  </a:cubicBezTo>
                  <a:lnTo>
                    <a:pt x="2028" y="412"/>
                  </a:lnTo>
                  <a:lnTo>
                    <a:pt x="2434" y="359"/>
                  </a:lnTo>
                  <a:lnTo>
                    <a:pt x="2840" y="310"/>
                  </a:lnTo>
                  <a:cubicBezTo>
                    <a:pt x="2981" y="296"/>
                    <a:pt x="3116" y="281"/>
                    <a:pt x="3251" y="272"/>
                  </a:cubicBezTo>
                  <a:lnTo>
                    <a:pt x="3658" y="233"/>
                  </a:lnTo>
                  <a:lnTo>
                    <a:pt x="4069" y="199"/>
                  </a:lnTo>
                  <a:lnTo>
                    <a:pt x="4475" y="170"/>
                  </a:lnTo>
                  <a:lnTo>
                    <a:pt x="4886" y="146"/>
                  </a:lnTo>
                  <a:cubicBezTo>
                    <a:pt x="5433" y="112"/>
                    <a:pt x="5980" y="93"/>
                    <a:pt x="6531" y="69"/>
                  </a:cubicBezTo>
                  <a:cubicBezTo>
                    <a:pt x="6026" y="24"/>
                    <a:pt x="5525" y="0"/>
                    <a:pt x="5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626038" y="4282005"/>
              <a:ext cx="3042880" cy="325750"/>
            </a:xfrm>
            <a:custGeom>
              <a:avLst/>
              <a:gdLst/>
              <a:ahLst/>
              <a:cxnLst/>
              <a:rect l="l" t="t" r="r" b="b"/>
              <a:pathLst>
                <a:path w="21148" h="2264" extrusionOk="0">
                  <a:moveTo>
                    <a:pt x="12331" y="0"/>
                  </a:moveTo>
                  <a:cubicBezTo>
                    <a:pt x="11829" y="0"/>
                    <a:pt x="11328" y="8"/>
                    <a:pt x="10825" y="25"/>
                  </a:cubicBezTo>
                  <a:cubicBezTo>
                    <a:pt x="9563" y="63"/>
                    <a:pt x="8305" y="160"/>
                    <a:pt x="7048" y="305"/>
                  </a:cubicBezTo>
                  <a:cubicBezTo>
                    <a:pt x="5930" y="441"/>
                    <a:pt x="4813" y="610"/>
                    <a:pt x="3701" y="799"/>
                  </a:cubicBezTo>
                  <a:cubicBezTo>
                    <a:pt x="2714" y="968"/>
                    <a:pt x="1727" y="1152"/>
                    <a:pt x="735" y="1321"/>
                  </a:cubicBezTo>
                  <a:lnTo>
                    <a:pt x="387" y="1379"/>
                  </a:lnTo>
                  <a:cubicBezTo>
                    <a:pt x="155" y="1418"/>
                    <a:pt x="0" y="1722"/>
                    <a:pt x="73" y="1940"/>
                  </a:cubicBezTo>
                  <a:cubicBezTo>
                    <a:pt x="143" y="2155"/>
                    <a:pt x="316" y="2264"/>
                    <a:pt x="521" y="2264"/>
                  </a:cubicBezTo>
                  <a:cubicBezTo>
                    <a:pt x="556" y="2264"/>
                    <a:pt x="592" y="2261"/>
                    <a:pt x="629" y="2254"/>
                  </a:cubicBezTo>
                  <a:lnTo>
                    <a:pt x="629" y="2250"/>
                  </a:lnTo>
                  <a:cubicBezTo>
                    <a:pt x="1606" y="2090"/>
                    <a:pt x="2578" y="1911"/>
                    <a:pt x="3551" y="1737"/>
                  </a:cubicBezTo>
                  <a:cubicBezTo>
                    <a:pt x="4068" y="1650"/>
                    <a:pt x="4586" y="1563"/>
                    <a:pt x="5103" y="1481"/>
                  </a:cubicBezTo>
                  <a:cubicBezTo>
                    <a:pt x="5374" y="1442"/>
                    <a:pt x="5645" y="1398"/>
                    <a:pt x="5916" y="1360"/>
                  </a:cubicBezTo>
                  <a:lnTo>
                    <a:pt x="6105" y="1335"/>
                  </a:lnTo>
                  <a:lnTo>
                    <a:pt x="6206" y="1321"/>
                  </a:lnTo>
                  <a:lnTo>
                    <a:pt x="6237" y="1314"/>
                  </a:lnTo>
                  <a:lnTo>
                    <a:pt x="6237" y="1314"/>
                  </a:lnTo>
                  <a:lnTo>
                    <a:pt x="6656" y="1263"/>
                  </a:lnTo>
                  <a:cubicBezTo>
                    <a:pt x="7865" y="1108"/>
                    <a:pt x="9089" y="1002"/>
                    <a:pt x="10308" y="948"/>
                  </a:cubicBezTo>
                  <a:cubicBezTo>
                    <a:pt x="10967" y="920"/>
                    <a:pt x="11626" y="906"/>
                    <a:pt x="12286" y="906"/>
                  </a:cubicBezTo>
                  <a:cubicBezTo>
                    <a:pt x="13080" y="906"/>
                    <a:pt x="13874" y="926"/>
                    <a:pt x="14666" y="963"/>
                  </a:cubicBezTo>
                  <a:cubicBezTo>
                    <a:pt x="15503" y="1007"/>
                    <a:pt x="16335" y="1065"/>
                    <a:pt x="17167" y="1147"/>
                  </a:cubicBezTo>
                  <a:cubicBezTo>
                    <a:pt x="17612" y="1185"/>
                    <a:pt x="18062" y="1234"/>
                    <a:pt x="18507" y="1287"/>
                  </a:cubicBezTo>
                  <a:cubicBezTo>
                    <a:pt x="18734" y="1316"/>
                    <a:pt x="18957" y="1340"/>
                    <a:pt x="19184" y="1369"/>
                  </a:cubicBezTo>
                  <a:lnTo>
                    <a:pt x="19527" y="1413"/>
                  </a:lnTo>
                  <a:lnTo>
                    <a:pt x="19581" y="1422"/>
                  </a:lnTo>
                  <a:lnTo>
                    <a:pt x="19614" y="1427"/>
                  </a:lnTo>
                  <a:lnTo>
                    <a:pt x="19832" y="1456"/>
                  </a:lnTo>
                  <a:cubicBezTo>
                    <a:pt x="20064" y="1490"/>
                    <a:pt x="20301" y="1524"/>
                    <a:pt x="20538" y="1558"/>
                  </a:cubicBezTo>
                  <a:cubicBezTo>
                    <a:pt x="20575" y="1567"/>
                    <a:pt x="20612" y="1571"/>
                    <a:pt x="20650" y="1571"/>
                  </a:cubicBezTo>
                  <a:cubicBezTo>
                    <a:pt x="20732" y="1571"/>
                    <a:pt x="20814" y="1551"/>
                    <a:pt x="20887" y="1514"/>
                  </a:cubicBezTo>
                  <a:cubicBezTo>
                    <a:pt x="20988" y="1452"/>
                    <a:pt x="21065" y="1355"/>
                    <a:pt x="21094" y="1239"/>
                  </a:cubicBezTo>
                  <a:cubicBezTo>
                    <a:pt x="21148" y="1026"/>
                    <a:pt x="21032" y="721"/>
                    <a:pt x="20780" y="682"/>
                  </a:cubicBezTo>
                  <a:cubicBezTo>
                    <a:pt x="18957" y="412"/>
                    <a:pt x="17128" y="204"/>
                    <a:pt x="15285" y="92"/>
                  </a:cubicBezTo>
                  <a:cubicBezTo>
                    <a:pt x="14301" y="31"/>
                    <a:pt x="13317" y="0"/>
                    <a:pt x="12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519793" y="4281861"/>
              <a:ext cx="3036693" cy="325750"/>
            </a:xfrm>
            <a:custGeom>
              <a:avLst/>
              <a:gdLst/>
              <a:ahLst/>
              <a:cxnLst/>
              <a:rect l="l" t="t" r="r" b="b"/>
              <a:pathLst>
                <a:path w="21105" h="2264" extrusionOk="0">
                  <a:moveTo>
                    <a:pt x="1545" y="1422"/>
                  </a:moveTo>
                  <a:cubicBezTo>
                    <a:pt x="1533" y="1424"/>
                    <a:pt x="1523" y="1425"/>
                    <a:pt x="1523" y="1425"/>
                  </a:cubicBezTo>
                  <a:cubicBezTo>
                    <a:pt x="1524" y="1425"/>
                    <a:pt x="1530" y="1424"/>
                    <a:pt x="1545" y="1422"/>
                  </a:cubicBezTo>
                  <a:close/>
                  <a:moveTo>
                    <a:pt x="8813" y="0"/>
                  </a:moveTo>
                  <a:cubicBezTo>
                    <a:pt x="8018" y="0"/>
                    <a:pt x="7222" y="20"/>
                    <a:pt x="6429" y="59"/>
                  </a:cubicBezTo>
                  <a:cubicBezTo>
                    <a:pt x="4630" y="151"/>
                    <a:pt x="2840" y="335"/>
                    <a:pt x="1060" y="582"/>
                  </a:cubicBezTo>
                  <a:cubicBezTo>
                    <a:pt x="823" y="616"/>
                    <a:pt x="586" y="650"/>
                    <a:pt x="349" y="683"/>
                  </a:cubicBezTo>
                  <a:cubicBezTo>
                    <a:pt x="242" y="698"/>
                    <a:pt x="131" y="804"/>
                    <a:pt x="78" y="891"/>
                  </a:cubicBezTo>
                  <a:cubicBezTo>
                    <a:pt x="15" y="998"/>
                    <a:pt x="1" y="1124"/>
                    <a:pt x="34" y="1240"/>
                  </a:cubicBezTo>
                  <a:cubicBezTo>
                    <a:pt x="106" y="1463"/>
                    <a:pt x="281" y="1565"/>
                    <a:pt x="494" y="1565"/>
                  </a:cubicBezTo>
                  <a:cubicBezTo>
                    <a:pt x="526" y="1565"/>
                    <a:pt x="558" y="1563"/>
                    <a:pt x="591" y="1559"/>
                  </a:cubicBezTo>
                  <a:cubicBezTo>
                    <a:pt x="847" y="1520"/>
                    <a:pt x="1089" y="1486"/>
                    <a:pt x="1336" y="1453"/>
                  </a:cubicBezTo>
                  <a:lnTo>
                    <a:pt x="1490" y="1428"/>
                  </a:lnTo>
                  <a:lnTo>
                    <a:pt x="1568" y="1419"/>
                  </a:lnTo>
                  <a:lnTo>
                    <a:pt x="1568" y="1419"/>
                  </a:lnTo>
                  <a:cubicBezTo>
                    <a:pt x="1559" y="1420"/>
                    <a:pt x="1551" y="1421"/>
                    <a:pt x="1545" y="1422"/>
                  </a:cubicBezTo>
                  <a:lnTo>
                    <a:pt x="1545" y="1422"/>
                  </a:lnTo>
                  <a:cubicBezTo>
                    <a:pt x="1558" y="1420"/>
                    <a:pt x="1574" y="1419"/>
                    <a:pt x="1582" y="1419"/>
                  </a:cubicBezTo>
                  <a:lnTo>
                    <a:pt x="1945" y="1370"/>
                  </a:lnTo>
                  <a:cubicBezTo>
                    <a:pt x="2405" y="1312"/>
                    <a:pt x="2859" y="1259"/>
                    <a:pt x="3319" y="1211"/>
                  </a:cubicBezTo>
                  <a:cubicBezTo>
                    <a:pt x="4170" y="1124"/>
                    <a:pt x="5021" y="1051"/>
                    <a:pt x="5873" y="998"/>
                  </a:cubicBezTo>
                  <a:cubicBezTo>
                    <a:pt x="6852" y="940"/>
                    <a:pt x="7831" y="908"/>
                    <a:pt x="8810" y="908"/>
                  </a:cubicBezTo>
                  <a:cubicBezTo>
                    <a:pt x="9316" y="908"/>
                    <a:pt x="9822" y="917"/>
                    <a:pt x="10328" y="935"/>
                  </a:cubicBezTo>
                  <a:cubicBezTo>
                    <a:pt x="11576" y="974"/>
                    <a:pt x="12819" y="1066"/>
                    <a:pt x="14057" y="1215"/>
                  </a:cubicBezTo>
                  <a:cubicBezTo>
                    <a:pt x="14319" y="1242"/>
                    <a:pt x="14577" y="1277"/>
                    <a:pt x="14839" y="1313"/>
                  </a:cubicBezTo>
                  <a:lnTo>
                    <a:pt x="14839" y="1313"/>
                  </a:lnTo>
                  <a:cubicBezTo>
                    <a:pt x="14849" y="1314"/>
                    <a:pt x="14867" y="1317"/>
                    <a:pt x="14884" y="1319"/>
                  </a:cubicBezTo>
                  <a:lnTo>
                    <a:pt x="14884" y="1319"/>
                  </a:lnTo>
                  <a:cubicBezTo>
                    <a:pt x="14892" y="1320"/>
                    <a:pt x="14900" y="1321"/>
                    <a:pt x="14908" y="1322"/>
                  </a:cubicBezTo>
                  <a:cubicBezTo>
                    <a:pt x="14903" y="1321"/>
                    <a:pt x="14897" y="1320"/>
                    <a:pt x="14892" y="1320"/>
                  </a:cubicBezTo>
                  <a:lnTo>
                    <a:pt x="14892" y="1320"/>
                  </a:lnTo>
                  <a:cubicBezTo>
                    <a:pt x="14905" y="1321"/>
                    <a:pt x="14916" y="1322"/>
                    <a:pt x="14923" y="1322"/>
                  </a:cubicBezTo>
                  <a:lnTo>
                    <a:pt x="15015" y="1332"/>
                  </a:lnTo>
                  <a:lnTo>
                    <a:pt x="15237" y="1365"/>
                  </a:lnTo>
                  <a:cubicBezTo>
                    <a:pt x="15368" y="1385"/>
                    <a:pt x="15503" y="1404"/>
                    <a:pt x="15634" y="1423"/>
                  </a:cubicBezTo>
                  <a:cubicBezTo>
                    <a:pt x="16156" y="1501"/>
                    <a:pt x="16683" y="1588"/>
                    <a:pt x="17206" y="1680"/>
                  </a:cubicBezTo>
                  <a:cubicBezTo>
                    <a:pt x="18188" y="1844"/>
                    <a:pt x="19170" y="2028"/>
                    <a:pt x="20152" y="2197"/>
                  </a:cubicBezTo>
                  <a:cubicBezTo>
                    <a:pt x="20268" y="2217"/>
                    <a:pt x="20384" y="2236"/>
                    <a:pt x="20500" y="2255"/>
                  </a:cubicBezTo>
                  <a:cubicBezTo>
                    <a:pt x="20533" y="2261"/>
                    <a:pt x="20566" y="2264"/>
                    <a:pt x="20600" y="2264"/>
                  </a:cubicBezTo>
                  <a:cubicBezTo>
                    <a:pt x="20803" y="2264"/>
                    <a:pt x="21006" y="2161"/>
                    <a:pt x="21056" y="1941"/>
                  </a:cubicBezTo>
                  <a:cubicBezTo>
                    <a:pt x="21105" y="1723"/>
                    <a:pt x="20988" y="1423"/>
                    <a:pt x="20742" y="1385"/>
                  </a:cubicBezTo>
                  <a:lnTo>
                    <a:pt x="20742" y="1380"/>
                  </a:lnTo>
                  <a:cubicBezTo>
                    <a:pt x="19760" y="1215"/>
                    <a:pt x="18778" y="1032"/>
                    <a:pt x="17796" y="862"/>
                  </a:cubicBezTo>
                  <a:cubicBezTo>
                    <a:pt x="16698" y="669"/>
                    <a:pt x="15600" y="500"/>
                    <a:pt x="14497" y="359"/>
                  </a:cubicBezTo>
                  <a:cubicBezTo>
                    <a:pt x="13269" y="205"/>
                    <a:pt x="12030" y="98"/>
                    <a:pt x="10792" y="40"/>
                  </a:cubicBezTo>
                  <a:cubicBezTo>
                    <a:pt x="10134" y="14"/>
                    <a:pt x="9473" y="0"/>
                    <a:pt x="88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340947" y="4411498"/>
              <a:ext cx="504749" cy="209781"/>
            </a:xfrm>
            <a:custGeom>
              <a:avLst/>
              <a:gdLst/>
              <a:ahLst/>
              <a:cxnLst/>
              <a:rect l="l" t="t" r="r" b="b"/>
              <a:pathLst>
                <a:path w="3508" h="1458" extrusionOk="0">
                  <a:moveTo>
                    <a:pt x="0" y="0"/>
                  </a:moveTo>
                  <a:cubicBezTo>
                    <a:pt x="60" y="950"/>
                    <a:pt x="972" y="1457"/>
                    <a:pt x="1850" y="1457"/>
                  </a:cubicBezTo>
                  <a:cubicBezTo>
                    <a:pt x="2694" y="1457"/>
                    <a:pt x="3507" y="990"/>
                    <a:pt x="35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386126" y="4343298"/>
              <a:ext cx="413669" cy="172083"/>
            </a:xfrm>
            <a:custGeom>
              <a:avLst/>
              <a:gdLst/>
              <a:ahLst/>
              <a:cxnLst/>
              <a:rect l="l" t="t" r="r" b="b"/>
              <a:pathLst>
                <a:path w="2875" h="1196" extrusionOk="0">
                  <a:moveTo>
                    <a:pt x="1" y="0"/>
                  </a:moveTo>
                  <a:cubicBezTo>
                    <a:pt x="50" y="780"/>
                    <a:pt x="797" y="1196"/>
                    <a:pt x="1517" y="1196"/>
                  </a:cubicBezTo>
                  <a:cubicBezTo>
                    <a:pt x="2208" y="1196"/>
                    <a:pt x="2874" y="813"/>
                    <a:pt x="2874" y="0"/>
                  </a:cubicBezTo>
                  <a:close/>
                </a:path>
              </a:pathLst>
            </a:custGeom>
            <a:solidFill>
              <a:srgbClr val="FFE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44;p2"/>
          <p:cNvGrpSpPr/>
          <p:nvPr/>
        </p:nvGrpSpPr>
        <p:grpSpPr>
          <a:xfrm rot="-1530435" flipH="1">
            <a:off x="2324182" y="2125230"/>
            <a:ext cx="450048" cy="671762"/>
            <a:chOff x="-536575" y="-610175"/>
            <a:chExt cx="256250" cy="382500"/>
          </a:xfrm>
        </p:grpSpPr>
        <p:sp>
          <p:nvSpPr>
            <p:cNvPr id="45" name="Google Shape;45;p2"/>
            <p:cNvSpPr/>
            <p:nvPr/>
          </p:nvSpPr>
          <p:spPr>
            <a:xfrm>
              <a:off x="-536575" y="-610175"/>
              <a:ext cx="85400" cy="382500"/>
            </a:xfrm>
            <a:custGeom>
              <a:avLst/>
              <a:gdLst/>
              <a:ahLst/>
              <a:cxnLst/>
              <a:rect l="l" t="t" r="r" b="b"/>
              <a:pathLst>
                <a:path w="3416" h="15300" extrusionOk="0">
                  <a:moveTo>
                    <a:pt x="658" y="0"/>
                  </a:moveTo>
                  <a:cubicBezTo>
                    <a:pt x="295" y="0"/>
                    <a:pt x="0" y="295"/>
                    <a:pt x="0" y="663"/>
                  </a:cubicBezTo>
                  <a:lnTo>
                    <a:pt x="0" y="15300"/>
                  </a:lnTo>
                  <a:lnTo>
                    <a:pt x="3415" y="15300"/>
                  </a:lnTo>
                  <a:lnTo>
                    <a:pt x="3415" y="663"/>
                  </a:lnTo>
                  <a:cubicBezTo>
                    <a:pt x="3415" y="295"/>
                    <a:pt x="3120" y="0"/>
                    <a:pt x="2757" y="0"/>
                  </a:cubicBezTo>
                  <a:close/>
                </a:path>
              </a:pathLst>
            </a:custGeom>
            <a:solidFill>
              <a:srgbClr val="CBD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536575" y="-410175"/>
              <a:ext cx="85400" cy="60475"/>
            </a:xfrm>
            <a:custGeom>
              <a:avLst/>
              <a:gdLst/>
              <a:ahLst/>
              <a:cxnLst/>
              <a:rect l="l" t="t" r="r" b="b"/>
              <a:pathLst>
                <a:path w="3416" h="2419" extrusionOk="0">
                  <a:moveTo>
                    <a:pt x="0" y="0"/>
                  </a:moveTo>
                  <a:lnTo>
                    <a:pt x="0" y="2419"/>
                  </a:lnTo>
                  <a:lnTo>
                    <a:pt x="3415" y="2419"/>
                  </a:lnTo>
                  <a:lnTo>
                    <a:pt x="3415" y="0"/>
                  </a:lnTo>
                  <a:close/>
                </a:path>
              </a:pathLst>
            </a:custGeom>
            <a:solidFill>
              <a:srgbClr val="A7C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506700" y="-583225"/>
              <a:ext cx="25650" cy="102825"/>
            </a:xfrm>
            <a:custGeom>
              <a:avLst/>
              <a:gdLst/>
              <a:ahLst/>
              <a:cxnLst/>
              <a:rect l="l" t="t" r="r" b="b"/>
              <a:pathLst>
                <a:path w="1026" h="4113" extrusionOk="0">
                  <a:moveTo>
                    <a:pt x="513" y="1"/>
                  </a:moveTo>
                  <a:cubicBezTo>
                    <a:pt x="227" y="1"/>
                    <a:pt x="0" y="233"/>
                    <a:pt x="0" y="518"/>
                  </a:cubicBezTo>
                  <a:lnTo>
                    <a:pt x="0" y="3599"/>
                  </a:lnTo>
                  <a:cubicBezTo>
                    <a:pt x="0" y="3885"/>
                    <a:pt x="227" y="4112"/>
                    <a:pt x="513" y="4112"/>
                  </a:cubicBezTo>
                  <a:cubicBezTo>
                    <a:pt x="798" y="4112"/>
                    <a:pt x="1025" y="3885"/>
                    <a:pt x="1025" y="3599"/>
                  </a:cubicBezTo>
                  <a:lnTo>
                    <a:pt x="1025" y="518"/>
                  </a:lnTo>
                  <a:cubicBezTo>
                    <a:pt x="1025" y="233"/>
                    <a:pt x="798" y="1"/>
                    <a:pt x="513" y="1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506700" y="-317675"/>
              <a:ext cx="25650" cy="90000"/>
            </a:xfrm>
            <a:custGeom>
              <a:avLst/>
              <a:gdLst/>
              <a:ahLst/>
              <a:cxnLst/>
              <a:rect l="l" t="t" r="r" b="b"/>
              <a:pathLst>
                <a:path w="1026" h="3600" extrusionOk="0">
                  <a:moveTo>
                    <a:pt x="513" y="1"/>
                  </a:moveTo>
                  <a:cubicBezTo>
                    <a:pt x="227" y="1"/>
                    <a:pt x="0" y="233"/>
                    <a:pt x="0" y="514"/>
                  </a:cubicBezTo>
                  <a:lnTo>
                    <a:pt x="0" y="3600"/>
                  </a:lnTo>
                  <a:lnTo>
                    <a:pt x="1025" y="3600"/>
                  </a:lnTo>
                  <a:lnTo>
                    <a:pt x="1025" y="514"/>
                  </a:lnTo>
                  <a:cubicBezTo>
                    <a:pt x="1025" y="233"/>
                    <a:pt x="798" y="1"/>
                    <a:pt x="513" y="1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536575" y="-460350"/>
              <a:ext cx="85400" cy="18150"/>
            </a:xfrm>
            <a:custGeom>
              <a:avLst/>
              <a:gdLst/>
              <a:ahLst/>
              <a:cxnLst/>
              <a:rect l="l" t="t" r="r" b="b"/>
              <a:pathLst>
                <a:path w="3416" h="726" extrusionOk="0">
                  <a:moveTo>
                    <a:pt x="0" y="0"/>
                  </a:moveTo>
                  <a:lnTo>
                    <a:pt x="0" y="726"/>
                  </a:lnTo>
                  <a:lnTo>
                    <a:pt x="3415" y="726"/>
                  </a:lnTo>
                  <a:lnTo>
                    <a:pt x="3415" y="0"/>
                  </a:lnTo>
                  <a:close/>
                </a:path>
              </a:pathLst>
            </a:custGeom>
            <a:solidFill>
              <a:srgbClr val="A7C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365825" y="-610175"/>
              <a:ext cx="85500" cy="382500"/>
            </a:xfrm>
            <a:custGeom>
              <a:avLst/>
              <a:gdLst/>
              <a:ahLst/>
              <a:cxnLst/>
              <a:rect l="l" t="t" r="r" b="b"/>
              <a:pathLst>
                <a:path w="3420" h="15300" extrusionOk="0">
                  <a:moveTo>
                    <a:pt x="658" y="0"/>
                  </a:moveTo>
                  <a:cubicBezTo>
                    <a:pt x="295" y="0"/>
                    <a:pt x="0" y="295"/>
                    <a:pt x="0" y="663"/>
                  </a:cubicBezTo>
                  <a:lnTo>
                    <a:pt x="0" y="15300"/>
                  </a:lnTo>
                  <a:lnTo>
                    <a:pt x="3420" y="15300"/>
                  </a:lnTo>
                  <a:lnTo>
                    <a:pt x="3420" y="663"/>
                  </a:lnTo>
                  <a:cubicBezTo>
                    <a:pt x="3420" y="295"/>
                    <a:pt x="3125" y="0"/>
                    <a:pt x="2757" y="0"/>
                  </a:cubicBezTo>
                  <a:close/>
                </a:path>
              </a:pathLst>
            </a:custGeom>
            <a:solidFill>
              <a:srgbClr val="CBD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365825" y="-410175"/>
              <a:ext cx="85500" cy="60475"/>
            </a:xfrm>
            <a:custGeom>
              <a:avLst/>
              <a:gdLst/>
              <a:ahLst/>
              <a:cxnLst/>
              <a:rect l="l" t="t" r="r" b="b"/>
              <a:pathLst>
                <a:path w="3420" h="2419" extrusionOk="0">
                  <a:moveTo>
                    <a:pt x="0" y="0"/>
                  </a:moveTo>
                  <a:lnTo>
                    <a:pt x="0" y="2419"/>
                  </a:lnTo>
                  <a:lnTo>
                    <a:pt x="3420" y="2419"/>
                  </a:lnTo>
                  <a:lnTo>
                    <a:pt x="3420" y="0"/>
                  </a:lnTo>
                  <a:close/>
                </a:path>
              </a:pathLst>
            </a:custGeom>
            <a:solidFill>
              <a:srgbClr val="A7C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335975" y="-583225"/>
              <a:ext cx="25800" cy="102825"/>
            </a:xfrm>
            <a:custGeom>
              <a:avLst/>
              <a:gdLst/>
              <a:ahLst/>
              <a:cxnLst/>
              <a:rect l="l" t="t" r="r" b="b"/>
              <a:pathLst>
                <a:path w="1032" h="4113" extrusionOk="0">
                  <a:moveTo>
                    <a:pt x="514" y="1"/>
                  </a:moveTo>
                  <a:cubicBezTo>
                    <a:pt x="233" y="1"/>
                    <a:pt x="1" y="233"/>
                    <a:pt x="1" y="518"/>
                  </a:cubicBezTo>
                  <a:lnTo>
                    <a:pt x="1" y="3599"/>
                  </a:lnTo>
                  <a:cubicBezTo>
                    <a:pt x="1" y="3885"/>
                    <a:pt x="233" y="4112"/>
                    <a:pt x="514" y="4112"/>
                  </a:cubicBezTo>
                  <a:cubicBezTo>
                    <a:pt x="799" y="4112"/>
                    <a:pt x="1031" y="3885"/>
                    <a:pt x="1031" y="3599"/>
                  </a:cubicBezTo>
                  <a:lnTo>
                    <a:pt x="1031" y="518"/>
                  </a:lnTo>
                  <a:cubicBezTo>
                    <a:pt x="1031" y="233"/>
                    <a:pt x="799" y="1"/>
                    <a:pt x="514" y="1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335975" y="-317675"/>
              <a:ext cx="25800" cy="90000"/>
            </a:xfrm>
            <a:custGeom>
              <a:avLst/>
              <a:gdLst/>
              <a:ahLst/>
              <a:cxnLst/>
              <a:rect l="l" t="t" r="r" b="b"/>
              <a:pathLst>
                <a:path w="1032" h="3600" extrusionOk="0">
                  <a:moveTo>
                    <a:pt x="514" y="1"/>
                  </a:moveTo>
                  <a:cubicBezTo>
                    <a:pt x="233" y="1"/>
                    <a:pt x="1" y="233"/>
                    <a:pt x="1" y="514"/>
                  </a:cubicBezTo>
                  <a:lnTo>
                    <a:pt x="1" y="3600"/>
                  </a:lnTo>
                  <a:lnTo>
                    <a:pt x="1031" y="3600"/>
                  </a:lnTo>
                  <a:lnTo>
                    <a:pt x="1031" y="514"/>
                  </a:lnTo>
                  <a:cubicBezTo>
                    <a:pt x="1031" y="233"/>
                    <a:pt x="799" y="1"/>
                    <a:pt x="514" y="1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365825" y="-460350"/>
              <a:ext cx="85500" cy="18150"/>
            </a:xfrm>
            <a:custGeom>
              <a:avLst/>
              <a:gdLst/>
              <a:ahLst/>
              <a:cxnLst/>
              <a:rect l="l" t="t" r="r" b="b"/>
              <a:pathLst>
                <a:path w="3420" h="726" extrusionOk="0">
                  <a:moveTo>
                    <a:pt x="0" y="0"/>
                  </a:moveTo>
                  <a:lnTo>
                    <a:pt x="0" y="726"/>
                  </a:lnTo>
                  <a:lnTo>
                    <a:pt x="3420" y="726"/>
                  </a:lnTo>
                  <a:lnTo>
                    <a:pt x="3420" y="0"/>
                  </a:lnTo>
                  <a:close/>
                </a:path>
              </a:pathLst>
            </a:custGeom>
            <a:solidFill>
              <a:srgbClr val="A7C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450600" y="-513325"/>
              <a:ext cx="85400" cy="285525"/>
            </a:xfrm>
            <a:custGeom>
              <a:avLst/>
              <a:gdLst/>
              <a:ahLst/>
              <a:cxnLst/>
              <a:rect l="l" t="t" r="r" b="b"/>
              <a:pathLst>
                <a:path w="3416" h="11421" extrusionOk="0">
                  <a:moveTo>
                    <a:pt x="542" y="0"/>
                  </a:moveTo>
                  <a:cubicBezTo>
                    <a:pt x="242" y="0"/>
                    <a:pt x="0" y="242"/>
                    <a:pt x="0" y="537"/>
                  </a:cubicBezTo>
                  <a:lnTo>
                    <a:pt x="0" y="11421"/>
                  </a:lnTo>
                  <a:lnTo>
                    <a:pt x="3415" y="11421"/>
                  </a:lnTo>
                  <a:lnTo>
                    <a:pt x="3415" y="537"/>
                  </a:lnTo>
                  <a:cubicBezTo>
                    <a:pt x="3415" y="242"/>
                    <a:pt x="3173" y="0"/>
                    <a:pt x="2878" y="0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420625" y="-317675"/>
              <a:ext cx="25800" cy="90000"/>
            </a:xfrm>
            <a:custGeom>
              <a:avLst/>
              <a:gdLst/>
              <a:ahLst/>
              <a:cxnLst/>
              <a:rect l="l" t="t" r="r" b="b"/>
              <a:pathLst>
                <a:path w="1032" h="3600" extrusionOk="0">
                  <a:moveTo>
                    <a:pt x="514" y="1"/>
                  </a:moveTo>
                  <a:cubicBezTo>
                    <a:pt x="233" y="1"/>
                    <a:pt x="1" y="233"/>
                    <a:pt x="1" y="514"/>
                  </a:cubicBezTo>
                  <a:lnTo>
                    <a:pt x="1" y="3600"/>
                  </a:lnTo>
                  <a:lnTo>
                    <a:pt x="1031" y="3600"/>
                  </a:lnTo>
                  <a:lnTo>
                    <a:pt x="1031" y="514"/>
                  </a:lnTo>
                  <a:cubicBezTo>
                    <a:pt x="1031" y="233"/>
                    <a:pt x="799" y="1"/>
                    <a:pt x="514" y="1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450600" y="-463375"/>
              <a:ext cx="85400" cy="18150"/>
            </a:xfrm>
            <a:custGeom>
              <a:avLst/>
              <a:gdLst/>
              <a:ahLst/>
              <a:cxnLst/>
              <a:rect l="l" t="t" r="r" b="b"/>
              <a:pathLst>
                <a:path w="3416" h="726" extrusionOk="0">
                  <a:moveTo>
                    <a:pt x="0" y="0"/>
                  </a:moveTo>
                  <a:lnTo>
                    <a:pt x="0" y="726"/>
                  </a:lnTo>
                  <a:lnTo>
                    <a:pt x="3415" y="726"/>
                  </a:lnTo>
                  <a:lnTo>
                    <a:pt x="3415" y="0"/>
                  </a:ln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435475" y="-412225"/>
              <a:ext cx="55150" cy="55275"/>
            </a:xfrm>
            <a:custGeom>
              <a:avLst/>
              <a:gdLst/>
              <a:ahLst/>
              <a:cxnLst/>
              <a:rect l="l" t="t" r="r" b="b"/>
              <a:pathLst>
                <a:path w="2206" h="2211" extrusionOk="0">
                  <a:moveTo>
                    <a:pt x="1103" y="0"/>
                  </a:moveTo>
                  <a:cubicBezTo>
                    <a:pt x="493" y="0"/>
                    <a:pt x="0" y="498"/>
                    <a:pt x="0" y="1108"/>
                  </a:cubicBezTo>
                  <a:cubicBezTo>
                    <a:pt x="0" y="1717"/>
                    <a:pt x="493" y="2211"/>
                    <a:pt x="1103" y="2211"/>
                  </a:cubicBezTo>
                  <a:cubicBezTo>
                    <a:pt x="1712" y="2211"/>
                    <a:pt x="2206" y="1717"/>
                    <a:pt x="2206" y="1108"/>
                  </a:cubicBezTo>
                  <a:cubicBezTo>
                    <a:pt x="2206" y="498"/>
                    <a:pt x="1712" y="0"/>
                    <a:pt x="1103" y="0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2"/>
          <p:cNvGrpSpPr/>
          <p:nvPr/>
        </p:nvGrpSpPr>
        <p:grpSpPr>
          <a:xfrm rot="-2472094">
            <a:off x="6730707" y="1787569"/>
            <a:ext cx="460957" cy="774761"/>
            <a:chOff x="-3487875" y="-1884325"/>
            <a:chExt cx="252400" cy="424225"/>
          </a:xfrm>
        </p:grpSpPr>
        <p:sp>
          <p:nvSpPr>
            <p:cNvPr id="60" name="Google Shape;60;p2"/>
            <p:cNvSpPr/>
            <p:nvPr/>
          </p:nvSpPr>
          <p:spPr>
            <a:xfrm>
              <a:off x="-3405525" y="-1829775"/>
              <a:ext cx="84075" cy="369675"/>
            </a:xfrm>
            <a:custGeom>
              <a:avLst/>
              <a:gdLst/>
              <a:ahLst/>
              <a:cxnLst/>
              <a:rect l="l" t="t" r="r" b="b"/>
              <a:pathLst>
                <a:path w="3363" h="14787" extrusionOk="0">
                  <a:moveTo>
                    <a:pt x="746" y="0"/>
                  </a:moveTo>
                  <a:cubicBezTo>
                    <a:pt x="335" y="0"/>
                    <a:pt x="1" y="334"/>
                    <a:pt x="1" y="750"/>
                  </a:cubicBezTo>
                  <a:lnTo>
                    <a:pt x="1" y="14782"/>
                  </a:lnTo>
                  <a:lnTo>
                    <a:pt x="3363" y="14787"/>
                  </a:lnTo>
                  <a:lnTo>
                    <a:pt x="3363" y="750"/>
                  </a:lnTo>
                  <a:cubicBezTo>
                    <a:pt x="3363" y="334"/>
                    <a:pt x="3029" y="0"/>
                    <a:pt x="2613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3405525" y="-1490100"/>
              <a:ext cx="84075" cy="30000"/>
            </a:xfrm>
            <a:custGeom>
              <a:avLst/>
              <a:gdLst/>
              <a:ahLst/>
              <a:cxnLst/>
              <a:rect l="l" t="t" r="r" b="b"/>
              <a:pathLst>
                <a:path w="3363" h="1200" extrusionOk="0">
                  <a:moveTo>
                    <a:pt x="1" y="0"/>
                  </a:moveTo>
                  <a:lnTo>
                    <a:pt x="1" y="1200"/>
                  </a:lnTo>
                  <a:lnTo>
                    <a:pt x="3363" y="1200"/>
                  </a:lnTo>
                  <a:lnTo>
                    <a:pt x="3363" y="0"/>
                  </a:ln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3405525" y="-1672950"/>
              <a:ext cx="84075" cy="29900"/>
            </a:xfrm>
            <a:custGeom>
              <a:avLst/>
              <a:gdLst/>
              <a:ahLst/>
              <a:cxnLst/>
              <a:rect l="l" t="t" r="r" b="b"/>
              <a:pathLst>
                <a:path w="3363" h="1196" extrusionOk="0">
                  <a:moveTo>
                    <a:pt x="1" y="1"/>
                  </a:moveTo>
                  <a:lnTo>
                    <a:pt x="1" y="1196"/>
                  </a:lnTo>
                  <a:lnTo>
                    <a:pt x="3363" y="1196"/>
                  </a:lnTo>
                  <a:lnTo>
                    <a:pt x="3363" y="1"/>
                  </a:ln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3373225" y="-1624450"/>
              <a:ext cx="25650" cy="102800"/>
            </a:xfrm>
            <a:custGeom>
              <a:avLst/>
              <a:gdLst/>
              <a:ahLst/>
              <a:cxnLst/>
              <a:rect l="l" t="t" r="r" b="b"/>
              <a:pathLst>
                <a:path w="1026" h="4112" extrusionOk="0">
                  <a:moveTo>
                    <a:pt x="513" y="0"/>
                  </a:moveTo>
                  <a:cubicBezTo>
                    <a:pt x="228" y="0"/>
                    <a:pt x="0" y="228"/>
                    <a:pt x="0" y="513"/>
                  </a:cubicBezTo>
                  <a:lnTo>
                    <a:pt x="0" y="3594"/>
                  </a:lnTo>
                  <a:cubicBezTo>
                    <a:pt x="0" y="3880"/>
                    <a:pt x="228" y="4112"/>
                    <a:pt x="513" y="4112"/>
                  </a:cubicBezTo>
                  <a:cubicBezTo>
                    <a:pt x="799" y="4112"/>
                    <a:pt x="1026" y="3880"/>
                    <a:pt x="1026" y="3594"/>
                  </a:cubicBezTo>
                  <a:lnTo>
                    <a:pt x="1026" y="513"/>
                  </a:lnTo>
                  <a:cubicBezTo>
                    <a:pt x="1026" y="228"/>
                    <a:pt x="799" y="0"/>
                    <a:pt x="51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3419050" y="-1860025"/>
              <a:ext cx="112725" cy="52025"/>
            </a:xfrm>
            <a:custGeom>
              <a:avLst/>
              <a:gdLst/>
              <a:ahLst/>
              <a:cxnLst/>
              <a:rect l="l" t="t" r="r" b="b"/>
              <a:pathLst>
                <a:path w="4509" h="2081" extrusionOk="0">
                  <a:moveTo>
                    <a:pt x="1611" y="1"/>
                  </a:moveTo>
                  <a:cubicBezTo>
                    <a:pt x="1553" y="238"/>
                    <a:pt x="1456" y="460"/>
                    <a:pt x="1335" y="673"/>
                  </a:cubicBezTo>
                  <a:cubicBezTo>
                    <a:pt x="997" y="1263"/>
                    <a:pt x="484" y="1655"/>
                    <a:pt x="0" y="1757"/>
                  </a:cubicBezTo>
                  <a:lnTo>
                    <a:pt x="0" y="2081"/>
                  </a:lnTo>
                  <a:lnTo>
                    <a:pt x="4508" y="2081"/>
                  </a:lnTo>
                  <a:lnTo>
                    <a:pt x="4508" y="1723"/>
                  </a:lnTo>
                  <a:cubicBezTo>
                    <a:pt x="4015" y="1641"/>
                    <a:pt x="3483" y="1239"/>
                    <a:pt x="3130" y="635"/>
                  </a:cubicBezTo>
                  <a:cubicBezTo>
                    <a:pt x="3014" y="436"/>
                    <a:pt x="2927" y="223"/>
                    <a:pt x="2869" y="1"/>
                  </a:cubicBez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3384100" y="-1884325"/>
              <a:ext cx="42825" cy="35825"/>
            </a:xfrm>
            <a:custGeom>
              <a:avLst/>
              <a:gdLst/>
              <a:ahLst/>
              <a:cxnLst/>
              <a:rect l="l" t="t" r="r" b="b"/>
              <a:pathLst>
                <a:path w="1713" h="1433" extrusionOk="0">
                  <a:moveTo>
                    <a:pt x="856" y="1"/>
                  </a:moveTo>
                  <a:cubicBezTo>
                    <a:pt x="798" y="1"/>
                    <a:pt x="740" y="30"/>
                    <a:pt x="711" y="78"/>
                  </a:cubicBezTo>
                  <a:cubicBezTo>
                    <a:pt x="469" y="470"/>
                    <a:pt x="0" y="823"/>
                    <a:pt x="0" y="1108"/>
                  </a:cubicBezTo>
                  <a:cubicBezTo>
                    <a:pt x="0" y="1224"/>
                    <a:pt x="34" y="1336"/>
                    <a:pt x="97" y="1432"/>
                  </a:cubicBezTo>
                  <a:lnTo>
                    <a:pt x="1616" y="1432"/>
                  </a:lnTo>
                  <a:cubicBezTo>
                    <a:pt x="1679" y="1336"/>
                    <a:pt x="1708" y="1224"/>
                    <a:pt x="1712" y="1108"/>
                  </a:cubicBezTo>
                  <a:cubicBezTo>
                    <a:pt x="1712" y="823"/>
                    <a:pt x="1243" y="470"/>
                    <a:pt x="1001" y="78"/>
                  </a:cubicBezTo>
                  <a:cubicBezTo>
                    <a:pt x="968" y="30"/>
                    <a:pt x="914" y="1"/>
                    <a:pt x="856" y="1"/>
                  </a:cubicBez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3431750" y="-1814800"/>
              <a:ext cx="137750" cy="10800"/>
            </a:xfrm>
            <a:custGeom>
              <a:avLst/>
              <a:gdLst/>
              <a:ahLst/>
              <a:cxnLst/>
              <a:rect l="l" t="t" r="r" b="b"/>
              <a:pathLst>
                <a:path w="5510" h="432" extrusionOk="0">
                  <a:moveTo>
                    <a:pt x="0" y="1"/>
                  </a:moveTo>
                  <a:lnTo>
                    <a:pt x="0" y="431"/>
                  </a:lnTo>
                  <a:lnTo>
                    <a:pt x="5510" y="431"/>
                  </a:lnTo>
                  <a:lnTo>
                    <a:pt x="5510" y="1"/>
                  </a:ln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3458350" y="-1823975"/>
              <a:ext cx="193375" cy="191875"/>
            </a:xfrm>
            <a:custGeom>
              <a:avLst/>
              <a:gdLst/>
              <a:ahLst/>
              <a:cxnLst/>
              <a:rect l="l" t="t" r="r" b="b"/>
              <a:pathLst>
                <a:path w="7735" h="7675" extrusionOk="0">
                  <a:moveTo>
                    <a:pt x="110" y="0"/>
                  </a:moveTo>
                  <a:cubicBezTo>
                    <a:pt x="51" y="0"/>
                    <a:pt x="1" y="74"/>
                    <a:pt x="53" y="131"/>
                  </a:cubicBezTo>
                  <a:lnTo>
                    <a:pt x="7580" y="7653"/>
                  </a:lnTo>
                  <a:cubicBezTo>
                    <a:pt x="7595" y="7668"/>
                    <a:pt x="7613" y="7675"/>
                    <a:pt x="7630" y="7675"/>
                  </a:cubicBezTo>
                  <a:cubicBezTo>
                    <a:pt x="7686" y="7675"/>
                    <a:pt x="7735" y="7602"/>
                    <a:pt x="7686" y="7546"/>
                  </a:cubicBezTo>
                  <a:lnTo>
                    <a:pt x="160" y="20"/>
                  </a:lnTo>
                  <a:cubicBezTo>
                    <a:pt x="144" y="6"/>
                    <a:pt x="127" y="0"/>
                    <a:pt x="11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3458600" y="-1825075"/>
              <a:ext cx="194000" cy="194000"/>
            </a:xfrm>
            <a:custGeom>
              <a:avLst/>
              <a:gdLst/>
              <a:ahLst/>
              <a:cxnLst/>
              <a:rect l="l" t="t" r="r" b="b"/>
              <a:pathLst>
                <a:path w="7760" h="7760" extrusionOk="0">
                  <a:moveTo>
                    <a:pt x="117" y="78"/>
                  </a:moveTo>
                  <a:cubicBezTo>
                    <a:pt x="126" y="78"/>
                    <a:pt x="136" y="83"/>
                    <a:pt x="146" y="93"/>
                  </a:cubicBezTo>
                  <a:lnTo>
                    <a:pt x="7672" y="7619"/>
                  </a:lnTo>
                  <a:cubicBezTo>
                    <a:pt x="7698" y="7645"/>
                    <a:pt x="7672" y="7683"/>
                    <a:pt x="7641" y="7683"/>
                  </a:cubicBezTo>
                  <a:cubicBezTo>
                    <a:pt x="7632" y="7683"/>
                    <a:pt x="7623" y="7680"/>
                    <a:pt x="7614" y="7672"/>
                  </a:cubicBezTo>
                  <a:lnTo>
                    <a:pt x="92" y="146"/>
                  </a:lnTo>
                  <a:cubicBezTo>
                    <a:pt x="73" y="131"/>
                    <a:pt x="73" y="107"/>
                    <a:pt x="92" y="93"/>
                  </a:cubicBezTo>
                  <a:cubicBezTo>
                    <a:pt x="97" y="88"/>
                    <a:pt x="107" y="83"/>
                    <a:pt x="117" y="78"/>
                  </a:cubicBezTo>
                  <a:close/>
                  <a:moveTo>
                    <a:pt x="112" y="1"/>
                  </a:moveTo>
                  <a:cubicBezTo>
                    <a:pt x="54" y="6"/>
                    <a:pt x="5" y="54"/>
                    <a:pt x="1" y="112"/>
                  </a:cubicBezTo>
                  <a:cubicBezTo>
                    <a:pt x="1" y="141"/>
                    <a:pt x="10" y="175"/>
                    <a:pt x="34" y="199"/>
                  </a:cubicBezTo>
                  <a:lnTo>
                    <a:pt x="7561" y="7726"/>
                  </a:lnTo>
                  <a:cubicBezTo>
                    <a:pt x="7580" y="7745"/>
                    <a:pt x="7609" y="7759"/>
                    <a:pt x="7638" y="7759"/>
                  </a:cubicBezTo>
                  <a:lnTo>
                    <a:pt x="7648" y="7755"/>
                  </a:lnTo>
                  <a:cubicBezTo>
                    <a:pt x="7672" y="7755"/>
                    <a:pt x="7701" y="7740"/>
                    <a:pt x="7720" y="7721"/>
                  </a:cubicBezTo>
                  <a:cubicBezTo>
                    <a:pt x="7740" y="7701"/>
                    <a:pt x="7754" y="7677"/>
                    <a:pt x="7754" y="7648"/>
                  </a:cubicBezTo>
                  <a:cubicBezTo>
                    <a:pt x="7759" y="7614"/>
                    <a:pt x="7745" y="7585"/>
                    <a:pt x="7720" y="7561"/>
                  </a:cubicBezTo>
                  <a:lnTo>
                    <a:pt x="194" y="35"/>
                  </a:lnTo>
                  <a:cubicBezTo>
                    <a:pt x="175" y="10"/>
                    <a:pt x="141" y="1"/>
                    <a:pt x="112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3487375" y="-1853000"/>
              <a:ext cx="61825" cy="60375"/>
            </a:xfrm>
            <a:custGeom>
              <a:avLst/>
              <a:gdLst/>
              <a:ahLst/>
              <a:cxnLst/>
              <a:rect l="l" t="t" r="r" b="b"/>
              <a:pathLst>
                <a:path w="2473" h="2415" extrusionOk="0">
                  <a:moveTo>
                    <a:pt x="2365" y="0"/>
                  </a:moveTo>
                  <a:cubicBezTo>
                    <a:pt x="2349" y="0"/>
                    <a:pt x="2332" y="6"/>
                    <a:pt x="2317" y="20"/>
                  </a:cubicBezTo>
                  <a:lnTo>
                    <a:pt x="54" y="2284"/>
                  </a:lnTo>
                  <a:cubicBezTo>
                    <a:pt x="1" y="2340"/>
                    <a:pt x="51" y="2414"/>
                    <a:pt x="110" y="2414"/>
                  </a:cubicBezTo>
                  <a:cubicBezTo>
                    <a:pt x="127" y="2414"/>
                    <a:pt x="144" y="2409"/>
                    <a:pt x="160" y="2395"/>
                  </a:cubicBezTo>
                  <a:lnTo>
                    <a:pt x="2424" y="131"/>
                  </a:lnTo>
                  <a:cubicBezTo>
                    <a:pt x="2473" y="74"/>
                    <a:pt x="2422" y="0"/>
                    <a:pt x="2365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3487875" y="-1854000"/>
              <a:ext cx="63875" cy="62325"/>
            </a:xfrm>
            <a:custGeom>
              <a:avLst/>
              <a:gdLst/>
              <a:ahLst/>
              <a:cxnLst/>
              <a:rect l="l" t="t" r="r" b="b"/>
              <a:pathLst>
                <a:path w="2555" h="2493" extrusionOk="0">
                  <a:moveTo>
                    <a:pt x="2388" y="79"/>
                  </a:moveTo>
                  <a:cubicBezTo>
                    <a:pt x="2401" y="80"/>
                    <a:pt x="2410" y="84"/>
                    <a:pt x="2419" y="89"/>
                  </a:cubicBezTo>
                  <a:cubicBezTo>
                    <a:pt x="2434" y="103"/>
                    <a:pt x="2434" y="128"/>
                    <a:pt x="2419" y="142"/>
                  </a:cubicBezTo>
                  <a:lnTo>
                    <a:pt x="156" y="2406"/>
                  </a:lnTo>
                  <a:cubicBezTo>
                    <a:pt x="147" y="2412"/>
                    <a:pt x="139" y="2415"/>
                    <a:pt x="131" y="2415"/>
                  </a:cubicBezTo>
                  <a:cubicBezTo>
                    <a:pt x="102" y="2415"/>
                    <a:pt x="80" y="2379"/>
                    <a:pt x="103" y="2353"/>
                  </a:cubicBezTo>
                  <a:lnTo>
                    <a:pt x="2366" y="89"/>
                  </a:lnTo>
                  <a:cubicBezTo>
                    <a:pt x="2371" y="84"/>
                    <a:pt x="2379" y="80"/>
                    <a:pt x="2388" y="79"/>
                  </a:cubicBezTo>
                  <a:close/>
                  <a:moveTo>
                    <a:pt x="2392" y="1"/>
                  </a:moveTo>
                  <a:cubicBezTo>
                    <a:pt x="2365" y="1"/>
                    <a:pt x="2338" y="11"/>
                    <a:pt x="2313" y="36"/>
                  </a:cubicBezTo>
                  <a:lnTo>
                    <a:pt x="49" y="2299"/>
                  </a:lnTo>
                  <a:cubicBezTo>
                    <a:pt x="1" y="2343"/>
                    <a:pt x="1" y="2415"/>
                    <a:pt x="49" y="2459"/>
                  </a:cubicBezTo>
                  <a:cubicBezTo>
                    <a:pt x="69" y="2478"/>
                    <a:pt x="103" y="2493"/>
                    <a:pt x="132" y="2493"/>
                  </a:cubicBezTo>
                  <a:cubicBezTo>
                    <a:pt x="161" y="2493"/>
                    <a:pt x="190" y="2483"/>
                    <a:pt x="209" y="2459"/>
                  </a:cubicBezTo>
                  <a:lnTo>
                    <a:pt x="2473" y="195"/>
                  </a:lnTo>
                  <a:cubicBezTo>
                    <a:pt x="2554" y="114"/>
                    <a:pt x="2479" y="1"/>
                    <a:pt x="2392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3467975" y="-1833650"/>
              <a:ext cx="56625" cy="55175"/>
            </a:xfrm>
            <a:custGeom>
              <a:avLst/>
              <a:gdLst/>
              <a:ahLst/>
              <a:cxnLst/>
              <a:rect l="l" t="t" r="r" b="b"/>
              <a:pathLst>
                <a:path w="2265" h="2207" extrusionOk="0">
                  <a:moveTo>
                    <a:pt x="2155" y="1"/>
                  </a:moveTo>
                  <a:cubicBezTo>
                    <a:pt x="2137" y="1"/>
                    <a:pt x="2119" y="8"/>
                    <a:pt x="2102" y="25"/>
                  </a:cubicBezTo>
                  <a:lnTo>
                    <a:pt x="56" y="2075"/>
                  </a:lnTo>
                  <a:cubicBezTo>
                    <a:pt x="1" y="2131"/>
                    <a:pt x="50" y="2206"/>
                    <a:pt x="109" y="2206"/>
                  </a:cubicBezTo>
                  <a:cubicBezTo>
                    <a:pt x="127" y="2206"/>
                    <a:pt x="146" y="2199"/>
                    <a:pt x="163" y="2182"/>
                  </a:cubicBezTo>
                  <a:lnTo>
                    <a:pt x="2209" y="136"/>
                  </a:lnTo>
                  <a:cubicBezTo>
                    <a:pt x="2265" y="80"/>
                    <a:pt x="2214" y="1"/>
                    <a:pt x="2155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3468400" y="-1834550"/>
              <a:ext cx="57350" cy="57025"/>
            </a:xfrm>
            <a:custGeom>
              <a:avLst/>
              <a:gdLst/>
              <a:ahLst/>
              <a:cxnLst/>
              <a:rect l="l" t="t" r="r" b="b"/>
              <a:pathLst>
                <a:path w="2294" h="2281" extrusionOk="0">
                  <a:moveTo>
                    <a:pt x="2173" y="80"/>
                  </a:moveTo>
                  <a:cubicBezTo>
                    <a:pt x="2182" y="80"/>
                    <a:pt x="2192" y="85"/>
                    <a:pt x="2202" y="90"/>
                  </a:cubicBezTo>
                  <a:cubicBezTo>
                    <a:pt x="2206" y="99"/>
                    <a:pt x="2211" y="109"/>
                    <a:pt x="2211" y="119"/>
                  </a:cubicBezTo>
                  <a:cubicBezTo>
                    <a:pt x="2211" y="128"/>
                    <a:pt x="2206" y="138"/>
                    <a:pt x="2202" y="143"/>
                  </a:cubicBezTo>
                  <a:lnTo>
                    <a:pt x="151" y="2194"/>
                  </a:lnTo>
                  <a:cubicBezTo>
                    <a:pt x="143" y="2200"/>
                    <a:pt x="135" y="2203"/>
                    <a:pt x="127" y="2203"/>
                  </a:cubicBezTo>
                  <a:cubicBezTo>
                    <a:pt x="98" y="2203"/>
                    <a:pt x="71" y="2166"/>
                    <a:pt x="97" y="2136"/>
                  </a:cubicBezTo>
                  <a:lnTo>
                    <a:pt x="2148" y="90"/>
                  </a:lnTo>
                  <a:cubicBezTo>
                    <a:pt x="2153" y="80"/>
                    <a:pt x="2163" y="80"/>
                    <a:pt x="2173" y="80"/>
                  </a:cubicBezTo>
                  <a:close/>
                  <a:moveTo>
                    <a:pt x="2175" y="0"/>
                  </a:moveTo>
                  <a:cubicBezTo>
                    <a:pt x="2146" y="0"/>
                    <a:pt x="2117" y="12"/>
                    <a:pt x="2095" y="36"/>
                  </a:cubicBezTo>
                  <a:lnTo>
                    <a:pt x="49" y="2082"/>
                  </a:lnTo>
                  <a:cubicBezTo>
                    <a:pt x="1" y="2126"/>
                    <a:pt x="1" y="2199"/>
                    <a:pt x="49" y="2242"/>
                  </a:cubicBezTo>
                  <a:cubicBezTo>
                    <a:pt x="68" y="2266"/>
                    <a:pt x="97" y="2276"/>
                    <a:pt x="131" y="2281"/>
                  </a:cubicBezTo>
                  <a:cubicBezTo>
                    <a:pt x="160" y="2281"/>
                    <a:pt x="189" y="2266"/>
                    <a:pt x="209" y="2242"/>
                  </a:cubicBezTo>
                  <a:lnTo>
                    <a:pt x="2255" y="196"/>
                  </a:lnTo>
                  <a:cubicBezTo>
                    <a:pt x="2279" y="172"/>
                    <a:pt x="2293" y="143"/>
                    <a:pt x="2289" y="109"/>
                  </a:cubicBezTo>
                  <a:cubicBezTo>
                    <a:pt x="2289" y="80"/>
                    <a:pt x="2274" y="56"/>
                    <a:pt x="2255" y="36"/>
                  </a:cubicBezTo>
                  <a:cubicBezTo>
                    <a:pt x="2233" y="12"/>
                    <a:pt x="2204" y="0"/>
                    <a:pt x="2175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3448425" y="-1814075"/>
              <a:ext cx="51150" cy="49625"/>
            </a:xfrm>
            <a:custGeom>
              <a:avLst/>
              <a:gdLst/>
              <a:ahLst/>
              <a:cxnLst/>
              <a:rect l="l" t="t" r="r" b="b"/>
              <a:pathLst>
                <a:path w="2046" h="1985" extrusionOk="0">
                  <a:moveTo>
                    <a:pt x="1936" y="1"/>
                  </a:moveTo>
                  <a:cubicBezTo>
                    <a:pt x="1920" y="1"/>
                    <a:pt x="1902" y="7"/>
                    <a:pt x="1886" y="20"/>
                  </a:cubicBezTo>
                  <a:lnTo>
                    <a:pt x="53" y="1854"/>
                  </a:lnTo>
                  <a:cubicBezTo>
                    <a:pt x="0" y="1910"/>
                    <a:pt x="50" y="1984"/>
                    <a:pt x="110" y="1984"/>
                  </a:cubicBezTo>
                  <a:cubicBezTo>
                    <a:pt x="126" y="1984"/>
                    <a:pt x="144" y="1979"/>
                    <a:pt x="159" y="1965"/>
                  </a:cubicBezTo>
                  <a:lnTo>
                    <a:pt x="1993" y="132"/>
                  </a:lnTo>
                  <a:cubicBezTo>
                    <a:pt x="2046" y="75"/>
                    <a:pt x="1995" y="1"/>
                    <a:pt x="1936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3448925" y="-1815050"/>
              <a:ext cx="52025" cy="51550"/>
            </a:xfrm>
            <a:custGeom>
              <a:avLst/>
              <a:gdLst/>
              <a:ahLst/>
              <a:cxnLst/>
              <a:rect l="l" t="t" r="r" b="b"/>
              <a:pathLst>
                <a:path w="2081" h="2062" extrusionOk="0">
                  <a:moveTo>
                    <a:pt x="1958" y="77"/>
                  </a:moveTo>
                  <a:cubicBezTo>
                    <a:pt x="1960" y="77"/>
                    <a:pt x="1961" y="79"/>
                    <a:pt x="1964" y="79"/>
                  </a:cubicBezTo>
                  <a:cubicBezTo>
                    <a:pt x="1979" y="84"/>
                    <a:pt x="1993" y="93"/>
                    <a:pt x="1993" y="108"/>
                  </a:cubicBezTo>
                  <a:cubicBezTo>
                    <a:pt x="1998" y="122"/>
                    <a:pt x="1993" y="132"/>
                    <a:pt x="1984" y="142"/>
                  </a:cubicBezTo>
                  <a:lnTo>
                    <a:pt x="150" y="1975"/>
                  </a:lnTo>
                  <a:cubicBezTo>
                    <a:pt x="146" y="1984"/>
                    <a:pt x="136" y="1984"/>
                    <a:pt x="126" y="1984"/>
                  </a:cubicBezTo>
                  <a:cubicBezTo>
                    <a:pt x="117" y="1984"/>
                    <a:pt x="107" y="1980"/>
                    <a:pt x="97" y="1975"/>
                  </a:cubicBezTo>
                  <a:cubicBezTo>
                    <a:pt x="92" y="1965"/>
                    <a:pt x="88" y="1955"/>
                    <a:pt x="88" y="1946"/>
                  </a:cubicBezTo>
                  <a:cubicBezTo>
                    <a:pt x="88" y="1936"/>
                    <a:pt x="92" y="1926"/>
                    <a:pt x="97" y="1922"/>
                  </a:cubicBezTo>
                  <a:lnTo>
                    <a:pt x="1930" y="88"/>
                  </a:lnTo>
                  <a:cubicBezTo>
                    <a:pt x="1940" y="79"/>
                    <a:pt x="1945" y="79"/>
                    <a:pt x="1955" y="79"/>
                  </a:cubicBezTo>
                  <a:cubicBezTo>
                    <a:pt x="1956" y="77"/>
                    <a:pt x="1957" y="77"/>
                    <a:pt x="1958" y="77"/>
                  </a:cubicBezTo>
                  <a:close/>
                  <a:moveTo>
                    <a:pt x="1953" y="0"/>
                  </a:moveTo>
                  <a:cubicBezTo>
                    <a:pt x="1925" y="0"/>
                    <a:pt x="1900" y="14"/>
                    <a:pt x="1882" y="35"/>
                  </a:cubicBezTo>
                  <a:lnTo>
                    <a:pt x="44" y="1868"/>
                  </a:lnTo>
                  <a:cubicBezTo>
                    <a:pt x="0" y="1912"/>
                    <a:pt x="0" y="1984"/>
                    <a:pt x="44" y="2028"/>
                  </a:cubicBezTo>
                  <a:cubicBezTo>
                    <a:pt x="68" y="2047"/>
                    <a:pt x="97" y="2062"/>
                    <a:pt x="131" y="2062"/>
                  </a:cubicBezTo>
                  <a:cubicBezTo>
                    <a:pt x="160" y="2062"/>
                    <a:pt x="184" y="2052"/>
                    <a:pt x="208" y="2028"/>
                  </a:cubicBezTo>
                  <a:lnTo>
                    <a:pt x="2042" y="195"/>
                  </a:lnTo>
                  <a:cubicBezTo>
                    <a:pt x="2071" y="166"/>
                    <a:pt x="2080" y="127"/>
                    <a:pt x="2071" y="88"/>
                  </a:cubicBezTo>
                  <a:cubicBezTo>
                    <a:pt x="2061" y="50"/>
                    <a:pt x="2027" y="16"/>
                    <a:pt x="1984" y="6"/>
                  </a:cubicBezTo>
                  <a:cubicBezTo>
                    <a:pt x="1973" y="2"/>
                    <a:pt x="1963" y="0"/>
                    <a:pt x="195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3429000" y="-1794725"/>
              <a:ext cx="45850" cy="44300"/>
            </a:xfrm>
            <a:custGeom>
              <a:avLst/>
              <a:gdLst/>
              <a:ahLst/>
              <a:cxnLst/>
              <a:rect l="l" t="t" r="r" b="b"/>
              <a:pathLst>
                <a:path w="1834" h="1772" extrusionOk="0">
                  <a:moveTo>
                    <a:pt x="1725" y="1"/>
                  </a:moveTo>
                  <a:cubicBezTo>
                    <a:pt x="1706" y="1"/>
                    <a:pt x="1687" y="8"/>
                    <a:pt x="1670" y="25"/>
                  </a:cubicBezTo>
                  <a:lnTo>
                    <a:pt x="50" y="1641"/>
                  </a:lnTo>
                  <a:cubicBezTo>
                    <a:pt x="1" y="1697"/>
                    <a:pt x="52" y="1772"/>
                    <a:pt x="111" y="1772"/>
                  </a:cubicBezTo>
                  <a:cubicBezTo>
                    <a:pt x="128" y="1772"/>
                    <a:pt x="145" y="1766"/>
                    <a:pt x="161" y="1752"/>
                  </a:cubicBezTo>
                  <a:lnTo>
                    <a:pt x="1782" y="131"/>
                  </a:lnTo>
                  <a:cubicBezTo>
                    <a:pt x="1833" y="76"/>
                    <a:pt x="1783" y="1"/>
                    <a:pt x="1725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3429450" y="-1795575"/>
              <a:ext cx="46575" cy="46225"/>
            </a:xfrm>
            <a:custGeom>
              <a:avLst/>
              <a:gdLst/>
              <a:ahLst/>
              <a:cxnLst/>
              <a:rect l="l" t="t" r="r" b="b"/>
              <a:pathLst>
                <a:path w="1863" h="1849" extrusionOk="0">
                  <a:moveTo>
                    <a:pt x="1742" y="74"/>
                  </a:moveTo>
                  <a:cubicBezTo>
                    <a:pt x="1751" y="74"/>
                    <a:pt x="1761" y="78"/>
                    <a:pt x="1771" y="88"/>
                  </a:cubicBezTo>
                  <a:cubicBezTo>
                    <a:pt x="1785" y="103"/>
                    <a:pt x="1785" y="127"/>
                    <a:pt x="1771" y="141"/>
                  </a:cubicBezTo>
                  <a:lnTo>
                    <a:pt x="150" y="1757"/>
                  </a:lnTo>
                  <a:cubicBezTo>
                    <a:pt x="143" y="1764"/>
                    <a:pt x="133" y="1768"/>
                    <a:pt x="124" y="1768"/>
                  </a:cubicBezTo>
                  <a:cubicBezTo>
                    <a:pt x="114" y="1768"/>
                    <a:pt x="104" y="1764"/>
                    <a:pt x="97" y="1757"/>
                  </a:cubicBezTo>
                  <a:cubicBezTo>
                    <a:pt x="82" y="1742"/>
                    <a:pt x="82" y="1718"/>
                    <a:pt x="97" y="1704"/>
                  </a:cubicBezTo>
                  <a:lnTo>
                    <a:pt x="1717" y="88"/>
                  </a:lnTo>
                  <a:cubicBezTo>
                    <a:pt x="1722" y="78"/>
                    <a:pt x="1732" y="74"/>
                    <a:pt x="1742" y="74"/>
                  </a:cubicBezTo>
                  <a:close/>
                  <a:moveTo>
                    <a:pt x="1738" y="0"/>
                  </a:moveTo>
                  <a:cubicBezTo>
                    <a:pt x="1710" y="0"/>
                    <a:pt x="1685" y="14"/>
                    <a:pt x="1664" y="35"/>
                  </a:cubicBezTo>
                  <a:lnTo>
                    <a:pt x="44" y="1650"/>
                  </a:lnTo>
                  <a:cubicBezTo>
                    <a:pt x="0" y="1694"/>
                    <a:pt x="0" y="1767"/>
                    <a:pt x="44" y="1810"/>
                  </a:cubicBezTo>
                  <a:cubicBezTo>
                    <a:pt x="68" y="1834"/>
                    <a:pt x="97" y="1849"/>
                    <a:pt x="126" y="1849"/>
                  </a:cubicBezTo>
                  <a:cubicBezTo>
                    <a:pt x="160" y="1849"/>
                    <a:pt x="189" y="1834"/>
                    <a:pt x="208" y="1815"/>
                  </a:cubicBezTo>
                  <a:lnTo>
                    <a:pt x="1824" y="195"/>
                  </a:lnTo>
                  <a:cubicBezTo>
                    <a:pt x="1848" y="170"/>
                    <a:pt x="1863" y="141"/>
                    <a:pt x="1858" y="107"/>
                  </a:cubicBezTo>
                  <a:cubicBezTo>
                    <a:pt x="1853" y="49"/>
                    <a:pt x="1809" y="6"/>
                    <a:pt x="1751" y="1"/>
                  </a:cubicBezTo>
                  <a:cubicBezTo>
                    <a:pt x="1747" y="0"/>
                    <a:pt x="1743" y="0"/>
                    <a:pt x="1738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3409575" y="-1775125"/>
              <a:ext cx="40475" cy="38950"/>
            </a:xfrm>
            <a:custGeom>
              <a:avLst/>
              <a:gdLst/>
              <a:ahLst/>
              <a:cxnLst/>
              <a:rect l="l" t="t" r="r" b="b"/>
              <a:pathLst>
                <a:path w="1619" h="1558" extrusionOk="0">
                  <a:moveTo>
                    <a:pt x="1509" y="0"/>
                  </a:moveTo>
                  <a:cubicBezTo>
                    <a:pt x="1493" y="0"/>
                    <a:pt x="1475" y="6"/>
                    <a:pt x="1459" y="20"/>
                  </a:cubicBezTo>
                  <a:lnTo>
                    <a:pt x="57" y="1423"/>
                  </a:lnTo>
                  <a:cubicBezTo>
                    <a:pt x="1" y="1479"/>
                    <a:pt x="51" y="1557"/>
                    <a:pt x="110" y="1557"/>
                  </a:cubicBezTo>
                  <a:cubicBezTo>
                    <a:pt x="128" y="1557"/>
                    <a:pt x="146" y="1550"/>
                    <a:pt x="163" y="1534"/>
                  </a:cubicBezTo>
                  <a:lnTo>
                    <a:pt x="1566" y="126"/>
                  </a:lnTo>
                  <a:cubicBezTo>
                    <a:pt x="1619" y="73"/>
                    <a:pt x="1568" y="0"/>
                    <a:pt x="1509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3409975" y="-1776150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1524" y="75"/>
                  </a:moveTo>
                  <a:cubicBezTo>
                    <a:pt x="1538" y="75"/>
                    <a:pt x="1548" y="80"/>
                    <a:pt x="1558" y="90"/>
                  </a:cubicBezTo>
                  <a:cubicBezTo>
                    <a:pt x="1572" y="104"/>
                    <a:pt x="1572" y="129"/>
                    <a:pt x="1558" y="143"/>
                  </a:cubicBezTo>
                  <a:lnTo>
                    <a:pt x="155" y="1546"/>
                  </a:lnTo>
                  <a:cubicBezTo>
                    <a:pt x="145" y="1555"/>
                    <a:pt x="135" y="1555"/>
                    <a:pt x="126" y="1560"/>
                  </a:cubicBezTo>
                  <a:cubicBezTo>
                    <a:pt x="116" y="1555"/>
                    <a:pt x="106" y="1551"/>
                    <a:pt x="102" y="1546"/>
                  </a:cubicBezTo>
                  <a:cubicBezTo>
                    <a:pt x="92" y="1536"/>
                    <a:pt x="87" y="1526"/>
                    <a:pt x="87" y="1517"/>
                  </a:cubicBezTo>
                  <a:cubicBezTo>
                    <a:pt x="87" y="1507"/>
                    <a:pt x="92" y="1497"/>
                    <a:pt x="102" y="1493"/>
                  </a:cubicBezTo>
                  <a:lnTo>
                    <a:pt x="1499" y="90"/>
                  </a:lnTo>
                  <a:cubicBezTo>
                    <a:pt x="1509" y="80"/>
                    <a:pt x="1514" y="75"/>
                    <a:pt x="1524" y="75"/>
                  </a:cubicBezTo>
                  <a:close/>
                  <a:moveTo>
                    <a:pt x="1529" y="0"/>
                  </a:moveTo>
                  <a:cubicBezTo>
                    <a:pt x="1499" y="0"/>
                    <a:pt x="1470" y="12"/>
                    <a:pt x="1451" y="37"/>
                  </a:cubicBezTo>
                  <a:lnTo>
                    <a:pt x="44" y="1439"/>
                  </a:lnTo>
                  <a:cubicBezTo>
                    <a:pt x="0" y="1483"/>
                    <a:pt x="0" y="1555"/>
                    <a:pt x="44" y="1599"/>
                  </a:cubicBezTo>
                  <a:cubicBezTo>
                    <a:pt x="68" y="1618"/>
                    <a:pt x="97" y="1633"/>
                    <a:pt x="126" y="1633"/>
                  </a:cubicBezTo>
                  <a:cubicBezTo>
                    <a:pt x="160" y="1633"/>
                    <a:pt x="184" y="1618"/>
                    <a:pt x="208" y="1599"/>
                  </a:cubicBezTo>
                  <a:lnTo>
                    <a:pt x="1611" y="196"/>
                  </a:lnTo>
                  <a:cubicBezTo>
                    <a:pt x="1635" y="172"/>
                    <a:pt x="1645" y="138"/>
                    <a:pt x="1645" y="109"/>
                  </a:cubicBezTo>
                  <a:cubicBezTo>
                    <a:pt x="1640" y="80"/>
                    <a:pt x="1630" y="56"/>
                    <a:pt x="1611" y="37"/>
                  </a:cubicBezTo>
                  <a:cubicBezTo>
                    <a:pt x="1589" y="12"/>
                    <a:pt x="1559" y="0"/>
                    <a:pt x="1529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3297750" y="-1663400"/>
              <a:ext cx="61825" cy="60325"/>
            </a:xfrm>
            <a:custGeom>
              <a:avLst/>
              <a:gdLst/>
              <a:ahLst/>
              <a:cxnLst/>
              <a:rect l="l" t="t" r="r" b="b"/>
              <a:pathLst>
                <a:path w="2473" h="2413" extrusionOk="0">
                  <a:moveTo>
                    <a:pt x="2362" y="1"/>
                  </a:moveTo>
                  <a:cubicBezTo>
                    <a:pt x="2345" y="1"/>
                    <a:pt x="2328" y="6"/>
                    <a:pt x="2312" y="20"/>
                  </a:cubicBezTo>
                  <a:cubicBezTo>
                    <a:pt x="1011" y="1321"/>
                    <a:pt x="1349" y="983"/>
                    <a:pt x="53" y="2284"/>
                  </a:cubicBezTo>
                  <a:cubicBezTo>
                    <a:pt x="1" y="2340"/>
                    <a:pt x="49" y="2413"/>
                    <a:pt x="107" y="2413"/>
                  </a:cubicBezTo>
                  <a:cubicBezTo>
                    <a:pt x="124" y="2413"/>
                    <a:pt x="143" y="2406"/>
                    <a:pt x="159" y="2390"/>
                  </a:cubicBezTo>
                  <a:lnTo>
                    <a:pt x="2423" y="127"/>
                  </a:lnTo>
                  <a:cubicBezTo>
                    <a:pt x="2472" y="74"/>
                    <a:pt x="2421" y="1"/>
                    <a:pt x="2362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-3298250" y="-1664425"/>
              <a:ext cx="62775" cy="62375"/>
            </a:xfrm>
            <a:custGeom>
              <a:avLst/>
              <a:gdLst/>
              <a:ahLst/>
              <a:cxnLst/>
              <a:rect l="l" t="t" r="r" b="b"/>
              <a:pathLst>
                <a:path w="2511" h="2495" extrusionOk="0">
                  <a:moveTo>
                    <a:pt x="2390" y="76"/>
                  </a:moveTo>
                  <a:cubicBezTo>
                    <a:pt x="2404" y="81"/>
                    <a:pt x="2419" y="90"/>
                    <a:pt x="2424" y="105"/>
                  </a:cubicBezTo>
                  <a:cubicBezTo>
                    <a:pt x="2424" y="119"/>
                    <a:pt x="2424" y="129"/>
                    <a:pt x="2414" y="139"/>
                  </a:cubicBezTo>
                  <a:lnTo>
                    <a:pt x="150" y="2402"/>
                  </a:lnTo>
                  <a:cubicBezTo>
                    <a:pt x="143" y="2410"/>
                    <a:pt x="133" y="2413"/>
                    <a:pt x="124" y="2413"/>
                  </a:cubicBezTo>
                  <a:cubicBezTo>
                    <a:pt x="114" y="2413"/>
                    <a:pt x="104" y="2410"/>
                    <a:pt x="97" y="2402"/>
                  </a:cubicBezTo>
                  <a:cubicBezTo>
                    <a:pt x="83" y="2388"/>
                    <a:pt x="83" y="2364"/>
                    <a:pt x="97" y="2349"/>
                  </a:cubicBezTo>
                  <a:lnTo>
                    <a:pt x="2361" y="85"/>
                  </a:lnTo>
                  <a:cubicBezTo>
                    <a:pt x="2366" y="81"/>
                    <a:pt x="2375" y="76"/>
                    <a:pt x="2385" y="76"/>
                  </a:cubicBezTo>
                  <a:close/>
                  <a:moveTo>
                    <a:pt x="2390" y="0"/>
                  </a:moveTo>
                  <a:cubicBezTo>
                    <a:pt x="2360" y="0"/>
                    <a:pt x="2331" y="14"/>
                    <a:pt x="2308" y="37"/>
                  </a:cubicBezTo>
                  <a:lnTo>
                    <a:pt x="44" y="2301"/>
                  </a:lnTo>
                  <a:cubicBezTo>
                    <a:pt x="0" y="2340"/>
                    <a:pt x="0" y="2412"/>
                    <a:pt x="44" y="2456"/>
                  </a:cubicBezTo>
                  <a:cubicBezTo>
                    <a:pt x="68" y="2480"/>
                    <a:pt x="97" y="2494"/>
                    <a:pt x="126" y="2494"/>
                  </a:cubicBezTo>
                  <a:cubicBezTo>
                    <a:pt x="155" y="2494"/>
                    <a:pt x="184" y="2480"/>
                    <a:pt x="208" y="2460"/>
                  </a:cubicBezTo>
                  <a:lnTo>
                    <a:pt x="2472" y="197"/>
                  </a:lnTo>
                  <a:cubicBezTo>
                    <a:pt x="2496" y="168"/>
                    <a:pt x="2511" y="129"/>
                    <a:pt x="2501" y="90"/>
                  </a:cubicBezTo>
                  <a:cubicBezTo>
                    <a:pt x="2487" y="47"/>
                    <a:pt x="2458" y="18"/>
                    <a:pt x="2414" y="3"/>
                  </a:cubicBezTo>
                  <a:cubicBezTo>
                    <a:pt x="2406" y="1"/>
                    <a:pt x="2398" y="0"/>
                    <a:pt x="239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3311900" y="-1677550"/>
              <a:ext cx="56650" cy="55050"/>
            </a:xfrm>
            <a:custGeom>
              <a:avLst/>
              <a:gdLst/>
              <a:ahLst/>
              <a:cxnLst/>
              <a:rect l="l" t="t" r="r" b="b"/>
              <a:pathLst>
                <a:path w="2266" h="2202" extrusionOk="0">
                  <a:moveTo>
                    <a:pt x="2156" y="1"/>
                  </a:moveTo>
                  <a:cubicBezTo>
                    <a:pt x="2138" y="1"/>
                    <a:pt x="2120" y="8"/>
                    <a:pt x="2104" y="25"/>
                  </a:cubicBezTo>
                  <a:lnTo>
                    <a:pt x="53" y="2071"/>
                  </a:lnTo>
                  <a:cubicBezTo>
                    <a:pt x="1" y="2123"/>
                    <a:pt x="52" y="2201"/>
                    <a:pt x="109" y="2201"/>
                  </a:cubicBezTo>
                  <a:cubicBezTo>
                    <a:pt x="126" y="2201"/>
                    <a:pt x="144" y="2194"/>
                    <a:pt x="159" y="2178"/>
                  </a:cubicBezTo>
                  <a:lnTo>
                    <a:pt x="2210" y="132"/>
                  </a:lnTo>
                  <a:cubicBezTo>
                    <a:pt x="2266" y="76"/>
                    <a:pt x="2214" y="1"/>
                    <a:pt x="2156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3312400" y="-1678425"/>
              <a:ext cx="58375" cy="56900"/>
            </a:xfrm>
            <a:custGeom>
              <a:avLst/>
              <a:gdLst/>
              <a:ahLst/>
              <a:cxnLst/>
              <a:rect l="l" t="t" r="r" b="b"/>
              <a:pathLst>
                <a:path w="2335" h="2276" extrusionOk="0">
                  <a:moveTo>
                    <a:pt x="2172" y="75"/>
                  </a:moveTo>
                  <a:cubicBezTo>
                    <a:pt x="2182" y="75"/>
                    <a:pt x="2192" y="80"/>
                    <a:pt x="2201" y="89"/>
                  </a:cubicBezTo>
                  <a:cubicBezTo>
                    <a:pt x="2216" y="99"/>
                    <a:pt x="2216" y="123"/>
                    <a:pt x="2201" y="138"/>
                  </a:cubicBezTo>
                  <a:lnTo>
                    <a:pt x="155" y="2188"/>
                  </a:lnTo>
                  <a:cubicBezTo>
                    <a:pt x="147" y="2196"/>
                    <a:pt x="137" y="2199"/>
                    <a:pt x="128" y="2199"/>
                  </a:cubicBezTo>
                  <a:cubicBezTo>
                    <a:pt x="97" y="2199"/>
                    <a:pt x="71" y="2161"/>
                    <a:pt x="97" y="2135"/>
                  </a:cubicBezTo>
                  <a:lnTo>
                    <a:pt x="2148" y="84"/>
                  </a:lnTo>
                  <a:cubicBezTo>
                    <a:pt x="2153" y="80"/>
                    <a:pt x="2163" y="75"/>
                    <a:pt x="2172" y="75"/>
                  </a:cubicBezTo>
                  <a:close/>
                  <a:moveTo>
                    <a:pt x="2171" y="0"/>
                  </a:moveTo>
                  <a:cubicBezTo>
                    <a:pt x="2146" y="0"/>
                    <a:pt x="2119" y="9"/>
                    <a:pt x="2095" y="31"/>
                  </a:cubicBezTo>
                  <a:lnTo>
                    <a:pt x="49" y="2082"/>
                  </a:lnTo>
                  <a:cubicBezTo>
                    <a:pt x="0" y="2121"/>
                    <a:pt x="0" y="2198"/>
                    <a:pt x="49" y="2242"/>
                  </a:cubicBezTo>
                  <a:cubicBezTo>
                    <a:pt x="68" y="2261"/>
                    <a:pt x="97" y="2276"/>
                    <a:pt x="131" y="2276"/>
                  </a:cubicBezTo>
                  <a:cubicBezTo>
                    <a:pt x="160" y="2276"/>
                    <a:pt x="189" y="2261"/>
                    <a:pt x="208" y="2242"/>
                  </a:cubicBezTo>
                  <a:lnTo>
                    <a:pt x="2259" y="191"/>
                  </a:lnTo>
                  <a:cubicBezTo>
                    <a:pt x="2334" y="108"/>
                    <a:pt x="2258" y="0"/>
                    <a:pt x="2171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3325950" y="-1691650"/>
              <a:ext cx="51050" cy="49650"/>
            </a:xfrm>
            <a:custGeom>
              <a:avLst/>
              <a:gdLst/>
              <a:ahLst/>
              <a:cxnLst/>
              <a:rect l="l" t="t" r="r" b="b"/>
              <a:pathLst>
                <a:path w="2042" h="1986" extrusionOk="0">
                  <a:moveTo>
                    <a:pt x="1937" y="1"/>
                  </a:moveTo>
                  <a:cubicBezTo>
                    <a:pt x="1920" y="1"/>
                    <a:pt x="1903" y="8"/>
                    <a:pt x="1887" y="23"/>
                  </a:cubicBezTo>
                  <a:lnTo>
                    <a:pt x="49" y="1856"/>
                  </a:lnTo>
                  <a:cubicBezTo>
                    <a:pt x="1" y="1912"/>
                    <a:pt x="50" y="1985"/>
                    <a:pt x="108" y="1985"/>
                  </a:cubicBezTo>
                  <a:cubicBezTo>
                    <a:pt x="125" y="1985"/>
                    <a:pt x="144" y="1979"/>
                    <a:pt x="160" y="1963"/>
                  </a:cubicBezTo>
                  <a:lnTo>
                    <a:pt x="1994" y="130"/>
                  </a:lnTo>
                  <a:cubicBezTo>
                    <a:pt x="2042" y="74"/>
                    <a:pt x="1993" y="1"/>
                    <a:pt x="1937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3326425" y="-1692525"/>
              <a:ext cx="52925" cy="51525"/>
            </a:xfrm>
            <a:custGeom>
              <a:avLst/>
              <a:gdLst/>
              <a:ahLst/>
              <a:cxnLst/>
              <a:rect l="l" t="t" r="r" b="b"/>
              <a:pathLst>
                <a:path w="2117" h="2061" extrusionOk="0">
                  <a:moveTo>
                    <a:pt x="1953" y="74"/>
                  </a:moveTo>
                  <a:cubicBezTo>
                    <a:pt x="1981" y="74"/>
                    <a:pt x="2006" y="109"/>
                    <a:pt x="1984" y="136"/>
                  </a:cubicBezTo>
                  <a:lnTo>
                    <a:pt x="150" y="1969"/>
                  </a:lnTo>
                  <a:cubicBezTo>
                    <a:pt x="143" y="1979"/>
                    <a:pt x="133" y="1983"/>
                    <a:pt x="124" y="1983"/>
                  </a:cubicBezTo>
                  <a:cubicBezTo>
                    <a:pt x="114" y="1983"/>
                    <a:pt x="104" y="1979"/>
                    <a:pt x="97" y="1969"/>
                  </a:cubicBezTo>
                  <a:cubicBezTo>
                    <a:pt x="83" y="1959"/>
                    <a:pt x="83" y="1935"/>
                    <a:pt x="97" y="1920"/>
                  </a:cubicBezTo>
                  <a:lnTo>
                    <a:pt x="1930" y="87"/>
                  </a:lnTo>
                  <a:lnTo>
                    <a:pt x="1930" y="82"/>
                  </a:lnTo>
                  <a:cubicBezTo>
                    <a:pt x="1938" y="76"/>
                    <a:pt x="1946" y="74"/>
                    <a:pt x="1953" y="74"/>
                  </a:cubicBezTo>
                  <a:close/>
                  <a:moveTo>
                    <a:pt x="1954" y="1"/>
                  </a:moveTo>
                  <a:cubicBezTo>
                    <a:pt x="1929" y="1"/>
                    <a:pt x="1902" y="11"/>
                    <a:pt x="1877" y="34"/>
                  </a:cubicBezTo>
                  <a:lnTo>
                    <a:pt x="44" y="1867"/>
                  </a:lnTo>
                  <a:cubicBezTo>
                    <a:pt x="0" y="1911"/>
                    <a:pt x="0" y="1983"/>
                    <a:pt x="44" y="2027"/>
                  </a:cubicBezTo>
                  <a:cubicBezTo>
                    <a:pt x="68" y="2046"/>
                    <a:pt x="97" y="2061"/>
                    <a:pt x="126" y="2061"/>
                  </a:cubicBezTo>
                  <a:cubicBezTo>
                    <a:pt x="155" y="2061"/>
                    <a:pt x="184" y="2051"/>
                    <a:pt x="204" y="2032"/>
                  </a:cubicBezTo>
                  <a:lnTo>
                    <a:pt x="2042" y="194"/>
                  </a:lnTo>
                  <a:cubicBezTo>
                    <a:pt x="2116" y="112"/>
                    <a:pt x="2041" y="1"/>
                    <a:pt x="195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3340075" y="-1705675"/>
              <a:ext cx="45725" cy="44250"/>
            </a:xfrm>
            <a:custGeom>
              <a:avLst/>
              <a:gdLst/>
              <a:ahLst/>
              <a:cxnLst/>
              <a:rect l="l" t="t" r="r" b="b"/>
              <a:pathLst>
                <a:path w="1829" h="1770" extrusionOk="0">
                  <a:moveTo>
                    <a:pt x="1723" y="1"/>
                  </a:moveTo>
                  <a:cubicBezTo>
                    <a:pt x="1707" y="1"/>
                    <a:pt x="1689" y="7"/>
                    <a:pt x="1673" y="23"/>
                  </a:cubicBezTo>
                  <a:lnTo>
                    <a:pt x="53" y="1639"/>
                  </a:lnTo>
                  <a:cubicBezTo>
                    <a:pt x="0" y="1695"/>
                    <a:pt x="50" y="1770"/>
                    <a:pt x="110" y="1770"/>
                  </a:cubicBezTo>
                  <a:cubicBezTo>
                    <a:pt x="126" y="1770"/>
                    <a:pt x="144" y="1764"/>
                    <a:pt x="159" y="1750"/>
                  </a:cubicBezTo>
                  <a:lnTo>
                    <a:pt x="1780" y="130"/>
                  </a:lnTo>
                  <a:cubicBezTo>
                    <a:pt x="1828" y="74"/>
                    <a:pt x="1779" y="1"/>
                    <a:pt x="1723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3340575" y="-1706650"/>
              <a:ext cx="46700" cy="46175"/>
            </a:xfrm>
            <a:custGeom>
              <a:avLst/>
              <a:gdLst/>
              <a:ahLst/>
              <a:cxnLst/>
              <a:rect l="l" t="t" r="r" b="b"/>
              <a:pathLst>
                <a:path w="1868" h="1847" extrusionOk="0">
                  <a:moveTo>
                    <a:pt x="1751" y="77"/>
                  </a:moveTo>
                  <a:cubicBezTo>
                    <a:pt x="1766" y="81"/>
                    <a:pt x="1776" y="91"/>
                    <a:pt x="1780" y="111"/>
                  </a:cubicBezTo>
                  <a:cubicBezTo>
                    <a:pt x="1785" y="120"/>
                    <a:pt x="1780" y="135"/>
                    <a:pt x="1771" y="140"/>
                  </a:cubicBezTo>
                  <a:lnTo>
                    <a:pt x="155" y="1760"/>
                  </a:lnTo>
                  <a:cubicBezTo>
                    <a:pt x="147" y="1768"/>
                    <a:pt x="137" y="1771"/>
                    <a:pt x="128" y="1771"/>
                  </a:cubicBezTo>
                  <a:cubicBezTo>
                    <a:pt x="97" y="1771"/>
                    <a:pt x="71" y="1733"/>
                    <a:pt x="97" y="1707"/>
                  </a:cubicBezTo>
                  <a:lnTo>
                    <a:pt x="1718" y="86"/>
                  </a:lnTo>
                  <a:cubicBezTo>
                    <a:pt x="1722" y="81"/>
                    <a:pt x="1732" y="77"/>
                    <a:pt x="1742" y="77"/>
                  </a:cubicBezTo>
                  <a:close/>
                  <a:moveTo>
                    <a:pt x="1742" y="0"/>
                  </a:moveTo>
                  <a:cubicBezTo>
                    <a:pt x="1713" y="0"/>
                    <a:pt x="1686" y="11"/>
                    <a:pt x="1664" y="33"/>
                  </a:cubicBezTo>
                  <a:lnTo>
                    <a:pt x="49" y="1654"/>
                  </a:lnTo>
                  <a:cubicBezTo>
                    <a:pt x="0" y="1697"/>
                    <a:pt x="0" y="1770"/>
                    <a:pt x="49" y="1813"/>
                  </a:cubicBezTo>
                  <a:cubicBezTo>
                    <a:pt x="68" y="1832"/>
                    <a:pt x="97" y="1847"/>
                    <a:pt x="131" y="1847"/>
                  </a:cubicBezTo>
                  <a:cubicBezTo>
                    <a:pt x="160" y="1847"/>
                    <a:pt x="189" y="1832"/>
                    <a:pt x="208" y="1813"/>
                  </a:cubicBezTo>
                  <a:lnTo>
                    <a:pt x="1829" y="193"/>
                  </a:lnTo>
                  <a:cubicBezTo>
                    <a:pt x="1858" y="169"/>
                    <a:pt x="1868" y="125"/>
                    <a:pt x="1858" y="91"/>
                  </a:cubicBezTo>
                  <a:cubicBezTo>
                    <a:pt x="1848" y="48"/>
                    <a:pt x="1814" y="14"/>
                    <a:pt x="1771" y="4"/>
                  </a:cubicBezTo>
                  <a:cubicBezTo>
                    <a:pt x="1761" y="2"/>
                    <a:pt x="1751" y="0"/>
                    <a:pt x="1742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3354125" y="-1719750"/>
              <a:ext cx="40325" cy="38850"/>
            </a:xfrm>
            <a:custGeom>
              <a:avLst/>
              <a:gdLst/>
              <a:ahLst/>
              <a:cxnLst/>
              <a:rect l="l" t="t" r="r" b="b"/>
              <a:pathLst>
                <a:path w="1613" h="1554" extrusionOk="0">
                  <a:moveTo>
                    <a:pt x="1504" y="1"/>
                  </a:moveTo>
                  <a:cubicBezTo>
                    <a:pt x="1488" y="1"/>
                    <a:pt x="1472" y="6"/>
                    <a:pt x="1457" y="20"/>
                  </a:cubicBezTo>
                  <a:lnTo>
                    <a:pt x="49" y="1428"/>
                  </a:lnTo>
                  <a:cubicBezTo>
                    <a:pt x="0" y="1481"/>
                    <a:pt x="51" y="1554"/>
                    <a:pt x="110" y="1554"/>
                  </a:cubicBezTo>
                  <a:cubicBezTo>
                    <a:pt x="127" y="1554"/>
                    <a:pt x="144" y="1548"/>
                    <a:pt x="160" y="1534"/>
                  </a:cubicBezTo>
                  <a:lnTo>
                    <a:pt x="1563" y="131"/>
                  </a:lnTo>
                  <a:cubicBezTo>
                    <a:pt x="1612" y="75"/>
                    <a:pt x="1561" y="1"/>
                    <a:pt x="150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3354600" y="-1720800"/>
              <a:ext cx="41250" cy="40875"/>
            </a:xfrm>
            <a:custGeom>
              <a:avLst/>
              <a:gdLst/>
              <a:ahLst/>
              <a:cxnLst/>
              <a:rect l="l" t="t" r="r" b="b"/>
              <a:pathLst>
                <a:path w="1650" h="1635" extrusionOk="0">
                  <a:moveTo>
                    <a:pt x="1529" y="77"/>
                  </a:moveTo>
                  <a:cubicBezTo>
                    <a:pt x="1539" y="77"/>
                    <a:pt x="1548" y="82"/>
                    <a:pt x="1553" y="91"/>
                  </a:cubicBezTo>
                  <a:cubicBezTo>
                    <a:pt x="1572" y="106"/>
                    <a:pt x="1572" y="130"/>
                    <a:pt x="1553" y="144"/>
                  </a:cubicBezTo>
                  <a:lnTo>
                    <a:pt x="150" y="1547"/>
                  </a:lnTo>
                  <a:cubicBezTo>
                    <a:pt x="145" y="1552"/>
                    <a:pt x="136" y="1557"/>
                    <a:pt x="126" y="1557"/>
                  </a:cubicBezTo>
                  <a:cubicBezTo>
                    <a:pt x="116" y="1557"/>
                    <a:pt x="107" y="1552"/>
                    <a:pt x="97" y="1547"/>
                  </a:cubicBezTo>
                  <a:cubicBezTo>
                    <a:pt x="92" y="1538"/>
                    <a:pt x="87" y="1528"/>
                    <a:pt x="87" y="1518"/>
                  </a:cubicBezTo>
                  <a:cubicBezTo>
                    <a:pt x="83" y="1508"/>
                    <a:pt x="87" y="1499"/>
                    <a:pt x="97" y="1494"/>
                  </a:cubicBezTo>
                  <a:lnTo>
                    <a:pt x="1500" y="91"/>
                  </a:lnTo>
                  <a:cubicBezTo>
                    <a:pt x="1505" y="82"/>
                    <a:pt x="1514" y="77"/>
                    <a:pt x="1524" y="77"/>
                  </a:cubicBezTo>
                  <a:close/>
                  <a:moveTo>
                    <a:pt x="1524" y="1"/>
                  </a:moveTo>
                  <a:cubicBezTo>
                    <a:pt x="1496" y="1"/>
                    <a:pt x="1470" y="11"/>
                    <a:pt x="1451" y="33"/>
                  </a:cubicBezTo>
                  <a:lnTo>
                    <a:pt x="44" y="1441"/>
                  </a:lnTo>
                  <a:cubicBezTo>
                    <a:pt x="0" y="1484"/>
                    <a:pt x="0" y="1557"/>
                    <a:pt x="44" y="1600"/>
                  </a:cubicBezTo>
                  <a:cubicBezTo>
                    <a:pt x="68" y="1620"/>
                    <a:pt x="97" y="1634"/>
                    <a:pt x="126" y="1634"/>
                  </a:cubicBezTo>
                  <a:cubicBezTo>
                    <a:pt x="155" y="1634"/>
                    <a:pt x="184" y="1625"/>
                    <a:pt x="208" y="1600"/>
                  </a:cubicBezTo>
                  <a:lnTo>
                    <a:pt x="1611" y="198"/>
                  </a:lnTo>
                  <a:cubicBezTo>
                    <a:pt x="1640" y="169"/>
                    <a:pt x="1650" y="130"/>
                    <a:pt x="1640" y="91"/>
                  </a:cubicBezTo>
                  <a:cubicBezTo>
                    <a:pt x="1630" y="48"/>
                    <a:pt x="1597" y="19"/>
                    <a:pt x="1553" y="4"/>
                  </a:cubicBezTo>
                  <a:cubicBezTo>
                    <a:pt x="1543" y="2"/>
                    <a:pt x="1534" y="1"/>
                    <a:pt x="152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3437700" y="-1844600"/>
              <a:ext cx="152125" cy="233150"/>
            </a:xfrm>
            <a:custGeom>
              <a:avLst/>
              <a:gdLst/>
              <a:ahLst/>
              <a:cxnLst/>
              <a:rect l="l" t="t" r="r" b="b"/>
              <a:pathLst>
                <a:path w="6085" h="9326" extrusionOk="0">
                  <a:moveTo>
                    <a:pt x="105" y="0"/>
                  </a:moveTo>
                  <a:cubicBezTo>
                    <a:pt x="52" y="0"/>
                    <a:pt x="1" y="56"/>
                    <a:pt x="35" y="114"/>
                  </a:cubicBezTo>
                  <a:cubicBezTo>
                    <a:pt x="1032" y="1667"/>
                    <a:pt x="4925" y="7742"/>
                    <a:pt x="5922" y="9290"/>
                  </a:cubicBezTo>
                  <a:cubicBezTo>
                    <a:pt x="5938" y="9315"/>
                    <a:pt x="5960" y="9325"/>
                    <a:pt x="5982" y="9325"/>
                  </a:cubicBezTo>
                  <a:cubicBezTo>
                    <a:pt x="6034" y="9325"/>
                    <a:pt x="6085" y="9269"/>
                    <a:pt x="6048" y="9208"/>
                  </a:cubicBezTo>
                  <a:cubicBezTo>
                    <a:pt x="5056" y="7660"/>
                    <a:pt x="1157" y="1585"/>
                    <a:pt x="166" y="32"/>
                  </a:cubicBezTo>
                  <a:cubicBezTo>
                    <a:pt x="149" y="10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3438175" y="-1845525"/>
              <a:ext cx="153000" cy="235000"/>
            </a:xfrm>
            <a:custGeom>
              <a:avLst/>
              <a:gdLst/>
              <a:ahLst/>
              <a:cxnLst/>
              <a:rect l="l" t="t" r="r" b="b"/>
              <a:pathLst>
                <a:path w="6120" h="9400" extrusionOk="0">
                  <a:moveTo>
                    <a:pt x="127" y="74"/>
                  </a:moveTo>
                  <a:cubicBezTo>
                    <a:pt x="136" y="74"/>
                    <a:pt x="146" y="79"/>
                    <a:pt x="156" y="93"/>
                  </a:cubicBezTo>
                  <a:lnTo>
                    <a:pt x="6038" y="9269"/>
                  </a:lnTo>
                  <a:cubicBezTo>
                    <a:pt x="6042" y="9274"/>
                    <a:pt x="6042" y="9284"/>
                    <a:pt x="6042" y="9293"/>
                  </a:cubicBezTo>
                  <a:cubicBezTo>
                    <a:pt x="6038" y="9303"/>
                    <a:pt x="6033" y="9313"/>
                    <a:pt x="6023" y="9317"/>
                  </a:cubicBezTo>
                  <a:cubicBezTo>
                    <a:pt x="6013" y="9322"/>
                    <a:pt x="6004" y="9327"/>
                    <a:pt x="5994" y="9327"/>
                  </a:cubicBezTo>
                  <a:cubicBezTo>
                    <a:pt x="5984" y="9322"/>
                    <a:pt x="5980" y="9317"/>
                    <a:pt x="5975" y="9308"/>
                  </a:cubicBezTo>
                  <a:lnTo>
                    <a:pt x="88" y="132"/>
                  </a:lnTo>
                  <a:cubicBezTo>
                    <a:pt x="83" y="122"/>
                    <a:pt x="78" y="108"/>
                    <a:pt x="88" y="98"/>
                  </a:cubicBezTo>
                  <a:cubicBezTo>
                    <a:pt x="93" y="84"/>
                    <a:pt x="107" y="74"/>
                    <a:pt x="127" y="74"/>
                  </a:cubicBezTo>
                  <a:close/>
                  <a:moveTo>
                    <a:pt x="129" y="1"/>
                  </a:moveTo>
                  <a:cubicBezTo>
                    <a:pt x="125" y="1"/>
                    <a:pt x="121" y="1"/>
                    <a:pt x="117" y="1"/>
                  </a:cubicBezTo>
                  <a:cubicBezTo>
                    <a:pt x="74" y="1"/>
                    <a:pt x="35" y="26"/>
                    <a:pt x="15" y="64"/>
                  </a:cubicBezTo>
                  <a:cubicBezTo>
                    <a:pt x="1" y="98"/>
                    <a:pt x="1" y="142"/>
                    <a:pt x="25" y="175"/>
                  </a:cubicBezTo>
                  <a:lnTo>
                    <a:pt x="5907" y="9351"/>
                  </a:lnTo>
                  <a:cubicBezTo>
                    <a:pt x="5926" y="9380"/>
                    <a:pt x="5960" y="9400"/>
                    <a:pt x="5999" y="9400"/>
                  </a:cubicBezTo>
                  <a:cubicBezTo>
                    <a:pt x="6023" y="9400"/>
                    <a:pt x="6042" y="9395"/>
                    <a:pt x="6062" y="9380"/>
                  </a:cubicBezTo>
                  <a:cubicBezTo>
                    <a:pt x="6086" y="9366"/>
                    <a:pt x="6105" y="9342"/>
                    <a:pt x="6115" y="9317"/>
                  </a:cubicBezTo>
                  <a:cubicBezTo>
                    <a:pt x="6120" y="9284"/>
                    <a:pt x="6115" y="9255"/>
                    <a:pt x="6100" y="9226"/>
                  </a:cubicBezTo>
                  <a:lnTo>
                    <a:pt x="214" y="50"/>
                  </a:lnTo>
                  <a:cubicBezTo>
                    <a:pt x="196" y="19"/>
                    <a:pt x="163" y="1"/>
                    <a:pt x="129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3479050" y="-1803500"/>
              <a:ext cx="234800" cy="150925"/>
            </a:xfrm>
            <a:custGeom>
              <a:avLst/>
              <a:gdLst/>
              <a:ahLst/>
              <a:cxnLst/>
              <a:rect l="l" t="t" r="r" b="b"/>
              <a:pathLst>
                <a:path w="9392" h="6037" extrusionOk="0">
                  <a:moveTo>
                    <a:pt x="109" y="0"/>
                  </a:moveTo>
                  <a:cubicBezTo>
                    <a:pt x="42" y="0"/>
                    <a:pt x="0" y="95"/>
                    <a:pt x="69" y="139"/>
                  </a:cubicBezTo>
                  <a:lnTo>
                    <a:pt x="9245" y="6026"/>
                  </a:lnTo>
                  <a:cubicBezTo>
                    <a:pt x="9258" y="6034"/>
                    <a:pt x="9271" y="6037"/>
                    <a:pt x="9283" y="6037"/>
                  </a:cubicBezTo>
                  <a:cubicBezTo>
                    <a:pt x="9348" y="6037"/>
                    <a:pt x="9392" y="5944"/>
                    <a:pt x="9327" y="5895"/>
                  </a:cubicBezTo>
                  <a:lnTo>
                    <a:pt x="151" y="13"/>
                  </a:lnTo>
                  <a:cubicBezTo>
                    <a:pt x="136" y="4"/>
                    <a:pt x="122" y="0"/>
                    <a:pt x="109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-3479150" y="-1804450"/>
              <a:ext cx="235450" cy="152825"/>
            </a:xfrm>
            <a:custGeom>
              <a:avLst/>
              <a:gdLst/>
              <a:ahLst/>
              <a:cxnLst/>
              <a:rect l="l" t="t" r="r" b="b"/>
              <a:pathLst>
                <a:path w="9418" h="6113" extrusionOk="0">
                  <a:moveTo>
                    <a:pt x="114" y="75"/>
                  </a:moveTo>
                  <a:cubicBezTo>
                    <a:pt x="121" y="75"/>
                    <a:pt x="129" y="77"/>
                    <a:pt x="136" y="80"/>
                  </a:cubicBezTo>
                  <a:lnTo>
                    <a:pt x="9307" y="5962"/>
                  </a:lnTo>
                  <a:cubicBezTo>
                    <a:pt x="9321" y="5967"/>
                    <a:pt x="9326" y="5982"/>
                    <a:pt x="9326" y="5991"/>
                  </a:cubicBezTo>
                  <a:cubicBezTo>
                    <a:pt x="9326" y="6011"/>
                    <a:pt x="9316" y="6025"/>
                    <a:pt x="9302" y="6030"/>
                  </a:cubicBezTo>
                  <a:cubicBezTo>
                    <a:pt x="9297" y="6032"/>
                    <a:pt x="9291" y="6034"/>
                    <a:pt x="9285" y="6034"/>
                  </a:cubicBezTo>
                  <a:cubicBezTo>
                    <a:pt x="9279" y="6034"/>
                    <a:pt x="9273" y="6032"/>
                    <a:pt x="9268" y="6030"/>
                  </a:cubicBezTo>
                  <a:lnTo>
                    <a:pt x="92" y="148"/>
                  </a:lnTo>
                  <a:lnTo>
                    <a:pt x="92" y="143"/>
                  </a:lnTo>
                  <a:cubicBezTo>
                    <a:pt x="73" y="134"/>
                    <a:pt x="68" y="109"/>
                    <a:pt x="82" y="90"/>
                  </a:cubicBezTo>
                  <a:cubicBezTo>
                    <a:pt x="89" y="81"/>
                    <a:pt x="101" y="75"/>
                    <a:pt x="114" y="75"/>
                  </a:cubicBezTo>
                  <a:close/>
                  <a:moveTo>
                    <a:pt x="114" y="0"/>
                  </a:moveTo>
                  <a:cubicBezTo>
                    <a:pt x="99" y="0"/>
                    <a:pt x="83" y="4"/>
                    <a:pt x="68" y="13"/>
                  </a:cubicBezTo>
                  <a:cubicBezTo>
                    <a:pt x="29" y="32"/>
                    <a:pt x="0" y="71"/>
                    <a:pt x="0" y="114"/>
                  </a:cubicBezTo>
                  <a:cubicBezTo>
                    <a:pt x="0" y="153"/>
                    <a:pt x="20" y="192"/>
                    <a:pt x="53" y="211"/>
                  </a:cubicBezTo>
                  <a:lnTo>
                    <a:pt x="9229" y="6093"/>
                  </a:lnTo>
                  <a:cubicBezTo>
                    <a:pt x="9244" y="6107"/>
                    <a:pt x="9268" y="6112"/>
                    <a:pt x="9287" y="6112"/>
                  </a:cubicBezTo>
                  <a:cubicBezTo>
                    <a:pt x="9326" y="6112"/>
                    <a:pt x="9360" y="6093"/>
                    <a:pt x="9384" y="6059"/>
                  </a:cubicBezTo>
                  <a:cubicBezTo>
                    <a:pt x="9418" y="6006"/>
                    <a:pt x="9403" y="5933"/>
                    <a:pt x="9350" y="5904"/>
                  </a:cubicBezTo>
                  <a:lnTo>
                    <a:pt x="174" y="17"/>
                  </a:lnTo>
                  <a:cubicBezTo>
                    <a:pt x="155" y="7"/>
                    <a:pt x="135" y="0"/>
                    <a:pt x="114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-3458325" y="-1823975"/>
              <a:ext cx="193375" cy="191875"/>
            </a:xfrm>
            <a:custGeom>
              <a:avLst/>
              <a:gdLst/>
              <a:ahLst/>
              <a:cxnLst/>
              <a:rect l="l" t="t" r="r" b="b"/>
              <a:pathLst>
                <a:path w="7735" h="7675" extrusionOk="0">
                  <a:moveTo>
                    <a:pt x="7626" y="0"/>
                  </a:moveTo>
                  <a:cubicBezTo>
                    <a:pt x="7610" y="0"/>
                    <a:pt x="7594" y="6"/>
                    <a:pt x="7579" y="20"/>
                  </a:cubicBezTo>
                  <a:lnTo>
                    <a:pt x="52" y="7546"/>
                  </a:lnTo>
                  <a:cubicBezTo>
                    <a:pt x="0" y="7602"/>
                    <a:pt x="48" y="7675"/>
                    <a:pt x="106" y="7675"/>
                  </a:cubicBezTo>
                  <a:cubicBezTo>
                    <a:pt x="124" y="7675"/>
                    <a:pt x="142" y="7668"/>
                    <a:pt x="159" y="7653"/>
                  </a:cubicBezTo>
                  <a:lnTo>
                    <a:pt x="7685" y="131"/>
                  </a:lnTo>
                  <a:cubicBezTo>
                    <a:pt x="7734" y="74"/>
                    <a:pt x="7683" y="0"/>
                    <a:pt x="7626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-3458850" y="-1824975"/>
              <a:ext cx="194250" cy="193900"/>
            </a:xfrm>
            <a:custGeom>
              <a:avLst/>
              <a:gdLst/>
              <a:ahLst/>
              <a:cxnLst/>
              <a:rect l="l" t="t" r="r" b="b"/>
              <a:pathLst>
                <a:path w="7770" h="7756" extrusionOk="0">
                  <a:moveTo>
                    <a:pt x="7648" y="74"/>
                  </a:moveTo>
                  <a:cubicBezTo>
                    <a:pt x="7658" y="79"/>
                    <a:pt x="7668" y="84"/>
                    <a:pt x="7677" y="89"/>
                  </a:cubicBezTo>
                  <a:cubicBezTo>
                    <a:pt x="7682" y="98"/>
                    <a:pt x="7687" y="103"/>
                    <a:pt x="7687" y="118"/>
                  </a:cubicBezTo>
                  <a:cubicBezTo>
                    <a:pt x="7687" y="127"/>
                    <a:pt x="7687" y="137"/>
                    <a:pt x="7677" y="142"/>
                  </a:cubicBezTo>
                  <a:lnTo>
                    <a:pt x="151" y="7668"/>
                  </a:lnTo>
                  <a:cubicBezTo>
                    <a:pt x="143" y="7676"/>
                    <a:pt x="135" y="7679"/>
                    <a:pt x="126" y="7679"/>
                  </a:cubicBezTo>
                  <a:cubicBezTo>
                    <a:pt x="97" y="7679"/>
                    <a:pt x="71" y="7641"/>
                    <a:pt x="98" y="7615"/>
                  </a:cubicBezTo>
                  <a:lnTo>
                    <a:pt x="7624" y="89"/>
                  </a:lnTo>
                  <a:cubicBezTo>
                    <a:pt x="7629" y="79"/>
                    <a:pt x="7639" y="79"/>
                    <a:pt x="7648" y="79"/>
                  </a:cubicBezTo>
                  <a:lnTo>
                    <a:pt x="7648" y="74"/>
                  </a:lnTo>
                  <a:close/>
                  <a:moveTo>
                    <a:pt x="7645" y="1"/>
                  </a:moveTo>
                  <a:cubicBezTo>
                    <a:pt x="7617" y="1"/>
                    <a:pt x="7592" y="14"/>
                    <a:pt x="7571" y="35"/>
                  </a:cubicBezTo>
                  <a:lnTo>
                    <a:pt x="44" y="7562"/>
                  </a:lnTo>
                  <a:cubicBezTo>
                    <a:pt x="1" y="7605"/>
                    <a:pt x="1" y="7678"/>
                    <a:pt x="44" y="7722"/>
                  </a:cubicBezTo>
                  <a:cubicBezTo>
                    <a:pt x="69" y="7741"/>
                    <a:pt x="98" y="7755"/>
                    <a:pt x="127" y="7755"/>
                  </a:cubicBezTo>
                  <a:cubicBezTo>
                    <a:pt x="160" y="7755"/>
                    <a:pt x="185" y="7741"/>
                    <a:pt x="209" y="7722"/>
                  </a:cubicBezTo>
                  <a:lnTo>
                    <a:pt x="7735" y="195"/>
                  </a:lnTo>
                  <a:cubicBezTo>
                    <a:pt x="7755" y="171"/>
                    <a:pt x="7769" y="142"/>
                    <a:pt x="7769" y="108"/>
                  </a:cubicBezTo>
                  <a:cubicBezTo>
                    <a:pt x="7759" y="50"/>
                    <a:pt x="7716" y="6"/>
                    <a:pt x="7658" y="2"/>
                  </a:cubicBezTo>
                  <a:cubicBezTo>
                    <a:pt x="7653" y="1"/>
                    <a:pt x="7649" y="1"/>
                    <a:pt x="7645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-3297750" y="-1853000"/>
              <a:ext cx="61825" cy="60375"/>
            </a:xfrm>
            <a:custGeom>
              <a:avLst/>
              <a:gdLst/>
              <a:ahLst/>
              <a:cxnLst/>
              <a:rect l="l" t="t" r="r" b="b"/>
              <a:pathLst>
                <a:path w="2473" h="2415" extrusionOk="0">
                  <a:moveTo>
                    <a:pt x="110" y="0"/>
                  </a:moveTo>
                  <a:cubicBezTo>
                    <a:pt x="50" y="0"/>
                    <a:pt x="0" y="74"/>
                    <a:pt x="53" y="131"/>
                  </a:cubicBezTo>
                  <a:lnTo>
                    <a:pt x="2312" y="2395"/>
                  </a:lnTo>
                  <a:cubicBezTo>
                    <a:pt x="2328" y="2409"/>
                    <a:pt x="2345" y="2414"/>
                    <a:pt x="2362" y="2414"/>
                  </a:cubicBezTo>
                  <a:cubicBezTo>
                    <a:pt x="2421" y="2414"/>
                    <a:pt x="2472" y="2340"/>
                    <a:pt x="2423" y="2284"/>
                  </a:cubicBezTo>
                  <a:lnTo>
                    <a:pt x="159" y="20"/>
                  </a:lnTo>
                  <a:cubicBezTo>
                    <a:pt x="143" y="6"/>
                    <a:pt x="126" y="0"/>
                    <a:pt x="11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-3299200" y="-1854000"/>
              <a:ext cx="63600" cy="62325"/>
            </a:xfrm>
            <a:custGeom>
              <a:avLst/>
              <a:gdLst/>
              <a:ahLst/>
              <a:cxnLst/>
              <a:rect l="l" t="t" r="r" b="b"/>
              <a:pathLst>
                <a:path w="2544" h="2493" extrusionOk="0">
                  <a:moveTo>
                    <a:pt x="164" y="79"/>
                  </a:moveTo>
                  <a:cubicBezTo>
                    <a:pt x="174" y="79"/>
                    <a:pt x="184" y="79"/>
                    <a:pt x="193" y="89"/>
                  </a:cubicBezTo>
                  <a:lnTo>
                    <a:pt x="2452" y="2353"/>
                  </a:lnTo>
                  <a:cubicBezTo>
                    <a:pt x="2462" y="2357"/>
                    <a:pt x="2467" y="2372"/>
                    <a:pt x="2462" y="2386"/>
                  </a:cubicBezTo>
                  <a:cubicBezTo>
                    <a:pt x="2462" y="2401"/>
                    <a:pt x="2447" y="2411"/>
                    <a:pt x="2433" y="2415"/>
                  </a:cubicBezTo>
                  <a:cubicBezTo>
                    <a:pt x="2430" y="2417"/>
                    <a:pt x="2427" y="2417"/>
                    <a:pt x="2424" y="2417"/>
                  </a:cubicBezTo>
                  <a:cubicBezTo>
                    <a:pt x="2416" y="2417"/>
                    <a:pt x="2406" y="2413"/>
                    <a:pt x="2399" y="2406"/>
                  </a:cubicBezTo>
                  <a:lnTo>
                    <a:pt x="135" y="142"/>
                  </a:lnTo>
                  <a:cubicBezTo>
                    <a:pt x="121" y="128"/>
                    <a:pt x="121" y="103"/>
                    <a:pt x="135" y="89"/>
                  </a:cubicBezTo>
                  <a:cubicBezTo>
                    <a:pt x="145" y="84"/>
                    <a:pt x="155" y="79"/>
                    <a:pt x="164" y="79"/>
                  </a:cubicBezTo>
                  <a:close/>
                  <a:moveTo>
                    <a:pt x="163" y="1"/>
                  </a:moveTo>
                  <a:cubicBezTo>
                    <a:pt x="75" y="1"/>
                    <a:pt x="0" y="114"/>
                    <a:pt x="82" y="195"/>
                  </a:cubicBezTo>
                  <a:lnTo>
                    <a:pt x="2346" y="2459"/>
                  </a:lnTo>
                  <a:cubicBezTo>
                    <a:pt x="2365" y="2478"/>
                    <a:pt x="2394" y="2493"/>
                    <a:pt x="2423" y="2493"/>
                  </a:cubicBezTo>
                  <a:cubicBezTo>
                    <a:pt x="2433" y="2493"/>
                    <a:pt x="2442" y="2493"/>
                    <a:pt x="2452" y="2488"/>
                  </a:cubicBezTo>
                  <a:cubicBezTo>
                    <a:pt x="2491" y="2478"/>
                    <a:pt x="2525" y="2444"/>
                    <a:pt x="2534" y="2406"/>
                  </a:cubicBezTo>
                  <a:cubicBezTo>
                    <a:pt x="2544" y="2367"/>
                    <a:pt x="2534" y="2324"/>
                    <a:pt x="2505" y="2299"/>
                  </a:cubicBezTo>
                  <a:lnTo>
                    <a:pt x="242" y="36"/>
                  </a:lnTo>
                  <a:cubicBezTo>
                    <a:pt x="217" y="11"/>
                    <a:pt x="189" y="1"/>
                    <a:pt x="163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-3311900" y="-1833600"/>
              <a:ext cx="56650" cy="55125"/>
            </a:xfrm>
            <a:custGeom>
              <a:avLst/>
              <a:gdLst/>
              <a:ahLst/>
              <a:cxnLst/>
              <a:rect l="l" t="t" r="r" b="b"/>
              <a:pathLst>
                <a:path w="2266" h="2205" extrusionOk="0">
                  <a:moveTo>
                    <a:pt x="110" y="1"/>
                  </a:moveTo>
                  <a:cubicBezTo>
                    <a:pt x="53" y="1"/>
                    <a:pt x="1" y="78"/>
                    <a:pt x="53" y="134"/>
                  </a:cubicBezTo>
                  <a:lnTo>
                    <a:pt x="2104" y="2180"/>
                  </a:lnTo>
                  <a:cubicBezTo>
                    <a:pt x="2120" y="2197"/>
                    <a:pt x="2138" y="2204"/>
                    <a:pt x="2156" y="2204"/>
                  </a:cubicBezTo>
                  <a:cubicBezTo>
                    <a:pt x="2214" y="2204"/>
                    <a:pt x="2266" y="2129"/>
                    <a:pt x="2210" y="2073"/>
                  </a:cubicBezTo>
                  <a:lnTo>
                    <a:pt x="159" y="23"/>
                  </a:lnTo>
                  <a:cubicBezTo>
                    <a:pt x="144" y="7"/>
                    <a:pt x="127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-3313175" y="-1834475"/>
              <a:ext cx="58350" cy="56950"/>
            </a:xfrm>
            <a:custGeom>
              <a:avLst/>
              <a:gdLst/>
              <a:ahLst/>
              <a:cxnLst/>
              <a:rect l="l" t="t" r="r" b="b"/>
              <a:pathLst>
                <a:path w="2334" h="2278" extrusionOk="0">
                  <a:moveTo>
                    <a:pt x="162" y="77"/>
                  </a:moveTo>
                  <a:cubicBezTo>
                    <a:pt x="172" y="77"/>
                    <a:pt x="177" y="82"/>
                    <a:pt x="186" y="91"/>
                  </a:cubicBezTo>
                  <a:lnTo>
                    <a:pt x="2237" y="2133"/>
                  </a:lnTo>
                  <a:cubicBezTo>
                    <a:pt x="2242" y="2142"/>
                    <a:pt x="2247" y="2157"/>
                    <a:pt x="2247" y="2167"/>
                  </a:cubicBezTo>
                  <a:cubicBezTo>
                    <a:pt x="2242" y="2181"/>
                    <a:pt x="2228" y="2196"/>
                    <a:pt x="2213" y="2200"/>
                  </a:cubicBezTo>
                  <a:cubicBezTo>
                    <a:pt x="2203" y="2200"/>
                    <a:pt x="2189" y="2200"/>
                    <a:pt x="2179" y="2191"/>
                  </a:cubicBezTo>
                  <a:lnTo>
                    <a:pt x="133" y="140"/>
                  </a:lnTo>
                  <a:cubicBezTo>
                    <a:pt x="119" y="125"/>
                    <a:pt x="119" y="101"/>
                    <a:pt x="133" y="87"/>
                  </a:cubicBezTo>
                  <a:cubicBezTo>
                    <a:pt x="138" y="82"/>
                    <a:pt x="148" y="77"/>
                    <a:pt x="162" y="77"/>
                  </a:cubicBezTo>
                  <a:close/>
                  <a:moveTo>
                    <a:pt x="162" y="0"/>
                  </a:moveTo>
                  <a:cubicBezTo>
                    <a:pt x="75" y="0"/>
                    <a:pt x="0" y="111"/>
                    <a:pt x="75" y="193"/>
                  </a:cubicBezTo>
                  <a:lnTo>
                    <a:pt x="2126" y="2244"/>
                  </a:lnTo>
                  <a:cubicBezTo>
                    <a:pt x="2145" y="2263"/>
                    <a:pt x="2174" y="2273"/>
                    <a:pt x="2203" y="2278"/>
                  </a:cubicBezTo>
                  <a:lnTo>
                    <a:pt x="2213" y="2278"/>
                  </a:lnTo>
                  <a:cubicBezTo>
                    <a:pt x="2242" y="2273"/>
                    <a:pt x="2266" y="2258"/>
                    <a:pt x="2286" y="2239"/>
                  </a:cubicBezTo>
                  <a:cubicBezTo>
                    <a:pt x="2334" y="2196"/>
                    <a:pt x="2334" y="2123"/>
                    <a:pt x="2286" y="2079"/>
                  </a:cubicBezTo>
                  <a:lnTo>
                    <a:pt x="239" y="33"/>
                  </a:lnTo>
                  <a:cubicBezTo>
                    <a:pt x="215" y="10"/>
                    <a:pt x="188" y="0"/>
                    <a:pt x="162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-3325950" y="-1814075"/>
              <a:ext cx="51075" cy="49625"/>
            </a:xfrm>
            <a:custGeom>
              <a:avLst/>
              <a:gdLst/>
              <a:ahLst/>
              <a:cxnLst/>
              <a:rect l="l" t="t" r="r" b="b"/>
              <a:pathLst>
                <a:path w="2043" h="1985" extrusionOk="0">
                  <a:moveTo>
                    <a:pt x="110" y="1"/>
                  </a:moveTo>
                  <a:cubicBezTo>
                    <a:pt x="51" y="1"/>
                    <a:pt x="0" y="75"/>
                    <a:pt x="49" y="132"/>
                  </a:cubicBezTo>
                  <a:lnTo>
                    <a:pt x="1887" y="1965"/>
                  </a:lnTo>
                  <a:cubicBezTo>
                    <a:pt x="1902" y="1979"/>
                    <a:pt x="1919" y="1984"/>
                    <a:pt x="1935" y="1984"/>
                  </a:cubicBezTo>
                  <a:cubicBezTo>
                    <a:pt x="1992" y="1984"/>
                    <a:pt x="2043" y="1910"/>
                    <a:pt x="1994" y="1854"/>
                  </a:cubicBezTo>
                  <a:lnTo>
                    <a:pt x="160" y="20"/>
                  </a:lnTo>
                  <a:cubicBezTo>
                    <a:pt x="144" y="7"/>
                    <a:pt x="127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-3326175" y="-1815050"/>
              <a:ext cx="51900" cy="51550"/>
            </a:xfrm>
            <a:custGeom>
              <a:avLst/>
              <a:gdLst/>
              <a:ahLst/>
              <a:cxnLst/>
              <a:rect l="l" t="t" r="r" b="b"/>
              <a:pathLst>
                <a:path w="2076" h="2062" extrusionOk="0">
                  <a:moveTo>
                    <a:pt x="124" y="77"/>
                  </a:moveTo>
                  <a:cubicBezTo>
                    <a:pt x="131" y="77"/>
                    <a:pt x="138" y="81"/>
                    <a:pt x="145" y="88"/>
                  </a:cubicBezTo>
                  <a:lnTo>
                    <a:pt x="1978" y="1922"/>
                  </a:lnTo>
                  <a:cubicBezTo>
                    <a:pt x="2001" y="1948"/>
                    <a:pt x="1976" y="1984"/>
                    <a:pt x="1948" y="1984"/>
                  </a:cubicBezTo>
                  <a:cubicBezTo>
                    <a:pt x="1940" y="1984"/>
                    <a:pt x="1932" y="1981"/>
                    <a:pt x="1925" y="1975"/>
                  </a:cubicBezTo>
                  <a:lnTo>
                    <a:pt x="92" y="142"/>
                  </a:lnTo>
                  <a:cubicBezTo>
                    <a:pt x="82" y="137"/>
                    <a:pt x="77" y="127"/>
                    <a:pt x="77" y="117"/>
                  </a:cubicBezTo>
                  <a:cubicBezTo>
                    <a:pt x="82" y="93"/>
                    <a:pt x="97" y="79"/>
                    <a:pt x="116" y="79"/>
                  </a:cubicBezTo>
                  <a:cubicBezTo>
                    <a:pt x="119" y="77"/>
                    <a:pt x="121" y="77"/>
                    <a:pt x="124" y="77"/>
                  </a:cubicBezTo>
                  <a:close/>
                  <a:moveTo>
                    <a:pt x="124" y="0"/>
                  </a:moveTo>
                  <a:cubicBezTo>
                    <a:pt x="120" y="0"/>
                    <a:pt x="116" y="1"/>
                    <a:pt x="111" y="1"/>
                  </a:cubicBezTo>
                  <a:cubicBezTo>
                    <a:pt x="82" y="1"/>
                    <a:pt x="58" y="16"/>
                    <a:pt x="39" y="35"/>
                  </a:cubicBezTo>
                  <a:cubicBezTo>
                    <a:pt x="19" y="54"/>
                    <a:pt x="5" y="84"/>
                    <a:pt x="5" y="108"/>
                  </a:cubicBezTo>
                  <a:cubicBezTo>
                    <a:pt x="0" y="142"/>
                    <a:pt x="15" y="171"/>
                    <a:pt x="34" y="195"/>
                  </a:cubicBezTo>
                  <a:lnTo>
                    <a:pt x="1872" y="2028"/>
                  </a:lnTo>
                  <a:cubicBezTo>
                    <a:pt x="1891" y="2052"/>
                    <a:pt x="1916" y="2062"/>
                    <a:pt x="1949" y="2062"/>
                  </a:cubicBezTo>
                  <a:cubicBezTo>
                    <a:pt x="1978" y="2062"/>
                    <a:pt x="2007" y="2047"/>
                    <a:pt x="2032" y="2028"/>
                  </a:cubicBezTo>
                  <a:cubicBezTo>
                    <a:pt x="2075" y="1984"/>
                    <a:pt x="2075" y="1912"/>
                    <a:pt x="2032" y="1868"/>
                  </a:cubicBezTo>
                  <a:lnTo>
                    <a:pt x="198" y="35"/>
                  </a:lnTo>
                  <a:cubicBezTo>
                    <a:pt x="177" y="14"/>
                    <a:pt x="153" y="0"/>
                    <a:pt x="124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-3340075" y="-1794675"/>
              <a:ext cx="45725" cy="44250"/>
            </a:xfrm>
            <a:custGeom>
              <a:avLst/>
              <a:gdLst/>
              <a:ahLst/>
              <a:cxnLst/>
              <a:rect l="l" t="t" r="r" b="b"/>
              <a:pathLst>
                <a:path w="1829" h="1770" extrusionOk="0">
                  <a:moveTo>
                    <a:pt x="107" y="1"/>
                  </a:moveTo>
                  <a:cubicBezTo>
                    <a:pt x="49" y="1"/>
                    <a:pt x="1" y="74"/>
                    <a:pt x="53" y="129"/>
                  </a:cubicBezTo>
                  <a:lnTo>
                    <a:pt x="1673" y="1750"/>
                  </a:lnTo>
                  <a:lnTo>
                    <a:pt x="1669" y="1750"/>
                  </a:lnTo>
                  <a:cubicBezTo>
                    <a:pt x="1685" y="1764"/>
                    <a:pt x="1702" y="1770"/>
                    <a:pt x="1719" y="1770"/>
                  </a:cubicBezTo>
                  <a:cubicBezTo>
                    <a:pt x="1778" y="1770"/>
                    <a:pt x="1829" y="1696"/>
                    <a:pt x="1780" y="1643"/>
                  </a:cubicBezTo>
                  <a:lnTo>
                    <a:pt x="159" y="23"/>
                  </a:lnTo>
                  <a:cubicBezTo>
                    <a:pt x="143" y="7"/>
                    <a:pt x="124" y="1"/>
                    <a:pt x="107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-3340325" y="-1795575"/>
              <a:ext cx="46325" cy="46225"/>
            </a:xfrm>
            <a:custGeom>
              <a:avLst/>
              <a:gdLst/>
              <a:ahLst/>
              <a:cxnLst/>
              <a:rect l="l" t="t" r="r" b="b"/>
              <a:pathLst>
                <a:path w="1853" h="1849" extrusionOk="0">
                  <a:moveTo>
                    <a:pt x="121" y="74"/>
                  </a:moveTo>
                  <a:cubicBezTo>
                    <a:pt x="131" y="74"/>
                    <a:pt x="140" y="78"/>
                    <a:pt x="145" y="88"/>
                  </a:cubicBezTo>
                  <a:lnTo>
                    <a:pt x="1766" y="1704"/>
                  </a:lnTo>
                  <a:cubicBezTo>
                    <a:pt x="1775" y="1713"/>
                    <a:pt x="1775" y="1728"/>
                    <a:pt x="1775" y="1738"/>
                  </a:cubicBezTo>
                  <a:cubicBezTo>
                    <a:pt x="1770" y="1752"/>
                    <a:pt x="1756" y="1767"/>
                    <a:pt x="1741" y="1771"/>
                  </a:cubicBezTo>
                  <a:cubicBezTo>
                    <a:pt x="1732" y="1771"/>
                    <a:pt x="1717" y="1771"/>
                    <a:pt x="1712" y="1762"/>
                  </a:cubicBezTo>
                  <a:lnTo>
                    <a:pt x="92" y="141"/>
                  </a:lnTo>
                  <a:cubicBezTo>
                    <a:pt x="78" y="127"/>
                    <a:pt x="78" y="103"/>
                    <a:pt x="92" y="88"/>
                  </a:cubicBezTo>
                  <a:cubicBezTo>
                    <a:pt x="97" y="83"/>
                    <a:pt x="107" y="78"/>
                    <a:pt x="121" y="74"/>
                  </a:cubicBezTo>
                  <a:close/>
                  <a:moveTo>
                    <a:pt x="123" y="0"/>
                  </a:moveTo>
                  <a:cubicBezTo>
                    <a:pt x="119" y="0"/>
                    <a:pt x="115" y="0"/>
                    <a:pt x="111" y="1"/>
                  </a:cubicBezTo>
                  <a:cubicBezTo>
                    <a:pt x="82" y="1"/>
                    <a:pt x="53" y="16"/>
                    <a:pt x="34" y="35"/>
                  </a:cubicBezTo>
                  <a:cubicBezTo>
                    <a:pt x="15" y="54"/>
                    <a:pt x="5" y="78"/>
                    <a:pt x="0" y="107"/>
                  </a:cubicBezTo>
                  <a:cubicBezTo>
                    <a:pt x="0" y="141"/>
                    <a:pt x="10" y="170"/>
                    <a:pt x="34" y="195"/>
                  </a:cubicBezTo>
                  <a:lnTo>
                    <a:pt x="1654" y="1815"/>
                  </a:lnTo>
                  <a:cubicBezTo>
                    <a:pt x="1674" y="1834"/>
                    <a:pt x="1703" y="1849"/>
                    <a:pt x="1732" y="1849"/>
                  </a:cubicBezTo>
                  <a:cubicBezTo>
                    <a:pt x="1741" y="1849"/>
                    <a:pt x="1751" y="1844"/>
                    <a:pt x="1761" y="1844"/>
                  </a:cubicBezTo>
                  <a:cubicBezTo>
                    <a:pt x="1800" y="1834"/>
                    <a:pt x="1833" y="1800"/>
                    <a:pt x="1843" y="1757"/>
                  </a:cubicBezTo>
                  <a:cubicBezTo>
                    <a:pt x="1853" y="1718"/>
                    <a:pt x="1843" y="1679"/>
                    <a:pt x="1814" y="1650"/>
                  </a:cubicBezTo>
                  <a:lnTo>
                    <a:pt x="194" y="35"/>
                  </a:lnTo>
                  <a:cubicBezTo>
                    <a:pt x="177" y="14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-3354125" y="-1775125"/>
              <a:ext cx="40325" cy="38850"/>
            </a:xfrm>
            <a:custGeom>
              <a:avLst/>
              <a:gdLst/>
              <a:ahLst/>
              <a:cxnLst/>
              <a:rect l="l" t="t" r="r" b="b"/>
              <a:pathLst>
                <a:path w="1613" h="1554" extrusionOk="0">
                  <a:moveTo>
                    <a:pt x="110" y="0"/>
                  </a:moveTo>
                  <a:cubicBezTo>
                    <a:pt x="51" y="0"/>
                    <a:pt x="0" y="73"/>
                    <a:pt x="49" y="126"/>
                  </a:cubicBezTo>
                  <a:lnTo>
                    <a:pt x="1457" y="1534"/>
                  </a:lnTo>
                  <a:cubicBezTo>
                    <a:pt x="1472" y="1548"/>
                    <a:pt x="1488" y="1554"/>
                    <a:pt x="1504" y="1554"/>
                  </a:cubicBezTo>
                  <a:cubicBezTo>
                    <a:pt x="1561" y="1554"/>
                    <a:pt x="1612" y="1479"/>
                    <a:pt x="1563" y="1423"/>
                  </a:cubicBezTo>
                  <a:lnTo>
                    <a:pt x="160" y="20"/>
                  </a:lnTo>
                  <a:cubicBezTo>
                    <a:pt x="144" y="6"/>
                    <a:pt x="127" y="0"/>
                    <a:pt x="11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-3354725" y="-1776125"/>
              <a:ext cx="41500" cy="40800"/>
            </a:xfrm>
            <a:custGeom>
              <a:avLst/>
              <a:gdLst/>
              <a:ahLst/>
              <a:cxnLst/>
              <a:rect l="l" t="t" r="r" b="b"/>
              <a:pathLst>
                <a:path w="1660" h="1632" extrusionOk="0">
                  <a:moveTo>
                    <a:pt x="131" y="74"/>
                  </a:moveTo>
                  <a:cubicBezTo>
                    <a:pt x="141" y="79"/>
                    <a:pt x="150" y="79"/>
                    <a:pt x="155" y="89"/>
                  </a:cubicBezTo>
                  <a:lnTo>
                    <a:pt x="1558" y="1492"/>
                  </a:lnTo>
                  <a:cubicBezTo>
                    <a:pt x="1577" y="1506"/>
                    <a:pt x="1577" y="1530"/>
                    <a:pt x="1558" y="1545"/>
                  </a:cubicBezTo>
                  <a:cubicBezTo>
                    <a:pt x="1553" y="1552"/>
                    <a:pt x="1545" y="1556"/>
                    <a:pt x="1536" y="1556"/>
                  </a:cubicBezTo>
                  <a:cubicBezTo>
                    <a:pt x="1527" y="1556"/>
                    <a:pt x="1517" y="1552"/>
                    <a:pt x="1510" y="1545"/>
                  </a:cubicBezTo>
                  <a:lnTo>
                    <a:pt x="102" y="142"/>
                  </a:lnTo>
                  <a:cubicBezTo>
                    <a:pt x="97" y="132"/>
                    <a:pt x="92" y="123"/>
                    <a:pt x="92" y="113"/>
                  </a:cubicBezTo>
                  <a:cubicBezTo>
                    <a:pt x="92" y="103"/>
                    <a:pt x="97" y="94"/>
                    <a:pt x="107" y="89"/>
                  </a:cubicBezTo>
                  <a:cubicBezTo>
                    <a:pt x="112" y="84"/>
                    <a:pt x="121" y="79"/>
                    <a:pt x="131" y="74"/>
                  </a:cubicBezTo>
                  <a:close/>
                  <a:moveTo>
                    <a:pt x="134" y="1"/>
                  </a:moveTo>
                  <a:cubicBezTo>
                    <a:pt x="130" y="1"/>
                    <a:pt x="126" y="1"/>
                    <a:pt x="121" y="2"/>
                  </a:cubicBezTo>
                  <a:cubicBezTo>
                    <a:pt x="92" y="2"/>
                    <a:pt x="68" y="16"/>
                    <a:pt x="49" y="36"/>
                  </a:cubicBezTo>
                  <a:cubicBezTo>
                    <a:pt x="1" y="79"/>
                    <a:pt x="1" y="152"/>
                    <a:pt x="49" y="195"/>
                  </a:cubicBezTo>
                  <a:lnTo>
                    <a:pt x="1452" y="1598"/>
                  </a:lnTo>
                  <a:cubicBezTo>
                    <a:pt x="1471" y="1622"/>
                    <a:pt x="1500" y="1632"/>
                    <a:pt x="1529" y="1632"/>
                  </a:cubicBezTo>
                  <a:cubicBezTo>
                    <a:pt x="1558" y="1632"/>
                    <a:pt x="1587" y="1617"/>
                    <a:pt x="1611" y="1598"/>
                  </a:cubicBezTo>
                  <a:cubicBezTo>
                    <a:pt x="1660" y="1554"/>
                    <a:pt x="1660" y="1482"/>
                    <a:pt x="1611" y="1438"/>
                  </a:cubicBezTo>
                  <a:lnTo>
                    <a:pt x="209" y="36"/>
                  </a:lnTo>
                  <a:cubicBezTo>
                    <a:pt x="187" y="15"/>
                    <a:pt x="163" y="1"/>
                    <a:pt x="13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-3487375" y="-1663400"/>
              <a:ext cx="61800" cy="60325"/>
            </a:xfrm>
            <a:custGeom>
              <a:avLst/>
              <a:gdLst/>
              <a:ahLst/>
              <a:cxnLst/>
              <a:rect l="l" t="t" r="r" b="b"/>
              <a:pathLst>
                <a:path w="2472" h="2413" extrusionOk="0">
                  <a:moveTo>
                    <a:pt x="110" y="1"/>
                  </a:moveTo>
                  <a:cubicBezTo>
                    <a:pt x="51" y="1"/>
                    <a:pt x="1" y="74"/>
                    <a:pt x="54" y="127"/>
                  </a:cubicBezTo>
                  <a:lnTo>
                    <a:pt x="2317" y="2390"/>
                  </a:lnTo>
                  <a:cubicBezTo>
                    <a:pt x="2333" y="2406"/>
                    <a:pt x="2350" y="2413"/>
                    <a:pt x="2367" y="2413"/>
                  </a:cubicBezTo>
                  <a:cubicBezTo>
                    <a:pt x="2423" y="2413"/>
                    <a:pt x="2472" y="2340"/>
                    <a:pt x="2424" y="2284"/>
                  </a:cubicBezTo>
                  <a:lnTo>
                    <a:pt x="160" y="20"/>
                  </a:lnTo>
                  <a:cubicBezTo>
                    <a:pt x="144" y="6"/>
                    <a:pt x="127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-3487625" y="-1664375"/>
              <a:ext cx="62675" cy="62325"/>
            </a:xfrm>
            <a:custGeom>
              <a:avLst/>
              <a:gdLst/>
              <a:ahLst/>
              <a:cxnLst/>
              <a:rect l="l" t="t" r="r" b="b"/>
              <a:pathLst>
                <a:path w="2507" h="2493" extrusionOk="0">
                  <a:moveTo>
                    <a:pt x="122" y="74"/>
                  </a:moveTo>
                  <a:cubicBezTo>
                    <a:pt x="131" y="79"/>
                    <a:pt x="136" y="79"/>
                    <a:pt x="146" y="83"/>
                  </a:cubicBezTo>
                  <a:lnTo>
                    <a:pt x="2405" y="2347"/>
                  </a:lnTo>
                  <a:cubicBezTo>
                    <a:pt x="2419" y="2362"/>
                    <a:pt x="2419" y="2386"/>
                    <a:pt x="2405" y="2400"/>
                  </a:cubicBezTo>
                  <a:cubicBezTo>
                    <a:pt x="2397" y="2408"/>
                    <a:pt x="2388" y="2411"/>
                    <a:pt x="2379" y="2411"/>
                  </a:cubicBezTo>
                  <a:cubicBezTo>
                    <a:pt x="2370" y="2411"/>
                    <a:pt x="2361" y="2408"/>
                    <a:pt x="2356" y="2400"/>
                  </a:cubicBezTo>
                  <a:lnTo>
                    <a:pt x="93" y="137"/>
                  </a:lnTo>
                  <a:cubicBezTo>
                    <a:pt x="78" y="122"/>
                    <a:pt x="78" y="98"/>
                    <a:pt x="93" y="83"/>
                  </a:cubicBezTo>
                  <a:cubicBezTo>
                    <a:pt x="97" y="79"/>
                    <a:pt x="107" y="74"/>
                    <a:pt x="117" y="74"/>
                  </a:cubicBezTo>
                  <a:close/>
                  <a:moveTo>
                    <a:pt x="123" y="0"/>
                  </a:moveTo>
                  <a:cubicBezTo>
                    <a:pt x="119" y="0"/>
                    <a:pt x="116" y="1"/>
                    <a:pt x="112" y="1"/>
                  </a:cubicBezTo>
                  <a:cubicBezTo>
                    <a:pt x="54" y="6"/>
                    <a:pt x="5" y="50"/>
                    <a:pt x="1" y="108"/>
                  </a:cubicBezTo>
                  <a:cubicBezTo>
                    <a:pt x="1" y="141"/>
                    <a:pt x="10" y="171"/>
                    <a:pt x="34" y="195"/>
                  </a:cubicBezTo>
                  <a:lnTo>
                    <a:pt x="2298" y="2458"/>
                  </a:lnTo>
                  <a:cubicBezTo>
                    <a:pt x="2318" y="2478"/>
                    <a:pt x="2347" y="2492"/>
                    <a:pt x="2376" y="2492"/>
                  </a:cubicBezTo>
                  <a:cubicBezTo>
                    <a:pt x="2409" y="2492"/>
                    <a:pt x="2439" y="2478"/>
                    <a:pt x="2458" y="2454"/>
                  </a:cubicBezTo>
                  <a:cubicBezTo>
                    <a:pt x="2506" y="2415"/>
                    <a:pt x="2506" y="2338"/>
                    <a:pt x="2458" y="2299"/>
                  </a:cubicBezTo>
                  <a:lnTo>
                    <a:pt x="199" y="35"/>
                  </a:lnTo>
                  <a:cubicBezTo>
                    <a:pt x="178" y="14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-3467975" y="-1677600"/>
              <a:ext cx="56625" cy="55100"/>
            </a:xfrm>
            <a:custGeom>
              <a:avLst/>
              <a:gdLst/>
              <a:ahLst/>
              <a:cxnLst/>
              <a:rect l="l" t="t" r="r" b="b"/>
              <a:pathLst>
                <a:path w="2265" h="2204" extrusionOk="0">
                  <a:moveTo>
                    <a:pt x="111" y="1"/>
                  </a:moveTo>
                  <a:cubicBezTo>
                    <a:pt x="51" y="1"/>
                    <a:pt x="0" y="77"/>
                    <a:pt x="56" y="134"/>
                  </a:cubicBezTo>
                  <a:cubicBezTo>
                    <a:pt x="1357" y="1435"/>
                    <a:pt x="801" y="878"/>
                    <a:pt x="2102" y="2180"/>
                  </a:cubicBezTo>
                  <a:cubicBezTo>
                    <a:pt x="2119" y="2197"/>
                    <a:pt x="2138" y="2204"/>
                    <a:pt x="2157" y="2204"/>
                  </a:cubicBezTo>
                  <a:cubicBezTo>
                    <a:pt x="2215" y="2204"/>
                    <a:pt x="2264" y="2129"/>
                    <a:pt x="2209" y="2073"/>
                  </a:cubicBezTo>
                  <a:lnTo>
                    <a:pt x="163" y="22"/>
                  </a:lnTo>
                  <a:cubicBezTo>
                    <a:pt x="146" y="7"/>
                    <a:pt x="128" y="1"/>
                    <a:pt x="111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-3469175" y="-1678375"/>
              <a:ext cx="58000" cy="56850"/>
            </a:xfrm>
            <a:custGeom>
              <a:avLst/>
              <a:gdLst/>
              <a:ahLst/>
              <a:cxnLst/>
              <a:rect l="l" t="t" r="r" b="b"/>
              <a:pathLst>
                <a:path w="2320" h="2274" extrusionOk="0">
                  <a:moveTo>
                    <a:pt x="157" y="73"/>
                  </a:moveTo>
                  <a:cubicBezTo>
                    <a:pt x="167" y="73"/>
                    <a:pt x="177" y="78"/>
                    <a:pt x="187" y="82"/>
                  </a:cubicBezTo>
                  <a:lnTo>
                    <a:pt x="2233" y="2133"/>
                  </a:lnTo>
                  <a:cubicBezTo>
                    <a:pt x="2242" y="2138"/>
                    <a:pt x="2247" y="2148"/>
                    <a:pt x="2247" y="2157"/>
                  </a:cubicBezTo>
                  <a:cubicBezTo>
                    <a:pt x="2242" y="2167"/>
                    <a:pt x="2237" y="2177"/>
                    <a:pt x="2233" y="2182"/>
                  </a:cubicBezTo>
                  <a:cubicBezTo>
                    <a:pt x="2223" y="2191"/>
                    <a:pt x="2218" y="2196"/>
                    <a:pt x="2208" y="2196"/>
                  </a:cubicBezTo>
                  <a:cubicBezTo>
                    <a:pt x="2194" y="2196"/>
                    <a:pt x="2184" y="2191"/>
                    <a:pt x="2179" y="2186"/>
                  </a:cubicBezTo>
                  <a:lnTo>
                    <a:pt x="133" y="136"/>
                  </a:lnTo>
                  <a:cubicBezTo>
                    <a:pt x="114" y="121"/>
                    <a:pt x="114" y="97"/>
                    <a:pt x="133" y="87"/>
                  </a:cubicBezTo>
                  <a:cubicBezTo>
                    <a:pt x="138" y="78"/>
                    <a:pt x="148" y="73"/>
                    <a:pt x="157" y="73"/>
                  </a:cubicBezTo>
                  <a:close/>
                  <a:moveTo>
                    <a:pt x="160" y="1"/>
                  </a:moveTo>
                  <a:cubicBezTo>
                    <a:pt x="73" y="1"/>
                    <a:pt x="1" y="112"/>
                    <a:pt x="75" y="194"/>
                  </a:cubicBezTo>
                  <a:lnTo>
                    <a:pt x="2126" y="2240"/>
                  </a:lnTo>
                  <a:cubicBezTo>
                    <a:pt x="2146" y="2259"/>
                    <a:pt x="2175" y="2274"/>
                    <a:pt x="2204" y="2274"/>
                  </a:cubicBezTo>
                  <a:lnTo>
                    <a:pt x="2208" y="2274"/>
                  </a:lnTo>
                  <a:cubicBezTo>
                    <a:pt x="2237" y="2274"/>
                    <a:pt x="2266" y="2259"/>
                    <a:pt x="2286" y="2240"/>
                  </a:cubicBezTo>
                  <a:cubicBezTo>
                    <a:pt x="2305" y="2220"/>
                    <a:pt x="2315" y="2196"/>
                    <a:pt x="2320" y="2167"/>
                  </a:cubicBezTo>
                  <a:cubicBezTo>
                    <a:pt x="2320" y="2133"/>
                    <a:pt x="2310" y="2104"/>
                    <a:pt x="2286" y="2080"/>
                  </a:cubicBezTo>
                  <a:lnTo>
                    <a:pt x="240" y="34"/>
                  </a:lnTo>
                  <a:cubicBezTo>
                    <a:pt x="214" y="11"/>
                    <a:pt x="187" y="1"/>
                    <a:pt x="16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-3448425" y="-1691650"/>
              <a:ext cx="51125" cy="49650"/>
            </a:xfrm>
            <a:custGeom>
              <a:avLst/>
              <a:gdLst/>
              <a:ahLst/>
              <a:cxnLst/>
              <a:rect l="l" t="t" r="r" b="b"/>
              <a:pathLst>
                <a:path w="2045" h="1986" extrusionOk="0">
                  <a:moveTo>
                    <a:pt x="107" y="1"/>
                  </a:moveTo>
                  <a:cubicBezTo>
                    <a:pt x="49" y="1"/>
                    <a:pt x="1" y="74"/>
                    <a:pt x="53" y="130"/>
                  </a:cubicBezTo>
                  <a:lnTo>
                    <a:pt x="1886" y="1963"/>
                  </a:lnTo>
                  <a:cubicBezTo>
                    <a:pt x="1903" y="1979"/>
                    <a:pt x="1921" y="1985"/>
                    <a:pt x="1939" y="1985"/>
                  </a:cubicBezTo>
                  <a:cubicBezTo>
                    <a:pt x="1997" y="1985"/>
                    <a:pt x="2045" y="1912"/>
                    <a:pt x="1993" y="1856"/>
                  </a:cubicBezTo>
                  <a:lnTo>
                    <a:pt x="159" y="23"/>
                  </a:lnTo>
                  <a:cubicBezTo>
                    <a:pt x="143" y="8"/>
                    <a:pt x="124" y="1"/>
                    <a:pt x="107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-3448675" y="-1692550"/>
              <a:ext cx="51650" cy="51550"/>
            </a:xfrm>
            <a:custGeom>
              <a:avLst/>
              <a:gdLst/>
              <a:ahLst/>
              <a:cxnLst/>
              <a:rect l="l" t="t" r="r" b="b"/>
              <a:pathLst>
                <a:path w="2066" h="2062" extrusionOk="0">
                  <a:moveTo>
                    <a:pt x="116" y="74"/>
                  </a:moveTo>
                  <a:cubicBezTo>
                    <a:pt x="126" y="74"/>
                    <a:pt x="136" y="79"/>
                    <a:pt x="145" y="88"/>
                  </a:cubicBezTo>
                  <a:lnTo>
                    <a:pt x="1979" y="1921"/>
                  </a:lnTo>
                  <a:cubicBezTo>
                    <a:pt x="1988" y="1926"/>
                    <a:pt x="1993" y="1941"/>
                    <a:pt x="1988" y="1951"/>
                  </a:cubicBezTo>
                  <a:cubicBezTo>
                    <a:pt x="1983" y="1970"/>
                    <a:pt x="1974" y="1980"/>
                    <a:pt x="1954" y="1984"/>
                  </a:cubicBezTo>
                  <a:cubicBezTo>
                    <a:pt x="1952" y="1986"/>
                    <a:pt x="1949" y="1986"/>
                    <a:pt x="1946" y="1986"/>
                  </a:cubicBezTo>
                  <a:cubicBezTo>
                    <a:pt x="1938" y="1986"/>
                    <a:pt x="1929" y="1982"/>
                    <a:pt x="1925" y="1975"/>
                  </a:cubicBezTo>
                  <a:lnTo>
                    <a:pt x="92" y="141"/>
                  </a:lnTo>
                  <a:cubicBezTo>
                    <a:pt x="82" y="132"/>
                    <a:pt x="78" y="122"/>
                    <a:pt x="78" y="112"/>
                  </a:cubicBezTo>
                  <a:cubicBezTo>
                    <a:pt x="82" y="103"/>
                    <a:pt x="87" y="93"/>
                    <a:pt x="92" y="88"/>
                  </a:cubicBezTo>
                  <a:cubicBezTo>
                    <a:pt x="97" y="79"/>
                    <a:pt x="107" y="74"/>
                    <a:pt x="116" y="74"/>
                  </a:cubicBezTo>
                  <a:close/>
                  <a:moveTo>
                    <a:pt x="123" y="0"/>
                  </a:moveTo>
                  <a:cubicBezTo>
                    <a:pt x="119" y="0"/>
                    <a:pt x="115" y="1"/>
                    <a:pt x="111" y="1"/>
                  </a:cubicBezTo>
                  <a:cubicBezTo>
                    <a:pt x="82" y="1"/>
                    <a:pt x="53" y="16"/>
                    <a:pt x="34" y="35"/>
                  </a:cubicBezTo>
                  <a:cubicBezTo>
                    <a:pt x="15" y="54"/>
                    <a:pt x="5" y="79"/>
                    <a:pt x="0" y="108"/>
                  </a:cubicBezTo>
                  <a:cubicBezTo>
                    <a:pt x="0" y="141"/>
                    <a:pt x="10" y="170"/>
                    <a:pt x="34" y="195"/>
                  </a:cubicBezTo>
                  <a:lnTo>
                    <a:pt x="1867" y="2028"/>
                  </a:lnTo>
                  <a:cubicBezTo>
                    <a:pt x="1887" y="2047"/>
                    <a:pt x="1916" y="2062"/>
                    <a:pt x="1945" y="2062"/>
                  </a:cubicBezTo>
                  <a:lnTo>
                    <a:pt x="1954" y="2062"/>
                  </a:lnTo>
                  <a:cubicBezTo>
                    <a:pt x="1983" y="2057"/>
                    <a:pt x="2008" y="2047"/>
                    <a:pt x="2027" y="2028"/>
                  </a:cubicBezTo>
                  <a:cubicBezTo>
                    <a:pt x="2046" y="2009"/>
                    <a:pt x="2061" y="1980"/>
                    <a:pt x="2061" y="1951"/>
                  </a:cubicBezTo>
                  <a:cubicBezTo>
                    <a:pt x="2066" y="1921"/>
                    <a:pt x="2051" y="1888"/>
                    <a:pt x="2032" y="1868"/>
                  </a:cubicBezTo>
                  <a:lnTo>
                    <a:pt x="194" y="35"/>
                  </a:lnTo>
                  <a:cubicBezTo>
                    <a:pt x="177" y="14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-3428975" y="-1705675"/>
              <a:ext cx="45850" cy="44300"/>
            </a:xfrm>
            <a:custGeom>
              <a:avLst/>
              <a:gdLst/>
              <a:ahLst/>
              <a:cxnLst/>
              <a:rect l="l" t="t" r="r" b="b"/>
              <a:pathLst>
                <a:path w="1834" h="1772" extrusionOk="0">
                  <a:moveTo>
                    <a:pt x="108" y="1"/>
                  </a:moveTo>
                  <a:cubicBezTo>
                    <a:pt x="49" y="1"/>
                    <a:pt x="1" y="74"/>
                    <a:pt x="49" y="130"/>
                  </a:cubicBezTo>
                  <a:lnTo>
                    <a:pt x="1669" y="1750"/>
                  </a:lnTo>
                  <a:cubicBezTo>
                    <a:pt x="1686" y="1765"/>
                    <a:pt x="1704" y="1772"/>
                    <a:pt x="1721" y="1772"/>
                  </a:cubicBezTo>
                  <a:cubicBezTo>
                    <a:pt x="1781" y="1772"/>
                    <a:pt x="1833" y="1695"/>
                    <a:pt x="1781" y="1639"/>
                  </a:cubicBezTo>
                  <a:lnTo>
                    <a:pt x="160" y="23"/>
                  </a:lnTo>
                  <a:cubicBezTo>
                    <a:pt x="143" y="7"/>
                    <a:pt x="125" y="1"/>
                    <a:pt x="108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-3429575" y="-1706675"/>
              <a:ext cx="46575" cy="46200"/>
            </a:xfrm>
            <a:custGeom>
              <a:avLst/>
              <a:gdLst/>
              <a:ahLst/>
              <a:cxnLst/>
              <a:rect l="l" t="t" r="r" b="b"/>
              <a:pathLst>
                <a:path w="1863" h="1848" extrusionOk="0">
                  <a:moveTo>
                    <a:pt x="131" y="78"/>
                  </a:moveTo>
                  <a:cubicBezTo>
                    <a:pt x="141" y="78"/>
                    <a:pt x="150" y="82"/>
                    <a:pt x="160" y="87"/>
                  </a:cubicBezTo>
                  <a:lnTo>
                    <a:pt x="1776" y="1708"/>
                  </a:lnTo>
                  <a:cubicBezTo>
                    <a:pt x="1806" y="1734"/>
                    <a:pt x="1780" y="1772"/>
                    <a:pt x="1750" y="1772"/>
                  </a:cubicBezTo>
                  <a:cubicBezTo>
                    <a:pt x="1741" y="1772"/>
                    <a:pt x="1731" y="1769"/>
                    <a:pt x="1722" y="1761"/>
                  </a:cubicBezTo>
                  <a:lnTo>
                    <a:pt x="102" y="141"/>
                  </a:lnTo>
                  <a:cubicBezTo>
                    <a:pt x="87" y="126"/>
                    <a:pt x="87" y="102"/>
                    <a:pt x="102" y="87"/>
                  </a:cubicBezTo>
                  <a:cubicBezTo>
                    <a:pt x="112" y="82"/>
                    <a:pt x="121" y="78"/>
                    <a:pt x="131" y="78"/>
                  </a:cubicBezTo>
                  <a:close/>
                  <a:moveTo>
                    <a:pt x="121" y="0"/>
                  </a:moveTo>
                  <a:cubicBezTo>
                    <a:pt x="92" y="5"/>
                    <a:pt x="68" y="15"/>
                    <a:pt x="49" y="34"/>
                  </a:cubicBezTo>
                  <a:cubicBezTo>
                    <a:pt x="0" y="78"/>
                    <a:pt x="0" y="150"/>
                    <a:pt x="49" y="194"/>
                  </a:cubicBezTo>
                  <a:lnTo>
                    <a:pt x="1669" y="1814"/>
                  </a:lnTo>
                  <a:cubicBezTo>
                    <a:pt x="1689" y="1833"/>
                    <a:pt x="1718" y="1848"/>
                    <a:pt x="1747" y="1848"/>
                  </a:cubicBezTo>
                  <a:lnTo>
                    <a:pt x="1751" y="1848"/>
                  </a:lnTo>
                  <a:cubicBezTo>
                    <a:pt x="1809" y="1843"/>
                    <a:pt x="1853" y="1795"/>
                    <a:pt x="1863" y="1737"/>
                  </a:cubicBezTo>
                  <a:cubicBezTo>
                    <a:pt x="1863" y="1708"/>
                    <a:pt x="1848" y="1674"/>
                    <a:pt x="1829" y="1655"/>
                  </a:cubicBezTo>
                  <a:lnTo>
                    <a:pt x="208" y="34"/>
                  </a:lnTo>
                  <a:cubicBezTo>
                    <a:pt x="184" y="10"/>
                    <a:pt x="155" y="0"/>
                    <a:pt x="121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-3409575" y="-1719850"/>
              <a:ext cx="40475" cy="38950"/>
            </a:xfrm>
            <a:custGeom>
              <a:avLst/>
              <a:gdLst/>
              <a:ahLst/>
              <a:cxnLst/>
              <a:rect l="l" t="t" r="r" b="b"/>
              <a:pathLst>
                <a:path w="1619" h="1558" extrusionOk="0">
                  <a:moveTo>
                    <a:pt x="110" y="1"/>
                  </a:moveTo>
                  <a:cubicBezTo>
                    <a:pt x="51" y="1"/>
                    <a:pt x="1" y="80"/>
                    <a:pt x="57" y="135"/>
                  </a:cubicBezTo>
                  <a:lnTo>
                    <a:pt x="1459" y="1538"/>
                  </a:lnTo>
                  <a:cubicBezTo>
                    <a:pt x="1475" y="1552"/>
                    <a:pt x="1493" y="1558"/>
                    <a:pt x="1509" y="1558"/>
                  </a:cubicBezTo>
                  <a:cubicBezTo>
                    <a:pt x="1568" y="1558"/>
                    <a:pt x="1619" y="1485"/>
                    <a:pt x="1566" y="1432"/>
                  </a:cubicBezTo>
                  <a:lnTo>
                    <a:pt x="163" y="24"/>
                  </a:lnTo>
                  <a:cubicBezTo>
                    <a:pt x="146" y="8"/>
                    <a:pt x="128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-3410775" y="-1720700"/>
              <a:ext cx="42175" cy="40775"/>
            </a:xfrm>
            <a:custGeom>
              <a:avLst/>
              <a:gdLst/>
              <a:ahLst/>
              <a:cxnLst/>
              <a:rect l="l" t="t" r="r" b="b"/>
              <a:pathLst>
                <a:path w="1687" h="1631" extrusionOk="0">
                  <a:moveTo>
                    <a:pt x="158" y="73"/>
                  </a:moveTo>
                  <a:cubicBezTo>
                    <a:pt x="167" y="73"/>
                    <a:pt x="177" y="78"/>
                    <a:pt x="187" y="82"/>
                  </a:cubicBezTo>
                  <a:lnTo>
                    <a:pt x="1590" y="1490"/>
                  </a:lnTo>
                  <a:cubicBezTo>
                    <a:pt x="1594" y="1495"/>
                    <a:pt x="1599" y="1504"/>
                    <a:pt x="1599" y="1514"/>
                  </a:cubicBezTo>
                  <a:cubicBezTo>
                    <a:pt x="1599" y="1534"/>
                    <a:pt x="1580" y="1553"/>
                    <a:pt x="1561" y="1553"/>
                  </a:cubicBezTo>
                  <a:cubicBezTo>
                    <a:pt x="1551" y="1553"/>
                    <a:pt x="1541" y="1548"/>
                    <a:pt x="1536" y="1543"/>
                  </a:cubicBezTo>
                  <a:lnTo>
                    <a:pt x="129" y="140"/>
                  </a:lnTo>
                  <a:cubicBezTo>
                    <a:pt x="114" y="126"/>
                    <a:pt x="114" y="102"/>
                    <a:pt x="129" y="87"/>
                  </a:cubicBezTo>
                  <a:cubicBezTo>
                    <a:pt x="138" y="78"/>
                    <a:pt x="148" y="73"/>
                    <a:pt x="158" y="73"/>
                  </a:cubicBezTo>
                  <a:close/>
                  <a:moveTo>
                    <a:pt x="159" y="1"/>
                  </a:moveTo>
                  <a:cubicBezTo>
                    <a:pt x="73" y="1"/>
                    <a:pt x="1" y="112"/>
                    <a:pt x="76" y="194"/>
                  </a:cubicBezTo>
                  <a:lnTo>
                    <a:pt x="1478" y="1596"/>
                  </a:lnTo>
                  <a:cubicBezTo>
                    <a:pt x="1498" y="1616"/>
                    <a:pt x="1527" y="1630"/>
                    <a:pt x="1556" y="1630"/>
                  </a:cubicBezTo>
                  <a:lnTo>
                    <a:pt x="1565" y="1630"/>
                  </a:lnTo>
                  <a:cubicBezTo>
                    <a:pt x="1594" y="1630"/>
                    <a:pt x="1623" y="1616"/>
                    <a:pt x="1643" y="1596"/>
                  </a:cubicBezTo>
                  <a:cubicBezTo>
                    <a:pt x="1686" y="1553"/>
                    <a:pt x="1686" y="1480"/>
                    <a:pt x="1643" y="1437"/>
                  </a:cubicBezTo>
                  <a:lnTo>
                    <a:pt x="235" y="34"/>
                  </a:lnTo>
                  <a:cubicBezTo>
                    <a:pt x="211" y="11"/>
                    <a:pt x="184" y="1"/>
                    <a:pt x="159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-3479075" y="-1803500"/>
              <a:ext cx="234825" cy="150925"/>
            </a:xfrm>
            <a:custGeom>
              <a:avLst/>
              <a:gdLst/>
              <a:ahLst/>
              <a:cxnLst/>
              <a:rect l="l" t="t" r="r" b="b"/>
              <a:pathLst>
                <a:path w="9393" h="6037" extrusionOk="0">
                  <a:moveTo>
                    <a:pt x="9286" y="0"/>
                  </a:moveTo>
                  <a:cubicBezTo>
                    <a:pt x="9273" y="0"/>
                    <a:pt x="9259" y="4"/>
                    <a:pt x="9246" y="13"/>
                  </a:cubicBezTo>
                  <a:lnTo>
                    <a:pt x="70" y="5895"/>
                  </a:lnTo>
                  <a:cubicBezTo>
                    <a:pt x="1" y="5944"/>
                    <a:pt x="44" y="6037"/>
                    <a:pt x="111" y="6037"/>
                  </a:cubicBezTo>
                  <a:cubicBezTo>
                    <a:pt x="124" y="6037"/>
                    <a:pt x="138" y="6034"/>
                    <a:pt x="152" y="6026"/>
                  </a:cubicBezTo>
                  <a:lnTo>
                    <a:pt x="9328" y="139"/>
                  </a:lnTo>
                  <a:cubicBezTo>
                    <a:pt x="9392" y="95"/>
                    <a:pt x="9350" y="0"/>
                    <a:pt x="9286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-3479650" y="-1804475"/>
              <a:ext cx="235600" cy="152850"/>
            </a:xfrm>
            <a:custGeom>
              <a:avLst/>
              <a:gdLst/>
              <a:ahLst/>
              <a:cxnLst/>
              <a:rect l="l" t="t" r="r" b="b"/>
              <a:pathLst>
                <a:path w="9424" h="6114" extrusionOk="0">
                  <a:moveTo>
                    <a:pt x="9307" y="76"/>
                  </a:moveTo>
                  <a:lnTo>
                    <a:pt x="9317" y="81"/>
                  </a:lnTo>
                  <a:cubicBezTo>
                    <a:pt x="9327" y="86"/>
                    <a:pt x="9332" y="91"/>
                    <a:pt x="9336" y="101"/>
                  </a:cubicBezTo>
                  <a:cubicBezTo>
                    <a:pt x="9341" y="106"/>
                    <a:pt x="9346" y="120"/>
                    <a:pt x="9346" y="130"/>
                  </a:cubicBezTo>
                  <a:cubicBezTo>
                    <a:pt x="9341" y="139"/>
                    <a:pt x="9336" y="144"/>
                    <a:pt x="9327" y="154"/>
                  </a:cubicBezTo>
                  <a:lnTo>
                    <a:pt x="156" y="6036"/>
                  </a:lnTo>
                  <a:cubicBezTo>
                    <a:pt x="148" y="6038"/>
                    <a:pt x="142" y="6039"/>
                    <a:pt x="137" y="6039"/>
                  </a:cubicBezTo>
                  <a:cubicBezTo>
                    <a:pt x="131" y="6039"/>
                    <a:pt x="127" y="6038"/>
                    <a:pt x="122" y="6036"/>
                  </a:cubicBezTo>
                  <a:cubicBezTo>
                    <a:pt x="107" y="6026"/>
                    <a:pt x="98" y="6012"/>
                    <a:pt x="93" y="5997"/>
                  </a:cubicBezTo>
                  <a:cubicBezTo>
                    <a:pt x="93" y="5983"/>
                    <a:pt x="102" y="5973"/>
                    <a:pt x="112" y="5968"/>
                  </a:cubicBezTo>
                  <a:lnTo>
                    <a:pt x="9288" y="86"/>
                  </a:lnTo>
                  <a:cubicBezTo>
                    <a:pt x="9293" y="81"/>
                    <a:pt x="9302" y="76"/>
                    <a:pt x="9307" y="76"/>
                  </a:cubicBezTo>
                  <a:close/>
                  <a:moveTo>
                    <a:pt x="9306" y="0"/>
                  </a:moveTo>
                  <a:cubicBezTo>
                    <a:pt x="9285" y="0"/>
                    <a:pt x="9263" y="6"/>
                    <a:pt x="9244" y="18"/>
                  </a:cubicBezTo>
                  <a:lnTo>
                    <a:pt x="73" y="5905"/>
                  </a:lnTo>
                  <a:cubicBezTo>
                    <a:pt x="15" y="5934"/>
                    <a:pt x="1" y="6007"/>
                    <a:pt x="40" y="6060"/>
                  </a:cubicBezTo>
                  <a:cubicBezTo>
                    <a:pt x="54" y="6084"/>
                    <a:pt x="78" y="6103"/>
                    <a:pt x="102" y="6108"/>
                  </a:cubicBezTo>
                  <a:cubicBezTo>
                    <a:pt x="112" y="6113"/>
                    <a:pt x="122" y="6113"/>
                    <a:pt x="131" y="6113"/>
                  </a:cubicBezTo>
                  <a:cubicBezTo>
                    <a:pt x="156" y="6113"/>
                    <a:pt x="175" y="6108"/>
                    <a:pt x="194" y="6094"/>
                  </a:cubicBezTo>
                  <a:lnTo>
                    <a:pt x="9370" y="212"/>
                  </a:lnTo>
                  <a:cubicBezTo>
                    <a:pt x="9394" y="193"/>
                    <a:pt x="9414" y="168"/>
                    <a:pt x="9419" y="135"/>
                  </a:cubicBezTo>
                  <a:cubicBezTo>
                    <a:pt x="9423" y="106"/>
                    <a:pt x="9419" y="81"/>
                    <a:pt x="9404" y="57"/>
                  </a:cubicBezTo>
                  <a:cubicBezTo>
                    <a:pt x="9382" y="20"/>
                    <a:pt x="9344" y="0"/>
                    <a:pt x="9306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-3437675" y="-1844600"/>
              <a:ext cx="152125" cy="233150"/>
            </a:xfrm>
            <a:custGeom>
              <a:avLst/>
              <a:gdLst/>
              <a:ahLst/>
              <a:cxnLst/>
              <a:rect l="l" t="t" r="r" b="b"/>
              <a:pathLst>
                <a:path w="6085" h="9326" extrusionOk="0">
                  <a:moveTo>
                    <a:pt x="5980" y="0"/>
                  </a:moveTo>
                  <a:cubicBezTo>
                    <a:pt x="5958" y="0"/>
                    <a:pt x="5936" y="10"/>
                    <a:pt x="5921" y="32"/>
                  </a:cubicBezTo>
                  <a:cubicBezTo>
                    <a:pt x="4924" y="1585"/>
                    <a:pt x="1031" y="7660"/>
                    <a:pt x="34" y="9208"/>
                  </a:cubicBezTo>
                  <a:cubicBezTo>
                    <a:pt x="0" y="9269"/>
                    <a:pt x="49" y="9325"/>
                    <a:pt x="102" y="9325"/>
                  </a:cubicBezTo>
                  <a:cubicBezTo>
                    <a:pt x="124" y="9325"/>
                    <a:pt x="147" y="9315"/>
                    <a:pt x="165" y="9290"/>
                  </a:cubicBezTo>
                  <a:cubicBezTo>
                    <a:pt x="1156" y="7742"/>
                    <a:pt x="5055" y="1667"/>
                    <a:pt x="6047" y="114"/>
                  </a:cubicBezTo>
                  <a:cubicBezTo>
                    <a:pt x="6084" y="56"/>
                    <a:pt x="6032" y="0"/>
                    <a:pt x="598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-3438175" y="-1845550"/>
              <a:ext cx="153000" cy="235025"/>
            </a:xfrm>
            <a:custGeom>
              <a:avLst/>
              <a:gdLst/>
              <a:ahLst/>
              <a:cxnLst/>
              <a:rect l="l" t="t" r="r" b="b"/>
              <a:pathLst>
                <a:path w="6120" h="9401" extrusionOk="0">
                  <a:moveTo>
                    <a:pt x="6002" y="75"/>
                  </a:moveTo>
                  <a:cubicBezTo>
                    <a:pt x="6009" y="75"/>
                    <a:pt x="6016" y="76"/>
                    <a:pt x="6023" y="80"/>
                  </a:cubicBezTo>
                  <a:cubicBezTo>
                    <a:pt x="6042" y="89"/>
                    <a:pt x="6047" y="114"/>
                    <a:pt x="6038" y="133"/>
                  </a:cubicBezTo>
                  <a:lnTo>
                    <a:pt x="151" y="9309"/>
                  </a:lnTo>
                  <a:cubicBezTo>
                    <a:pt x="146" y="9318"/>
                    <a:pt x="136" y="9323"/>
                    <a:pt x="122" y="9323"/>
                  </a:cubicBezTo>
                  <a:cubicBezTo>
                    <a:pt x="107" y="9323"/>
                    <a:pt x="93" y="9314"/>
                    <a:pt x="83" y="9299"/>
                  </a:cubicBezTo>
                  <a:cubicBezTo>
                    <a:pt x="78" y="9289"/>
                    <a:pt x="78" y="9275"/>
                    <a:pt x="88" y="9265"/>
                  </a:cubicBezTo>
                  <a:lnTo>
                    <a:pt x="5970" y="89"/>
                  </a:lnTo>
                  <a:cubicBezTo>
                    <a:pt x="5976" y="80"/>
                    <a:pt x="5988" y="75"/>
                    <a:pt x="6002" y="75"/>
                  </a:cubicBezTo>
                  <a:close/>
                  <a:moveTo>
                    <a:pt x="6004" y="1"/>
                  </a:moveTo>
                  <a:cubicBezTo>
                    <a:pt x="5998" y="1"/>
                    <a:pt x="5991" y="1"/>
                    <a:pt x="5984" y="2"/>
                  </a:cubicBezTo>
                  <a:cubicBezTo>
                    <a:pt x="5951" y="7"/>
                    <a:pt x="5922" y="27"/>
                    <a:pt x="5907" y="51"/>
                  </a:cubicBezTo>
                  <a:lnTo>
                    <a:pt x="25" y="9227"/>
                  </a:lnTo>
                  <a:cubicBezTo>
                    <a:pt x="1" y="9260"/>
                    <a:pt x="1" y="9304"/>
                    <a:pt x="15" y="9338"/>
                  </a:cubicBezTo>
                  <a:cubicBezTo>
                    <a:pt x="35" y="9377"/>
                    <a:pt x="74" y="9401"/>
                    <a:pt x="117" y="9401"/>
                  </a:cubicBezTo>
                  <a:lnTo>
                    <a:pt x="127" y="9401"/>
                  </a:lnTo>
                  <a:cubicBezTo>
                    <a:pt x="161" y="9401"/>
                    <a:pt x="194" y="9381"/>
                    <a:pt x="214" y="9352"/>
                  </a:cubicBezTo>
                  <a:lnTo>
                    <a:pt x="6100" y="176"/>
                  </a:lnTo>
                  <a:cubicBezTo>
                    <a:pt x="6115" y="147"/>
                    <a:pt x="6120" y="114"/>
                    <a:pt x="6115" y="85"/>
                  </a:cubicBezTo>
                  <a:cubicBezTo>
                    <a:pt x="6105" y="56"/>
                    <a:pt x="6086" y="36"/>
                    <a:pt x="6062" y="22"/>
                  </a:cubicBezTo>
                  <a:cubicBezTo>
                    <a:pt x="6043" y="7"/>
                    <a:pt x="6025" y="1"/>
                    <a:pt x="600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-3381075" y="-1742625"/>
              <a:ext cx="38825" cy="29075"/>
            </a:xfrm>
            <a:custGeom>
              <a:avLst/>
              <a:gdLst/>
              <a:ahLst/>
              <a:cxnLst/>
              <a:rect l="l" t="t" r="r" b="b"/>
              <a:pathLst>
                <a:path w="1553" h="1163" extrusionOk="0">
                  <a:moveTo>
                    <a:pt x="779" y="0"/>
                  </a:moveTo>
                  <a:cubicBezTo>
                    <a:pt x="630" y="0"/>
                    <a:pt x="481" y="57"/>
                    <a:pt x="368" y="171"/>
                  </a:cubicBezTo>
                  <a:cubicBezTo>
                    <a:pt x="0" y="539"/>
                    <a:pt x="261" y="1163"/>
                    <a:pt x="779" y="1163"/>
                  </a:cubicBezTo>
                  <a:cubicBezTo>
                    <a:pt x="1296" y="1163"/>
                    <a:pt x="1553" y="539"/>
                    <a:pt x="1190" y="171"/>
                  </a:cubicBezTo>
                  <a:cubicBezTo>
                    <a:pt x="1076" y="57"/>
                    <a:pt x="928" y="0"/>
                    <a:pt x="779" y="0"/>
                  </a:cubicBez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2"/>
          <p:cNvSpPr txBox="1">
            <a:spLocks noGrp="1"/>
          </p:cNvSpPr>
          <p:nvPr>
            <p:ph type="ctrTitle"/>
          </p:nvPr>
        </p:nvSpPr>
        <p:spPr>
          <a:xfrm>
            <a:off x="2410800" y="349663"/>
            <a:ext cx="4322400" cy="1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1" name="Google Shape;121;p2"/>
          <p:cNvSpPr txBox="1">
            <a:spLocks noGrp="1"/>
          </p:cNvSpPr>
          <p:nvPr>
            <p:ph type="subTitle" idx="1"/>
          </p:nvPr>
        </p:nvSpPr>
        <p:spPr>
          <a:xfrm>
            <a:off x="2855200" y="2104138"/>
            <a:ext cx="3433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"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p25"/>
          <p:cNvSpPr/>
          <p:nvPr/>
        </p:nvSpPr>
        <p:spPr>
          <a:xfrm rot="5776103">
            <a:off x="78162" y="-538883"/>
            <a:ext cx="4916744" cy="5304738"/>
          </a:xfrm>
          <a:custGeom>
            <a:avLst/>
            <a:gdLst/>
            <a:ahLst/>
            <a:cxnLst/>
            <a:rect l="l" t="t" r="r" b="b"/>
            <a:pathLst>
              <a:path w="2725" h="2940" extrusionOk="0">
                <a:moveTo>
                  <a:pt x="1656" y="1"/>
                </a:moveTo>
                <a:cubicBezTo>
                  <a:pt x="1373" y="1"/>
                  <a:pt x="1082" y="121"/>
                  <a:pt x="783" y="317"/>
                </a:cubicBezTo>
                <a:cubicBezTo>
                  <a:pt x="250" y="663"/>
                  <a:pt x="0" y="1127"/>
                  <a:pt x="104" y="1764"/>
                </a:cubicBezTo>
                <a:cubicBezTo>
                  <a:pt x="184" y="2270"/>
                  <a:pt x="549" y="2550"/>
                  <a:pt x="933" y="2819"/>
                </a:cubicBezTo>
                <a:cubicBezTo>
                  <a:pt x="1083" y="2903"/>
                  <a:pt x="1226" y="2940"/>
                  <a:pt x="1362" y="2940"/>
                </a:cubicBezTo>
                <a:cubicBezTo>
                  <a:pt x="1641" y="2940"/>
                  <a:pt x="1886" y="2783"/>
                  <a:pt x="2088" y="2558"/>
                </a:cubicBezTo>
                <a:cubicBezTo>
                  <a:pt x="2640" y="1940"/>
                  <a:pt x="2725" y="1204"/>
                  <a:pt x="2490" y="421"/>
                </a:cubicBezTo>
                <a:cubicBezTo>
                  <a:pt x="2222" y="125"/>
                  <a:pt x="1943" y="1"/>
                  <a:pt x="1656" y="1"/>
                </a:cubicBezTo>
                <a:close/>
              </a:path>
            </a:pathLst>
          </a:custGeom>
          <a:solidFill>
            <a:srgbClr val="FCEA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3" name="Google Shape;1453;p25"/>
          <p:cNvGrpSpPr/>
          <p:nvPr/>
        </p:nvGrpSpPr>
        <p:grpSpPr>
          <a:xfrm rot="1324108" flipH="1">
            <a:off x="6312784" y="429540"/>
            <a:ext cx="514433" cy="550066"/>
            <a:chOff x="2106473" y="1676890"/>
            <a:chExt cx="514452" cy="550088"/>
          </a:xfrm>
        </p:grpSpPr>
        <p:sp>
          <p:nvSpPr>
            <p:cNvPr id="1454" name="Google Shape;1454;p25"/>
            <p:cNvSpPr/>
            <p:nvPr/>
          </p:nvSpPr>
          <p:spPr>
            <a:xfrm flipH="1">
              <a:off x="2106473" y="1676890"/>
              <a:ext cx="473670" cy="428343"/>
            </a:xfrm>
            <a:custGeom>
              <a:avLst/>
              <a:gdLst/>
              <a:ahLst/>
              <a:cxnLst/>
              <a:rect l="l" t="t" r="r" b="b"/>
              <a:pathLst>
                <a:path w="4669" h="4222" extrusionOk="0">
                  <a:moveTo>
                    <a:pt x="4385" y="0"/>
                  </a:moveTo>
                  <a:cubicBezTo>
                    <a:pt x="4155" y="0"/>
                    <a:pt x="3927" y="17"/>
                    <a:pt x="3701" y="48"/>
                  </a:cubicBezTo>
                  <a:cubicBezTo>
                    <a:pt x="3710" y="125"/>
                    <a:pt x="3710" y="202"/>
                    <a:pt x="3710" y="280"/>
                  </a:cubicBezTo>
                  <a:cubicBezTo>
                    <a:pt x="3710" y="297"/>
                    <a:pt x="3698" y="312"/>
                    <a:pt x="3682" y="312"/>
                  </a:cubicBezTo>
                  <a:cubicBezTo>
                    <a:pt x="3676" y="312"/>
                    <a:pt x="3669" y="309"/>
                    <a:pt x="3662" y="304"/>
                  </a:cubicBezTo>
                  <a:cubicBezTo>
                    <a:pt x="3589" y="241"/>
                    <a:pt x="3522" y="169"/>
                    <a:pt x="3464" y="91"/>
                  </a:cubicBezTo>
                  <a:cubicBezTo>
                    <a:pt x="3077" y="169"/>
                    <a:pt x="2704" y="299"/>
                    <a:pt x="2351" y="468"/>
                  </a:cubicBezTo>
                  <a:cubicBezTo>
                    <a:pt x="2366" y="555"/>
                    <a:pt x="2380" y="638"/>
                    <a:pt x="2390" y="725"/>
                  </a:cubicBezTo>
                  <a:cubicBezTo>
                    <a:pt x="2393" y="746"/>
                    <a:pt x="2379" y="759"/>
                    <a:pt x="2361" y="759"/>
                  </a:cubicBezTo>
                  <a:cubicBezTo>
                    <a:pt x="2355" y="759"/>
                    <a:pt x="2348" y="758"/>
                    <a:pt x="2342" y="754"/>
                  </a:cubicBezTo>
                  <a:cubicBezTo>
                    <a:pt x="2264" y="701"/>
                    <a:pt x="2192" y="647"/>
                    <a:pt x="2114" y="594"/>
                  </a:cubicBezTo>
                  <a:cubicBezTo>
                    <a:pt x="1809" y="768"/>
                    <a:pt x="1524" y="976"/>
                    <a:pt x="1268" y="1218"/>
                  </a:cubicBezTo>
                  <a:cubicBezTo>
                    <a:pt x="1282" y="1262"/>
                    <a:pt x="1302" y="1310"/>
                    <a:pt x="1316" y="1349"/>
                  </a:cubicBezTo>
                  <a:cubicBezTo>
                    <a:pt x="1325" y="1371"/>
                    <a:pt x="1310" y="1393"/>
                    <a:pt x="1288" y="1393"/>
                  </a:cubicBezTo>
                  <a:cubicBezTo>
                    <a:pt x="1286" y="1393"/>
                    <a:pt x="1284" y="1393"/>
                    <a:pt x="1282" y="1392"/>
                  </a:cubicBezTo>
                  <a:cubicBezTo>
                    <a:pt x="1234" y="1383"/>
                    <a:pt x="1185" y="1368"/>
                    <a:pt x="1132" y="1354"/>
                  </a:cubicBezTo>
                  <a:cubicBezTo>
                    <a:pt x="929" y="1566"/>
                    <a:pt x="745" y="1803"/>
                    <a:pt x="591" y="2060"/>
                  </a:cubicBezTo>
                  <a:cubicBezTo>
                    <a:pt x="624" y="2123"/>
                    <a:pt x="649" y="2190"/>
                    <a:pt x="673" y="2258"/>
                  </a:cubicBezTo>
                  <a:cubicBezTo>
                    <a:pt x="682" y="2276"/>
                    <a:pt x="666" y="2297"/>
                    <a:pt x="645" y="2297"/>
                  </a:cubicBezTo>
                  <a:cubicBezTo>
                    <a:pt x="643" y="2297"/>
                    <a:pt x="641" y="2297"/>
                    <a:pt x="639" y="2297"/>
                  </a:cubicBezTo>
                  <a:cubicBezTo>
                    <a:pt x="586" y="2287"/>
                    <a:pt x="532" y="2268"/>
                    <a:pt x="479" y="2253"/>
                  </a:cubicBezTo>
                  <a:cubicBezTo>
                    <a:pt x="421" y="2360"/>
                    <a:pt x="368" y="2466"/>
                    <a:pt x="320" y="2577"/>
                  </a:cubicBezTo>
                  <a:cubicBezTo>
                    <a:pt x="358" y="2626"/>
                    <a:pt x="383" y="2679"/>
                    <a:pt x="392" y="2737"/>
                  </a:cubicBezTo>
                  <a:cubicBezTo>
                    <a:pt x="392" y="2756"/>
                    <a:pt x="377" y="2769"/>
                    <a:pt x="361" y="2769"/>
                  </a:cubicBezTo>
                  <a:cubicBezTo>
                    <a:pt x="357" y="2769"/>
                    <a:pt x="353" y="2768"/>
                    <a:pt x="349" y="2766"/>
                  </a:cubicBezTo>
                  <a:lnTo>
                    <a:pt x="257" y="2737"/>
                  </a:lnTo>
                  <a:cubicBezTo>
                    <a:pt x="83" y="3211"/>
                    <a:pt x="0" y="3714"/>
                    <a:pt x="20" y="4222"/>
                  </a:cubicBezTo>
                  <a:cubicBezTo>
                    <a:pt x="436" y="4057"/>
                    <a:pt x="837" y="3869"/>
                    <a:pt x="1229" y="3656"/>
                  </a:cubicBezTo>
                  <a:cubicBezTo>
                    <a:pt x="1185" y="3588"/>
                    <a:pt x="1156" y="3516"/>
                    <a:pt x="1137" y="3438"/>
                  </a:cubicBezTo>
                  <a:cubicBezTo>
                    <a:pt x="1133" y="3421"/>
                    <a:pt x="1144" y="3399"/>
                    <a:pt x="1165" y="3399"/>
                  </a:cubicBezTo>
                  <a:cubicBezTo>
                    <a:pt x="1167" y="3399"/>
                    <a:pt x="1169" y="3399"/>
                    <a:pt x="1171" y="3400"/>
                  </a:cubicBezTo>
                  <a:cubicBezTo>
                    <a:pt x="1273" y="3419"/>
                    <a:pt x="1364" y="3463"/>
                    <a:pt x="1442" y="3530"/>
                  </a:cubicBezTo>
                  <a:cubicBezTo>
                    <a:pt x="1563" y="3463"/>
                    <a:pt x="1679" y="3390"/>
                    <a:pt x="1790" y="3313"/>
                  </a:cubicBezTo>
                  <a:cubicBezTo>
                    <a:pt x="1722" y="3153"/>
                    <a:pt x="1689" y="2974"/>
                    <a:pt x="1693" y="2800"/>
                  </a:cubicBezTo>
                  <a:cubicBezTo>
                    <a:pt x="1693" y="2784"/>
                    <a:pt x="1707" y="2774"/>
                    <a:pt x="1722" y="2774"/>
                  </a:cubicBezTo>
                  <a:cubicBezTo>
                    <a:pt x="1725" y="2774"/>
                    <a:pt x="1729" y="2775"/>
                    <a:pt x="1732" y="2776"/>
                  </a:cubicBezTo>
                  <a:cubicBezTo>
                    <a:pt x="1872" y="2863"/>
                    <a:pt x="2013" y="2959"/>
                    <a:pt x="2138" y="3066"/>
                  </a:cubicBezTo>
                  <a:cubicBezTo>
                    <a:pt x="2288" y="2955"/>
                    <a:pt x="2429" y="2839"/>
                    <a:pt x="2564" y="2722"/>
                  </a:cubicBezTo>
                  <a:cubicBezTo>
                    <a:pt x="2540" y="2655"/>
                    <a:pt x="2520" y="2592"/>
                    <a:pt x="2511" y="2524"/>
                  </a:cubicBezTo>
                  <a:cubicBezTo>
                    <a:pt x="2511" y="2503"/>
                    <a:pt x="2522" y="2489"/>
                    <a:pt x="2537" y="2489"/>
                  </a:cubicBezTo>
                  <a:cubicBezTo>
                    <a:pt x="2540" y="2489"/>
                    <a:pt x="2542" y="2490"/>
                    <a:pt x="2545" y="2490"/>
                  </a:cubicBezTo>
                  <a:cubicBezTo>
                    <a:pt x="2617" y="2500"/>
                    <a:pt x="2690" y="2519"/>
                    <a:pt x="2758" y="2543"/>
                  </a:cubicBezTo>
                  <a:cubicBezTo>
                    <a:pt x="2912" y="2398"/>
                    <a:pt x="3057" y="2248"/>
                    <a:pt x="3203" y="2094"/>
                  </a:cubicBezTo>
                  <a:cubicBezTo>
                    <a:pt x="3096" y="1958"/>
                    <a:pt x="3028" y="1799"/>
                    <a:pt x="3009" y="1634"/>
                  </a:cubicBezTo>
                  <a:cubicBezTo>
                    <a:pt x="3005" y="1614"/>
                    <a:pt x="3021" y="1598"/>
                    <a:pt x="3037" y="1598"/>
                  </a:cubicBezTo>
                  <a:cubicBezTo>
                    <a:pt x="3041" y="1598"/>
                    <a:pt x="3044" y="1599"/>
                    <a:pt x="3048" y="1600"/>
                  </a:cubicBezTo>
                  <a:cubicBezTo>
                    <a:pt x="3178" y="1668"/>
                    <a:pt x="3299" y="1760"/>
                    <a:pt x="3430" y="1828"/>
                  </a:cubicBezTo>
                  <a:cubicBezTo>
                    <a:pt x="3594" y="1634"/>
                    <a:pt x="3754" y="1426"/>
                    <a:pt x="3904" y="1213"/>
                  </a:cubicBezTo>
                  <a:cubicBezTo>
                    <a:pt x="3822" y="1107"/>
                    <a:pt x="3764" y="981"/>
                    <a:pt x="3730" y="851"/>
                  </a:cubicBezTo>
                  <a:cubicBezTo>
                    <a:pt x="3717" y="834"/>
                    <a:pt x="3737" y="821"/>
                    <a:pt x="3759" y="821"/>
                  </a:cubicBezTo>
                  <a:cubicBezTo>
                    <a:pt x="3762" y="821"/>
                    <a:pt x="3765" y="821"/>
                    <a:pt x="3768" y="822"/>
                  </a:cubicBezTo>
                  <a:cubicBezTo>
                    <a:pt x="3870" y="870"/>
                    <a:pt x="3976" y="909"/>
                    <a:pt x="4078" y="952"/>
                  </a:cubicBezTo>
                  <a:cubicBezTo>
                    <a:pt x="4281" y="657"/>
                    <a:pt x="4475" y="343"/>
                    <a:pt x="4668" y="9"/>
                  </a:cubicBezTo>
                  <a:cubicBezTo>
                    <a:pt x="4574" y="3"/>
                    <a:pt x="4479" y="0"/>
                    <a:pt x="4385" y="0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5"/>
            <p:cNvSpPr/>
            <p:nvPr/>
          </p:nvSpPr>
          <p:spPr>
            <a:xfrm flipH="1">
              <a:off x="2221821" y="1751864"/>
              <a:ext cx="399104" cy="475114"/>
            </a:xfrm>
            <a:custGeom>
              <a:avLst/>
              <a:gdLst/>
              <a:ahLst/>
              <a:cxnLst/>
              <a:rect l="l" t="t" r="r" b="b"/>
              <a:pathLst>
                <a:path w="3934" h="4683" extrusionOk="0">
                  <a:moveTo>
                    <a:pt x="3933" y="0"/>
                  </a:moveTo>
                  <a:lnTo>
                    <a:pt x="3933" y="0"/>
                  </a:lnTo>
                  <a:cubicBezTo>
                    <a:pt x="3426" y="150"/>
                    <a:pt x="2952" y="421"/>
                    <a:pt x="2526" y="740"/>
                  </a:cubicBezTo>
                  <a:cubicBezTo>
                    <a:pt x="2424" y="823"/>
                    <a:pt x="2313" y="905"/>
                    <a:pt x="2216" y="992"/>
                  </a:cubicBezTo>
                  <a:cubicBezTo>
                    <a:pt x="2115" y="1079"/>
                    <a:pt x="2013" y="1166"/>
                    <a:pt x="1916" y="1258"/>
                  </a:cubicBezTo>
                  <a:lnTo>
                    <a:pt x="1636" y="1543"/>
                  </a:lnTo>
                  <a:lnTo>
                    <a:pt x="1370" y="1838"/>
                  </a:lnTo>
                  <a:cubicBezTo>
                    <a:pt x="1283" y="1945"/>
                    <a:pt x="1201" y="2051"/>
                    <a:pt x="1118" y="2153"/>
                  </a:cubicBezTo>
                  <a:cubicBezTo>
                    <a:pt x="1075" y="2206"/>
                    <a:pt x="1036" y="2259"/>
                    <a:pt x="997" y="2312"/>
                  </a:cubicBezTo>
                  <a:lnTo>
                    <a:pt x="881" y="2477"/>
                  </a:lnTo>
                  <a:cubicBezTo>
                    <a:pt x="731" y="2699"/>
                    <a:pt x="596" y="2932"/>
                    <a:pt x="475" y="3169"/>
                  </a:cubicBezTo>
                  <a:cubicBezTo>
                    <a:pt x="233" y="3643"/>
                    <a:pt x="44" y="4155"/>
                    <a:pt x="1" y="4683"/>
                  </a:cubicBezTo>
                  <a:cubicBezTo>
                    <a:pt x="151" y="4184"/>
                    <a:pt x="364" y="3705"/>
                    <a:pt x="639" y="3260"/>
                  </a:cubicBezTo>
                  <a:cubicBezTo>
                    <a:pt x="775" y="3038"/>
                    <a:pt x="920" y="2820"/>
                    <a:pt x="1070" y="2612"/>
                  </a:cubicBezTo>
                  <a:cubicBezTo>
                    <a:pt x="1152" y="2506"/>
                    <a:pt x="1225" y="2399"/>
                    <a:pt x="1307" y="2298"/>
                  </a:cubicBezTo>
                  <a:cubicBezTo>
                    <a:pt x="1389" y="2196"/>
                    <a:pt x="1467" y="2095"/>
                    <a:pt x="1554" y="1998"/>
                  </a:cubicBezTo>
                  <a:lnTo>
                    <a:pt x="1810" y="1703"/>
                  </a:lnTo>
                  <a:lnTo>
                    <a:pt x="2076" y="1422"/>
                  </a:lnTo>
                  <a:cubicBezTo>
                    <a:pt x="2168" y="1330"/>
                    <a:pt x="2265" y="1239"/>
                    <a:pt x="2357" y="1147"/>
                  </a:cubicBezTo>
                  <a:cubicBezTo>
                    <a:pt x="2400" y="1103"/>
                    <a:pt x="2453" y="1064"/>
                    <a:pt x="2502" y="1021"/>
                  </a:cubicBezTo>
                  <a:lnTo>
                    <a:pt x="2647" y="890"/>
                  </a:lnTo>
                  <a:cubicBezTo>
                    <a:pt x="3039" y="542"/>
                    <a:pt x="3469" y="247"/>
                    <a:pt x="3933" y="0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6" name="Google Shape;1456;p25"/>
          <p:cNvSpPr/>
          <p:nvPr/>
        </p:nvSpPr>
        <p:spPr>
          <a:xfrm>
            <a:off x="5675429" y="385063"/>
            <a:ext cx="136590" cy="117077"/>
          </a:xfrm>
          <a:custGeom>
            <a:avLst/>
            <a:gdLst/>
            <a:ahLst/>
            <a:cxnLst/>
            <a:rect l="l" t="t" r="r" b="b"/>
            <a:pathLst>
              <a:path w="959" h="822" extrusionOk="0">
                <a:moveTo>
                  <a:pt x="547" y="96"/>
                </a:moveTo>
                <a:cubicBezTo>
                  <a:pt x="721" y="96"/>
                  <a:pt x="867" y="236"/>
                  <a:pt x="867" y="410"/>
                </a:cubicBezTo>
                <a:cubicBezTo>
                  <a:pt x="867" y="603"/>
                  <a:pt x="709" y="730"/>
                  <a:pt x="546" y="730"/>
                </a:cubicBezTo>
                <a:cubicBezTo>
                  <a:pt x="468" y="730"/>
                  <a:pt x="389" y="701"/>
                  <a:pt x="325" y="637"/>
                </a:cubicBezTo>
                <a:cubicBezTo>
                  <a:pt x="126" y="434"/>
                  <a:pt x="267" y="96"/>
                  <a:pt x="547" y="96"/>
                </a:cubicBezTo>
                <a:close/>
                <a:moveTo>
                  <a:pt x="546" y="0"/>
                </a:moveTo>
                <a:cubicBezTo>
                  <a:pt x="446" y="0"/>
                  <a:pt x="344" y="37"/>
                  <a:pt x="262" y="120"/>
                </a:cubicBezTo>
                <a:cubicBezTo>
                  <a:pt x="1" y="381"/>
                  <a:pt x="185" y="821"/>
                  <a:pt x="547" y="821"/>
                </a:cubicBezTo>
                <a:cubicBezTo>
                  <a:pt x="775" y="816"/>
                  <a:pt x="958" y="637"/>
                  <a:pt x="958" y="410"/>
                </a:cubicBezTo>
                <a:cubicBezTo>
                  <a:pt x="958" y="164"/>
                  <a:pt x="756" y="0"/>
                  <a:pt x="546" y="0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25"/>
          <p:cNvSpPr/>
          <p:nvPr/>
        </p:nvSpPr>
        <p:spPr>
          <a:xfrm>
            <a:off x="6150573" y="605865"/>
            <a:ext cx="77726" cy="67076"/>
          </a:xfrm>
          <a:custGeom>
            <a:avLst/>
            <a:gdLst/>
            <a:ahLst/>
            <a:cxnLst/>
            <a:rect l="l" t="t" r="r" b="b"/>
            <a:pathLst>
              <a:path w="707" h="610" extrusionOk="0">
                <a:moveTo>
                  <a:pt x="306" y="1"/>
                </a:moveTo>
                <a:cubicBezTo>
                  <a:pt x="150" y="1"/>
                  <a:pt x="1" y="122"/>
                  <a:pt x="1" y="305"/>
                </a:cubicBezTo>
                <a:cubicBezTo>
                  <a:pt x="5" y="469"/>
                  <a:pt x="141" y="605"/>
                  <a:pt x="305" y="609"/>
                </a:cubicBezTo>
                <a:cubicBezTo>
                  <a:pt x="576" y="609"/>
                  <a:pt x="707" y="281"/>
                  <a:pt x="518" y="92"/>
                </a:cubicBezTo>
                <a:cubicBezTo>
                  <a:pt x="457" y="29"/>
                  <a:pt x="381" y="1"/>
                  <a:pt x="306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25"/>
          <p:cNvSpPr/>
          <p:nvPr/>
        </p:nvSpPr>
        <p:spPr>
          <a:xfrm>
            <a:off x="487946" y="3965408"/>
            <a:ext cx="165504" cy="172340"/>
          </a:xfrm>
          <a:custGeom>
            <a:avLst/>
            <a:gdLst/>
            <a:ahLst/>
            <a:cxnLst/>
            <a:rect l="l" t="t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599" y="882"/>
                </a:lnTo>
                <a:lnTo>
                  <a:pt x="1006" y="1186"/>
                </a:lnTo>
                <a:lnTo>
                  <a:pt x="835" y="691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1161" y="426"/>
                </a:lnTo>
                <a:lnTo>
                  <a:pt x="744" y="430"/>
                </a:ln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25"/>
          <p:cNvSpPr/>
          <p:nvPr/>
        </p:nvSpPr>
        <p:spPr>
          <a:xfrm>
            <a:off x="776448" y="4212090"/>
            <a:ext cx="77726" cy="67076"/>
          </a:xfrm>
          <a:custGeom>
            <a:avLst/>
            <a:gdLst/>
            <a:ahLst/>
            <a:cxnLst/>
            <a:rect l="l" t="t" r="r" b="b"/>
            <a:pathLst>
              <a:path w="707" h="610" extrusionOk="0">
                <a:moveTo>
                  <a:pt x="306" y="1"/>
                </a:moveTo>
                <a:cubicBezTo>
                  <a:pt x="150" y="1"/>
                  <a:pt x="1" y="122"/>
                  <a:pt x="1" y="305"/>
                </a:cubicBezTo>
                <a:cubicBezTo>
                  <a:pt x="5" y="469"/>
                  <a:pt x="141" y="605"/>
                  <a:pt x="305" y="609"/>
                </a:cubicBezTo>
                <a:cubicBezTo>
                  <a:pt x="576" y="609"/>
                  <a:pt x="707" y="281"/>
                  <a:pt x="518" y="92"/>
                </a:cubicBezTo>
                <a:cubicBezTo>
                  <a:pt x="457" y="29"/>
                  <a:pt x="381" y="1"/>
                  <a:pt x="306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_2"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26"/>
          <p:cNvSpPr/>
          <p:nvPr/>
        </p:nvSpPr>
        <p:spPr>
          <a:xfrm>
            <a:off x="970258" y="1113354"/>
            <a:ext cx="140721" cy="146845"/>
          </a:xfrm>
          <a:custGeom>
            <a:avLst/>
            <a:gdLst/>
            <a:ahLst/>
            <a:cxnLst/>
            <a:rect l="l" t="t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357" y="367"/>
                </a:lnTo>
                <a:lnTo>
                  <a:pt x="0" y="363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280" y="589"/>
                </a:lnTo>
                <a:lnTo>
                  <a:pt x="136" y="1006"/>
                </a:lnTo>
                <a:lnTo>
                  <a:pt x="136" y="1006"/>
                </a:lnTo>
                <a:lnTo>
                  <a:pt x="482" y="749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835" y="1024"/>
                </a:lnTo>
                <a:lnTo>
                  <a:pt x="688" y="595"/>
                </a:ln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26"/>
          <p:cNvSpPr/>
          <p:nvPr/>
        </p:nvSpPr>
        <p:spPr>
          <a:xfrm>
            <a:off x="676851" y="1001818"/>
            <a:ext cx="95143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26"/>
          <p:cNvSpPr/>
          <p:nvPr/>
        </p:nvSpPr>
        <p:spPr>
          <a:xfrm>
            <a:off x="347445" y="3086829"/>
            <a:ext cx="140721" cy="146845"/>
          </a:xfrm>
          <a:custGeom>
            <a:avLst/>
            <a:gdLst/>
            <a:ahLst/>
            <a:cxnLst/>
            <a:rect l="l" t="t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357" y="367"/>
                </a:lnTo>
                <a:lnTo>
                  <a:pt x="0" y="363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280" y="589"/>
                </a:lnTo>
                <a:lnTo>
                  <a:pt x="136" y="1006"/>
                </a:lnTo>
                <a:lnTo>
                  <a:pt x="136" y="1006"/>
                </a:lnTo>
                <a:lnTo>
                  <a:pt x="482" y="749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835" y="1024"/>
                </a:lnTo>
                <a:lnTo>
                  <a:pt x="688" y="595"/>
                </a:ln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26"/>
          <p:cNvSpPr/>
          <p:nvPr/>
        </p:nvSpPr>
        <p:spPr>
          <a:xfrm>
            <a:off x="629273" y="2875774"/>
            <a:ext cx="95151" cy="92706"/>
          </a:xfrm>
          <a:custGeom>
            <a:avLst/>
            <a:gdLst/>
            <a:ahLst/>
            <a:cxnLst/>
            <a:rect l="l" t="t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26"/>
          <p:cNvSpPr/>
          <p:nvPr/>
        </p:nvSpPr>
        <p:spPr>
          <a:xfrm rot="1770869">
            <a:off x="7902023" y="1108531"/>
            <a:ext cx="132460" cy="129042"/>
          </a:xfrm>
          <a:custGeom>
            <a:avLst/>
            <a:gdLst/>
            <a:ahLst/>
            <a:cxnLst/>
            <a:rect l="l" t="t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26"/>
          <p:cNvSpPr/>
          <p:nvPr/>
        </p:nvSpPr>
        <p:spPr>
          <a:xfrm rot="899970">
            <a:off x="8296059" y="1482442"/>
            <a:ext cx="140721" cy="146846"/>
          </a:xfrm>
          <a:custGeom>
            <a:avLst/>
            <a:gdLst/>
            <a:ahLst/>
            <a:cxnLst/>
            <a:rect l="l" t="t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357" y="367"/>
                </a:lnTo>
                <a:lnTo>
                  <a:pt x="0" y="363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280" y="589"/>
                </a:lnTo>
                <a:lnTo>
                  <a:pt x="136" y="1006"/>
                </a:lnTo>
                <a:lnTo>
                  <a:pt x="136" y="1006"/>
                </a:lnTo>
                <a:lnTo>
                  <a:pt x="482" y="749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835" y="1024"/>
                </a:lnTo>
                <a:lnTo>
                  <a:pt x="688" y="595"/>
                </a:ln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26"/>
          <p:cNvSpPr/>
          <p:nvPr/>
        </p:nvSpPr>
        <p:spPr>
          <a:xfrm rot="1770869">
            <a:off x="8318848" y="1150293"/>
            <a:ext cx="95144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8" name="Google Shape;1468;p26"/>
          <p:cNvSpPr/>
          <p:nvPr/>
        </p:nvSpPr>
        <p:spPr>
          <a:xfrm rot="1770869">
            <a:off x="370248" y="2880893"/>
            <a:ext cx="95144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9" name="Google Shape;1469;p26"/>
          <p:cNvGrpSpPr/>
          <p:nvPr/>
        </p:nvGrpSpPr>
        <p:grpSpPr>
          <a:xfrm rot="5821322">
            <a:off x="8428977" y="2975416"/>
            <a:ext cx="517254" cy="618089"/>
            <a:chOff x="-2727738" y="2878591"/>
            <a:chExt cx="727675" cy="869530"/>
          </a:xfrm>
        </p:grpSpPr>
        <p:sp>
          <p:nvSpPr>
            <p:cNvPr id="1470" name="Google Shape;1470;p26"/>
            <p:cNvSpPr/>
            <p:nvPr/>
          </p:nvSpPr>
          <p:spPr>
            <a:xfrm>
              <a:off x="-2714634" y="2878591"/>
              <a:ext cx="714571" cy="826806"/>
            </a:xfrm>
            <a:custGeom>
              <a:avLst/>
              <a:gdLst/>
              <a:ahLst/>
              <a:cxnLst/>
              <a:rect l="l" t="t" r="r" b="b"/>
              <a:pathLst>
                <a:path w="5017" h="5805" extrusionOk="0">
                  <a:moveTo>
                    <a:pt x="4412" y="0"/>
                  </a:moveTo>
                  <a:cubicBezTo>
                    <a:pt x="4257" y="10"/>
                    <a:pt x="4083" y="58"/>
                    <a:pt x="3981" y="179"/>
                  </a:cubicBezTo>
                  <a:lnTo>
                    <a:pt x="3604" y="639"/>
                  </a:lnTo>
                  <a:lnTo>
                    <a:pt x="2699" y="1732"/>
                  </a:lnTo>
                  <a:lnTo>
                    <a:pt x="1601" y="3057"/>
                  </a:lnTo>
                  <a:lnTo>
                    <a:pt x="644" y="4204"/>
                  </a:lnTo>
                  <a:cubicBezTo>
                    <a:pt x="489" y="4392"/>
                    <a:pt x="334" y="4576"/>
                    <a:pt x="184" y="4765"/>
                  </a:cubicBezTo>
                  <a:cubicBezTo>
                    <a:pt x="179" y="4765"/>
                    <a:pt x="179" y="4769"/>
                    <a:pt x="175" y="4769"/>
                  </a:cubicBezTo>
                  <a:cubicBezTo>
                    <a:pt x="68" y="4886"/>
                    <a:pt x="5" y="5040"/>
                    <a:pt x="0" y="5200"/>
                  </a:cubicBezTo>
                  <a:cubicBezTo>
                    <a:pt x="0" y="5360"/>
                    <a:pt x="63" y="5514"/>
                    <a:pt x="175" y="5626"/>
                  </a:cubicBezTo>
                  <a:cubicBezTo>
                    <a:pt x="291" y="5742"/>
                    <a:pt x="445" y="5805"/>
                    <a:pt x="605" y="5805"/>
                  </a:cubicBezTo>
                  <a:cubicBezTo>
                    <a:pt x="755" y="5795"/>
                    <a:pt x="929" y="5747"/>
                    <a:pt x="1031" y="5626"/>
                  </a:cubicBezTo>
                  <a:lnTo>
                    <a:pt x="1408" y="5166"/>
                  </a:lnTo>
                  <a:lnTo>
                    <a:pt x="2317" y="4073"/>
                  </a:lnTo>
                  <a:lnTo>
                    <a:pt x="3415" y="2748"/>
                  </a:lnTo>
                  <a:lnTo>
                    <a:pt x="4368" y="1601"/>
                  </a:lnTo>
                  <a:cubicBezTo>
                    <a:pt x="4523" y="1413"/>
                    <a:pt x="4678" y="1229"/>
                    <a:pt x="4833" y="1040"/>
                  </a:cubicBezTo>
                  <a:lnTo>
                    <a:pt x="4837" y="1035"/>
                  </a:lnTo>
                  <a:cubicBezTo>
                    <a:pt x="4949" y="919"/>
                    <a:pt x="5012" y="764"/>
                    <a:pt x="5016" y="605"/>
                  </a:cubicBezTo>
                  <a:cubicBezTo>
                    <a:pt x="5012" y="445"/>
                    <a:pt x="4949" y="290"/>
                    <a:pt x="4837" y="179"/>
                  </a:cubicBezTo>
                  <a:cubicBezTo>
                    <a:pt x="4726" y="68"/>
                    <a:pt x="4571" y="0"/>
                    <a:pt x="4412" y="0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-2642993" y="2947812"/>
              <a:ext cx="639511" cy="740209"/>
            </a:xfrm>
            <a:custGeom>
              <a:avLst/>
              <a:gdLst/>
              <a:ahLst/>
              <a:cxnLst/>
              <a:rect l="l" t="t" r="r" b="b"/>
              <a:pathLst>
                <a:path w="4490" h="5197" extrusionOk="0">
                  <a:moveTo>
                    <a:pt x="4136" y="1"/>
                  </a:moveTo>
                  <a:cubicBezTo>
                    <a:pt x="4060" y="1"/>
                    <a:pt x="3986" y="28"/>
                    <a:pt x="3933" y="90"/>
                  </a:cubicBezTo>
                  <a:lnTo>
                    <a:pt x="3556" y="544"/>
                  </a:lnTo>
                  <a:lnTo>
                    <a:pt x="2646" y="1642"/>
                  </a:lnTo>
                  <a:lnTo>
                    <a:pt x="1548" y="2968"/>
                  </a:lnTo>
                  <a:lnTo>
                    <a:pt x="595" y="4114"/>
                  </a:lnTo>
                  <a:cubicBezTo>
                    <a:pt x="441" y="4303"/>
                    <a:pt x="286" y="4487"/>
                    <a:pt x="131" y="4675"/>
                  </a:cubicBezTo>
                  <a:lnTo>
                    <a:pt x="126" y="4680"/>
                  </a:lnTo>
                  <a:cubicBezTo>
                    <a:pt x="25" y="4801"/>
                    <a:pt x="0" y="4990"/>
                    <a:pt x="126" y="5111"/>
                  </a:cubicBezTo>
                  <a:cubicBezTo>
                    <a:pt x="185" y="5164"/>
                    <a:pt x="270" y="5196"/>
                    <a:pt x="353" y="5196"/>
                  </a:cubicBezTo>
                  <a:cubicBezTo>
                    <a:pt x="428" y="5196"/>
                    <a:pt x="501" y="5170"/>
                    <a:pt x="552" y="5111"/>
                  </a:cubicBezTo>
                  <a:lnTo>
                    <a:pt x="557" y="5111"/>
                  </a:lnTo>
                  <a:lnTo>
                    <a:pt x="934" y="4651"/>
                  </a:lnTo>
                  <a:lnTo>
                    <a:pt x="1843" y="3553"/>
                  </a:lnTo>
                  <a:lnTo>
                    <a:pt x="2941" y="2228"/>
                  </a:lnTo>
                  <a:lnTo>
                    <a:pt x="3894" y="1081"/>
                  </a:lnTo>
                  <a:cubicBezTo>
                    <a:pt x="4049" y="898"/>
                    <a:pt x="4204" y="709"/>
                    <a:pt x="4354" y="525"/>
                  </a:cubicBezTo>
                  <a:cubicBezTo>
                    <a:pt x="4359" y="520"/>
                    <a:pt x="4359" y="515"/>
                    <a:pt x="4363" y="515"/>
                  </a:cubicBezTo>
                  <a:cubicBezTo>
                    <a:pt x="4465" y="394"/>
                    <a:pt x="4489" y="206"/>
                    <a:pt x="4363" y="90"/>
                  </a:cubicBezTo>
                  <a:cubicBezTo>
                    <a:pt x="4305" y="34"/>
                    <a:pt x="4220" y="1"/>
                    <a:pt x="4136" y="1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-2447866" y="3231388"/>
              <a:ext cx="161231" cy="140578"/>
            </a:xfrm>
            <a:custGeom>
              <a:avLst/>
              <a:gdLst/>
              <a:ahLst/>
              <a:cxnLst/>
              <a:rect l="l" t="t" r="r" b="b"/>
              <a:pathLst>
                <a:path w="1132" h="987" extrusionOk="0">
                  <a:moveTo>
                    <a:pt x="126" y="0"/>
                  </a:moveTo>
                  <a:cubicBezTo>
                    <a:pt x="61" y="0"/>
                    <a:pt x="0" y="75"/>
                    <a:pt x="53" y="145"/>
                  </a:cubicBezTo>
                  <a:cubicBezTo>
                    <a:pt x="246" y="401"/>
                    <a:pt x="730" y="803"/>
                    <a:pt x="976" y="967"/>
                  </a:cubicBezTo>
                  <a:cubicBezTo>
                    <a:pt x="991" y="977"/>
                    <a:pt x="1010" y="986"/>
                    <a:pt x="1025" y="986"/>
                  </a:cubicBezTo>
                  <a:cubicBezTo>
                    <a:pt x="1059" y="982"/>
                    <a:pt x="1083" y="967"/>
                    <a:pt x="1102" y="943"/>
                  </a:cubicBezTo>
                  <a:cubicBezTo>
                    <a:pt x="1131" y="899"/>
                    <a:pt x="1117" y="846"/>
                    <a:pt x="1078" y="817"/>
                  </a:cubicBezTo>
                  <a:cubicBezTo>
                    <a:pt x="846" y="662"/>
                    <a:pt x="377" y="271"/>
                    <a:pt x="198" y="38"/>
                  </a:cubicBezTo>
                  <a:cubicBezTo>
                    <a:pt x="177" y="11"/>
                    <a:pt x="152" y="0"/>
                    <a:pt x="126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-2210296" y="2927160"/>
              <a:ext cx="179889" cy="155391"/>
            </a:xfrm>
            <a:custGeom>
              <a:avLst/>
              <a:gdLst/>
              <a:ahLst/>
              <a:cxnLst/>
              <a:rect l="l" t="t" r="r" b="b"/>
              <a:pathLst>
                <a:path w="1263" h="1091" extrusionOk="0">
                  <a:moveTo>
                    <a:pt x="170" y="0"/>
                  </a:moveTo>
                  <a:cubicBezTo>
                    <a:pt x="143" y="0"/>
                    <a:pt x="117" y="7"/>
                    <a:pt x="92" y="22"/>
                  </a:cubicBezTo>
                  <a:cubicBezTo>
                    <a:pt x="24" y="65"/>
                    <a:pt x="0" y="157"/>
                    <a:pt x="39" y="230"/>
                  </a:cubicBezTo>
                  <a:lnTo>
                    <a:pt x="39" y="235"/>
                  </a:lnTo>
                  <a:cubicBezTo>
                    <a:pt x="121" y="423"/>
                    <a:pt x="286" y="578"/>
                    <a:pt x="440" y="709"/>
                  </a:cubicBezTo>
                  <a:cubicBezTo>
                    <a:pt x="614" y="854"/>
                    <a:pt x="813" y="980"/>
                    <a:pt x="1021" y="1072"/>
                  </a:cubicBezTo>
                  <a:cubicBezTo>
                    <a:pt x="1044" y="1084"/>
                    <a:pt x="1070" y="1090"/>
                    <a:pt x="1095" y="1090"/>
                  </a:cubicBezTo>
                  <a:cubicBezTo>
                    <a:pt x="1148" y="1090"/>
                    <a:pt x="1199" y="1064"/>
                    <a:pt x="1229" y="1018"/>
                  </a:cubicBezTo>
                  <a:cubicBezTo>
                    <a:pt x="1263" y="951"/>
                    <a:pt x="1253" y="844"/>
                    <a:pt x="1176" y="810"/>
                  </a:cubicBezTo>
                  <a:cubicBezTo>
                    <a:pt x="1079" y="767"/>
                    <a:pt x="987" y="723"/>
                    <a:pt x="905" y="665"/>
                  </a:cubicBezTo>
                  <a:cubicBezTo>
                    <a:pt x="856" y="636"/>
                    <a:pt x="808" y="607"/>
                    <a:pt x="764" y="573"/>
                  </a:cubicBezTo>
                  <a:cubicBezTo>
                    <a:pt x="745" y="559"/>
                    <a:pt x="721" y="544"/>
                    <a:pt x="702" y="530"/>
                  </a:cubicBezTo>
                  <a:cubicBezTo>
                    <a:pt x="697" y="530"/>
                    <a:pt x="692" y="525"/>
                    <a:pt x="687" y="520"/>
                  </a:cubicBezTo>
                  <a:lnTo>
                    <a:pt x="653" y="491"/>
                  </a:lnTo>
                  <a:cubicBezTo>
                    <a:pt x="576" y="428"/>
                    <a:pt x="498" y="356"/>
                    <a:pt x="431" y="278"/>
                  </a:cubicBezTo>
                  <a:cubicBezTo>
                    <a:pt x="416" y="259"/>
                    <a:pt x="397" y="240"/>
                    <a:pt x="382" y="220"/>
                  </a:cubicBezTo>
                  <a:lnTo>
                    <a:pt x="382" y="220"/>
                  </a:lnTo>
                  <a:cubicBezTo>
                    <a:pt x="388" y="226"/>
                    <a:pt x="390" y="228"/>
                    <a:pt x="390" y="228"/>
                  </a:cubicBezTo>
                  <a:cubicBezTo>
                    <a:pt x="390" y="228"/>
                    <a:pt x="385" y="222"/>
                    <a:pt x="382" y="215"/>
                  </a:cubicBezTo>
                  <a:lnTo>
                    <a:pt x="363" y="191"/>
                  </a:lnTo>
                  <a:cubicBezTo>
                    <a:pt x="339" y="157"/>
                    <a:pt x="319" y="119"/>
                    <a:pt x="300" y="75"/>
                  </a:cubicBezTo>
                  <a:cubicBezTo>
                    <a:pt x="271" y="27"/>
                    <a:pt x="221" y="0"/>
                    <a:pt x="170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-2273107" y="3039821"/>
              <a:ext cx="246404" cy="286712"/>
            </a:xfrm>
            <a:custGeom>
              <a:avLst/>
              <a:gdLst/>
              <a:ahLst/>
              <a:cxnLst/>
              <a:rect l="l" t="t" r="r" b="b"/>
              <a:pathLst>
                <a:path w="1730" h="2013" extrusionOk="0">
                  <a:moveTo>
                    <a:pt x="1525" y="1"/>
                  </a:moveTo>
                  <a:cubicBezTo>
                    <a:pt x="1480" y="1"/>
                    <a:pt x="1436" y="23"/>
                    <a:pt x="1409" y="77"/>
                  </a:cubicBezTo>
                  <a:cubicBezTo>
                    <a:pt x="1249" y="392"/>
                    <a:pt x="1007" y="668"/>
                    <a:pt x="780" y="929"/>
                  </a:cubicBezTo>
                  <a:cubicBezTo>
                    <a:pt x="543" y="1209"/>
                    <a:pt x="296" y="1475"/>
                    <a:pt x="54" y="1756"/>
                  </a:cubicBezTo>
                  <a:cubicBezTo>
                    <a:pt x="1" y="1814"/>
                    <a:pt x="1" y="1906"/>
                    <a:pt x="54" y="1969"/>
                  </a:cubicBezTo>
                  <a:cubicBezTo>
                    <a:pt x="86" y="1998"/>
                    <a:pt x="124" y="2012"/>
                    <a:pt x="163" y="2012"/>
                  </a:cubicBezTo>
                  <a:cubicBezTo>
                    <a:pt x="202" y="2012"/>
                    <a:pt x="240" y="1998"/>
                    <a:pt x="272" y="1969"/>
                  </a:cubicBezTo>
                  <a:cubicBezTo>
                    <a:pt x="514" y="1683"/>
                    <a:pt x="770" y="1412"/>
                    <a:pt x="1012" y="1127"/>
                  </a:cubicBezTo>
                  <a:cubicBezTo>
                    <a:pt x="1254" y="842"/>
                    <a:pt x="1500" y="556"/>
                    <a:pt x="1670" y="227"/>
                  </a:cubicBezTo>
                  <a:cubicBezTo>
                    <a:pt x="1730" y="111"/>
                    <a:pt x="1624" y="1"/>
                    <a:pt x="1525" y="1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-2727738" y="3584754"/>
              <a:ext cx="147557" cy="163367"/>
            </a:xfrm>
            <a:custGeom>
              <a:avLst/>
              <a:gdLst/>
              <a:ahLst/>
              <a:cxnLst/>
              <a:rect l="l" t="t" r="r" b="b"/>
              <a:pathLst>
                <a:path w="1036" h="1147" extrusionOk="0">
                  <a:moveTo>
                    <a:pt x="141" y="0"/>
                  </a:moveTo>
                  <a:cubicBezTo>
                    <a:pt x="54" y="271"/>
                    <a:pt x="1" y="876"/>
                    <a:pt x="1" y="1146"/>
                  </a:cubicBezTo>
                  <a:cubicBezTo>
                    <a:pt x="300" y="1059"/>
                    <a:pt x="823" y="938"/>
                    <a:pt x="1036" y="755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_1"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p27"/>
          <p:cNvSpPr/>
          <p:nvPr/>
        </p:nvSpPr>
        <p:spPr>
          <a:xfrm>
            <a:off x="1465625" y="633002"/>
            <a:ext cx="3371717" cy="4054342"/>
          </a:xfrm>
          <a:custGeom>
            <a:avLst/>
            <a:gdLst/>
            <a:ahLst/>
            <a:cxnLst/>
            <a:rect l="l" t="t" r="r" b="b"/>
            <a:pathLst>
              <a:path w="7319" h="9491" extrusionOk="0">
                <a:moveTo>
                  <a:pt x="450" y="0"/>
                </a:moveTo>
                <a:cubicBezTo>
                  <a:pt x="203" y="0"/>
                  <a:pt x="0" y="199"/>
                  <a:pt x="0" y="445"/>
                </a:cubicBezTo>
                <a:lnTo>
                  <a:pt x="0" y="9041"/>
                </a:lnTo>
                <a:cubicBezTo>
                  <a:pt x="0" y="9292"/>
                  <a:pt x="203" y="9491"/>
                  <a:pt x="450" y="9491"/>
                </a:cubicBezTo>
                <a:lnTo>
                  <a:pt x="6869" y="9491"/>
                </a:lnTo>
                <a:cubicBezTo>
                  <a:pt x="7120" y="9491"/>
                  <a:pt x="7319" y="9292"/>
                  <a:pt x="7319" y="9041"/>
                </a:cubicBezTo>
                <a:lnTo>
                  <a:pt x="7319" y="445"/>
                </a:lnTo>
                <a:cubicBezTo>
                  <a:pt x="7319" y="199"/>
                  <a:pt x="7120" y="0"/>
                  <a:pt x="6869" y="0"/>
                </a:cubicBezTo>
                <a:close/>
              </a:path>
            </a:pathLst>
          </a:custGeom>
          <a:solidFill>
            <a:srgbClr val="2438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27"/>
          <p:cNvSpPr/>
          <p:nvPr/>
        </p:nvSpPr>
        <p:spPr>
          <a:xfrm>
            <a:off x="4306634" y="633002"/>
            <a:ext cx="3371717" cy="4054342"/>
          </a:xfrm>
          <a:custGeom>
            <a:avLst/>
            <a:gdLst/>
            <a:ahLst/>
            <a:cxnLst/>
            <a:rect l="l" t="t" r="r" b="b"/>
            <a:pathLst>
              <a:path w="7319" h="9491" extrusionOk="0">
                <a:moveTo>
                  <a:pt x="450" y="0"/>
                </a:moveTo>
                <a:cubicBezTo>
                  <a:pt x="204" y="0"/>
                  <a:pt x="1" y="199"/>
                  <a:pt x="1" y="445"/>
                </a:cubicBezTo>
                <a:lnTo>
                  <a:pt x="1" y="9041"/>
                </a:lnTo>
                <a:cubicBezTo>
                  <a:pt x="1" y="9292"/>
                  <a:pt x="204" y="9491"/>
                  <a:pt x="450" y="9491"/>
                </a:cubicBezTo>
                <a:lnTo>
                  <a:pt x="6869" y="9491"/>
                </a:lnTo>
                <a:cubicBezTo>
                  <a:pt x="7121" y="9491"/>
                  <a:pt x="7319" y="9292"/>
                  <a:pt x="7319" y="9041"/>
                </a:cubicBezTo>
                <a:lnTo>
                  <a:pt x="7319" y="445"/>
                </a:lnTo>
                <a:cubicBezTo>
                  <a:pt x="7319" y="199"/>
                  <a:pt x="7121" y="0"/>
                  <a:pt x="6869" y="0"/>
                </a:cubicBezTo>
                <a:close/>
              </a:path>
            </a:pathLst>
          </a:custGeom>
          <a:solidFill>
            <a:srgbClr val="2438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27"/>
          <p:cNvSpPr/>
          <p:nvPr/>
        </p:nvSpPr>
        <p:spPr>
          <a:xfrm>
            <a:off x="1661414" y="839756"/>
            <a:ext cx="5765410" cy="3667746"/>
          </a:xfrm>
          <a:custGeom>
            <a:avLst/>
            <a:gdLst/>
            <a:ahLst/>
            <a:cxnLst/>
            <a:rect l="l" t="t" r="r" b="b"/>
            <a:pathLst>
              <a:path w="12515" h="8586" extrusionOk="0">
                <a:moveTo>
                  <a:pt x="1" y="0"/>
                </a:moveTo>
                <a:lnTo>
                  <a:pt x="1" y="8586"/>
                </a:lnTo>
                <a:lnTo>
                  <a:pt x="12514" y="8586"/>
                </a:lnTo>
                <a:lnTo>
                  <a:pt x="12514" y="0"/>
                </a:ln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27"/>
          <p:cNvSpPr/>
          <p:nvPr/>
        </p:nvSpPr>
        <p:spPr>
          <a:xfrm>
            <a:off x="1848910" y="471312"/>
            <a:ext cx="2721237" cy="3824093"/>
          </a:xfrm>
          <a:custGeom>
            <a:avLst/>
            <a:gdLst/>
            <a:ahLst/>
            <a:cxnLst/>
            <a:rect l="l" t="t" r="r" b="b"/>
            <a:pathLst>
              <a:path w="5907" h="8952" extrusionOk="0">
                <a:moveTo>
                  <a:pt x="2930" y="1"/>
                </a:moveTo>
                <a:cubicBezTo>
                  <a:pt x="2008" y="1"/>
                  <a:pt x="1085" y="237"/>
                  <a:pt x="0" y="719"/>
                </a:cubicBezTo>
                <a:lnTo>
                  <a:pt x="0" y="8952"/>
                </a:lnTo>
                <a:cubicBezTo>
                  <a:pt x="1096" y="8639"/>
                  <a:pt x="2027" y="8482"/>
                  <a:pt x="2959" y="8482"/>
                </a:cubicBezTo>
                <a:cubicBezTo>
                  <a:pt x="3887" y="8482"/>
                  <a:pt x="4815" y="8638"/>
                  <a:pt x="5906" y="8952"/>
                </a:cubicBezTo>
                <a:lnTo>
                  <a:pt x="5906" y="719"/>
                </a:lnTo>
                <a:cubicBezTo>
                  <a:pt x="4802" y="244"/>
                  <a:pt x="3867" y="1"/>
                  <a:pt x="2930" y="1"/>
                </a:cubicBezTo>
                <a:close/>
              </a:path>
            </a:pathLst>
          </a:custGeom>
          <a:solidFill>
            <a:srgbClr val="F8FB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1" name="Google Shape;1481;p27"/>
          <p:cNvSpPr/>
          <p:nvPr/>
        </p:nvSpPr>
        <p:spPr>
          <a:xfrm>
            <a:off x="4520571" y="480784"/>
            <a:ext cx="2734596" cy="3822811"/>
          </a:xfrm>
          <a:custGeom>
            <a:avLst/>
            <a:gdLst/>
            <a:ahLst/>
            <a:cxnLst/>
            <a:rect l="l" t="t" r="r" b="b"/>
            <a:pathLst>
              <a:path w="5936" h="8949" extrusionOk="0">
                <a:moveTo>
                  <a:pt x="3280" y="0"/>
                </a:moveTo>
                <a:cubicBezTo>
                  <a:pt x="3259" y="0"/>
                  <a:pt x="3238" y="0"/>
                  <a:pt x="3217" y="0"/>
                </a:cubicBezTo>
                <a:cubicBezTo>
                  <a:pt x="3120" y="49"/>
                  <a:pt x="3033" y="102"/>
                  <a:pt x="2946" y="160"/>
                </a:cubicBezTo>
                <a:cubicBezTo>
                  <a:pt x="2584" y="407"/>
                  <a:pt x="2032" y="919"/>
                  <a:pt x="1539" y="1843"/>
                </a:cubicBezTo>
                <a:cubicBezTo>
                  <a:pt x="1152" y="2569"/>
                  <a:pt x="871" y="3401"/>
                  <a:pt x="668" y="4238"/>
                </a:cubicBezTo>
                <a:cubicBezTo>
                  <a:pt x="54" y="6110"/>
                  <a:pt x="1" y="8543"/>
                  <a:pt x="107" y="8930"/>
                </a:cubicBezTo>
                <a:cubicBezTo>
                  <a:pt x="1175" y="8630"/>
                  <a:pt x="2066" y="8480"/>
                  <a:pt x="2965" y="8480"/>
                </a:cubicBezTo>
                <a:cubicBezTo>
                  <a:pt x="3882" y="8480"/>
                  <a:pt x="4807" y="8636"/>
                  <a:pt x="5936" y="8949"/>
                </a:cubicBezTo>
                <a:lnTo>
                  <a:pt x="5936" y="721"/>
                </a:lnTo>
                <a:cubicBezTo>
                  <a:pt x="4812" y="237"/>
                  <a:pt x="4320" y="0"/>
                  <a:pt x="3280" y="0"/>
                </a:cubicBezTo>
                <a:close/>
              </a:path>
            </a:pathLst>
          </a:custGeom>
          <a:solidFill>
            <a:srgbClr val="F8FB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Google Shape;1482;p27"/>
          <p:cNvSpPr/>
          <p:nvPr/>
        </p:nvSpPr>
        <p:spPr>
          <a:xfrm>
            <a:off x="4543000" y="756875"/>
            <a:ext cx="47450" cy="3531441"/>
          </a:xfrm>
          <a:custGeom>
            <a:avLst/>
            <a:gdLst/>
            <a:ahLst/>
            <a:cxnLst/>
            <a:rect l="l" t="t" r="r" b="b"/>
            <a:pathLst>
              <a:path w="103" h="8272" extrusionOk="0">
                <a:moveTo>
                  <a:pt x="102" y="1"/>
                </a:moveTo>
                <a:lnTo>
                  <a:pt x="102" y="1"/>
                </a:lnTo>
                <a:cubicBezTo>
                  <a:pt x="69" y="15"/>
                  <a:pt x="44" y="30"/>
                  <a:pt x="11" y="44"/>
                </a:cubicBezTo>
                <a:cubicBezTo>
                  <a:pt x="11" y="2787"/>
                  <a:pt x="1" y="5529"/>
                  <a:pt x="1" y="8272"/>
                </a:cubicBezTo>
                <a:cubicBezTo>
                  <a:pt x="20" y="8267"/>
                  <a:pt x="54" y="8262"/>
                  <a:pt x="54" y="8253"/>
                </a:cubicBezTo>
                <a:lnTo>
                  <a:pt x="54" y="39"/>
                </a:lnTo>
                <a:cubicBezTo>
                  <a:pt x="54" y="25"/>
                  <a:pt x="93" y="15"/>
                  <a:pt x="1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3" name="Google Shape;1483;p27"/>
          <p:cNvSpPr/>
          <p:nvPr/>
        </p:nvSpPr>
        <p:spPr>
          <a:xfrm>
            <a:off x="4564225" y="467675"/>
            <a:ext cx="1494100" cy="3827723"/>
          </a:xfrm>
          <a:custGeom>
            <a:avLst/>
            <a:gdLst/>
            <a:ahLst/>
            <a:cxnLst/>
            <a:rect l="l" t="t" r="r" b="b"/>
            <a:pathLst>
              <a:path w="3150" h="8969" extrusionOk="0">
                <a:moveTo>
                  <a:pt x="3149" y="0"/>
                </a:moveTo>
                <a:cubicBezTo>
                  <a:pt x="2128" y="10"/>
                  <a:pt x="1093" y="242"/>
                  <a:pt x="48" y="678"/>
                </a:cubicBezTo>
                <a:cubicBezTo>
                  <a:pt x="39" y="692"/>
                  <a:pt x="0" y="702"/>
                  <a:pt x="0" y="716"/>
                </a:cubicBezTo>
                <a:lnTo>
                  <a:pt x="0" y="8968"/>
                </a:lnTo>
                <a:cubicBezTo>
                  <a:pt x="10" y="8959"/>
                  <a:pt x="19" y="8944"/>
                  <a:pt x="19" y="8930"/>
                </a:cubicBezTo>
                <a:cubicBezTo>
                  <a:pt x="39" y="8581"/>
                  <a:pt x="58" y="6405"/>
                  <a:pt x="590" y="4238"/>
                </a:cubicBezTo>
                <a:cubicBezTo>
                  <a:pt x="793" y="3401"/>
                  <a:pt x="1079" y="2569"/>
                  <a:pt x="1466" y="1843"/>
                </a:cubicBezTo>
                <a:cubicBezTo>
                  <a:pt x="1964" y="919"/>
                  <a:pt x="2520" y="407"/>
                  <a:pt x="2883" y="160"/>
                </a:cubicBezTo>
                <a:cubicBezTo>
                  <a:pt x="2965" y="102"/>
                  <a:pt x="3057" y="49"/>
                  <a:pt x="3149" y="0"/>
                </a:cubicBezTo>
                <a:close/>
              </a:path>
            </a:pathLst>
          </a:custGeom>
          <a:solidFill>
            <a:srgbClr val="E3ED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4" name="Google Shape;1484;p27"/>
          <p:cNvGrpSpPr/>
          <p:nvPr/>
        </p:nvGrpSpPr>
        <p:grpSpPr>
          <a:xfrm rot="-10666625">
            <a:off x="1126732" y="486170"/>
            <a:ext cx="967993" cy="761963"/>
            <a:chOff x="6433246" y="1743436"/>
            <a:chExt cx="960254" cy="755871"/>
          </a:xfrm>
        </p:grpSpPr>
        <p:sp>
          <p:nvSpPr>
            <p:cNvPr id="1485" name="Google Shape;1485;p27"/>
            <p:cNvSpPr/>
            <p:nvPr/>
          </p:nvSpPr>
          <p:spPr>
            <a:xfrm>
              <a:off x="6464153" y="1763376"/>
              <a:ext cx="182738" cy="191711"/>
            </a:xfrm>
            <a:custGeom>
              <a:avLst/>
              <a:gdLst/>
              <a:ahLst/>
              <a:cxnLst/>
              <a:rect l="l" t="t" r="r" b="b"/>
              <a:pathLst>
                <a:path w="1283" h="1346" extrusionOk="0">
                  <a:moveTo>
                    <a:pt x="228" y="0"/>
                  </a:moveTo>
                  <a:cubicBezTo>
                    <a:pt x="199" y="131"/>
                    <a:pt x="117" y="247"/>
                    <a:pt x="1" y="315"/>
                  </a:cubicBezTo>
                  <a:lnTo>
                    <a:pt x="485" y="1345"/>
                  </a:lnTo>
                  <a:lnTo>
                    <a:pt x="1283" y="33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7"/>
            <p:cNvSpPr/>
            <p:nvPr/>
          </p:nvSpPr>
          <p:spPr>
            <a:xfrm>
              <a:off x="6433246" y="1743436"/>
              <a:ext cx="63524" cy="64806"/>
            </a:xfrm>
            <a:custGeom>
              <a:avLst/>
              <a:gdLst/>
              <a:ahLst/>
              <a:cxnLst/>
              <a:rect l="l" t="t" r="r" b="b"/>
              <a:pathLst>
                <a:path w="446" h="455" extrusionOk="0">
                  <a:moveTo>
                    <a:pt x="0" y="0"/>
                  </a:moveTo>
                  <a:lnTo>
                    <a:pt x="218" y="455"/>
                  </a:lnTo>
                  <a:cubicBezTo>
                    <a:pt x="334" y="387"/>
                    <a:pt x="416" y="271"/>
                    <a:pt x="445" y="1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7"/>
            <p:cNvSpPr/>
            <p:nvPr/>
          </p:nvSpPr>
          <p:spPr>
            <a:xfrm>
              <a:off x="6529670" y="1807387"/>
              <a:ext cx="764137" cy="664294"/>
            </a:xfrm>
            <a:custGeom>
              <a:avLst/>
              <a:gdLst/>
              <a:ahLst/>
              <a:cxnLst/>
              <a:rect l="l" t="t" r="r" b="b"/>
              <a:pathLst>
                <a:path w="5365" h="4664" extrusionOk="0">
                  <a:moveTo>
                    <a:pt x="828" y="1"/>
                  </a:moveTo>
                  <a:lnTo>
                    <a:pt x="0" y="1036"/>
                  </a:lnTo>
                  <a:lnTo>
                    <a:pt x="4533" y="4664"/>
                  </a:lnTo>
                  <a:lnTo>
                    <a:pt x="5365" y="3629"/>
                  </a:lnTo>
                  <a:lnTo>
                    <a:pt x="828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7"/>
            <p:cNvSpPr/>
            <p:nvPr/>
          </p:nvSpPr>
          <p:spPr>
            <a:xfrm>
              <a:off x="6564137" y="1850827"/>
              <a:ext cx="694631" cy="577554"/>
            </a:xfrm>
            <a:custGeom>
              <a:avLst/>
              <a:gdLst/>
              <a:ahLst/>
              <a:cxnLst/>
              <a:rect l="l" t="t" r="r" b="b"/>
              <a:pathLst>
                <a:path w="4877" h="4055" extrusionOk="0">
                  <a:moveTo>
                    <a:pt x="344" y="1"/>
                  </a:moveTo>
                  <a:lnTo>
                    <a:pt x="0" y="426"/>
                  </a:lnTo>
                  <a:lnTo>
                    <a:pt x="4537" y="4054"/>
                  </a:lnTo>
                  <a:lnTo>
                    <a:pt x="4876" y="3628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7"/>
            <p:cNvSpPr/>
            <p:nvPr/>
          </p:nvSpPr>
          <p:spPr>
            <a:xfrm>
              <a:off x="7186264" y="2337222"/>
              <a:ext cx="207236" cy="162085"/>
            </a:xfrm>
            <a:custGeom>
              <a:avLst/>
              <a:gdLst/>
              <a:ahLst/>
              <a:cxnLst/>
              <a:rect l="l" t="t" r="r" b="b"/>
              <a:pathLst>
                <a:path w="1455" h="1138" extrusionOk="0">
                  <a:moveTo>
                    <a:pt x="745" y="1"/>
                  </a:moveTo>
                  <a:lnTo>
                    <a:pt x="0" y="900"/>
                  </a:lnTo>
                  <a:cubicBezTo>
                    <a:pt x="173" y="1068"/>
                    <a:pt x="357" y="1137"/>
                    <a:pt x="526" y="1137"/>
                  </a:cubicBezTo>
                  <a:cubicBezTo>
                    <a:pt x="1072" y="1137"/>
                    <a:pt x="1454" y="418"/>
                    <a:pt x="745" y="1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7"/>
            <p:cNvSpPr/>
            <p:nvPr/>
          </p:nvSpPr>
          <p:spPr>
            <a:xfrm>
              <a:off x="7133851" y="2287657"/>
              <a:ext cx="175189" cy="197835"/>
            </a:xfrm>
            <a:custGeom>
              <a:avLst/>
              <a:gdLst/>
              <a:ahLst/>
              <a:cxnLst/>
              <a:rect l="l" t="t" r="r" b="b"/>
              <a:pathLst>
                <a:path w="1230" h="1389" extrusionOk="0">
                  <a:moveTo>
                    <a:pt x="847" y="0"/>
                  </a:moveTo>
                  <a:lnTo>
                    <a:pt x="1" y="1089"/>
                  </a:lnTo>
                  <a:lnTo>
                    <a:pt x="383" y="1389"/>
                  </a:lnTo>
                  <a:lnTo>
                    <a:pt x="1229" y="300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AAB8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1" name="Google Shape;1491;p27"/>
          <p:cNvSpPr/>
          <p:nvPr/>
        </p:nvSpPr>
        <p:spPr>
          <a:xfrm>
            <a:off x="466421" y="2959261"/>
            <a:ext cx="132460" cy="129042"/>
          </a:xfrm>
          <a:custGeom>
            <a:avLst/>
            <a:gdLst/>
            <a:ahLst/>
            <a:cxnLst/>
            <a:rect l="l" t="t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27"/>
          <p:cNvSpPr/>
          <p:nvPr/>
        </p:nvSpPr>
        <p:spPr>
          <a:xfrm>
            <a:off x="7994919" y="1204229"/>
            <a:ext cx="75345" cy="64663"/>
          </a:xfrm>
          <a:custGeom>
            <a:avLst/>
            <a:gdLst/>
            <a:ahLst/>
            <a:cxnLst/>
            <a:rect l="l" t="t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27"/>
          <p:cNvSpPr/>
          <p:nvPr/>
        </p:nvSpPr>
        <p:spPr>
          <a:xfrm>
            <a:off x="711933" y="2498329"/>
            <a:ext cx="140721" cy="146845"/>
          </a:xfrm>
          <a:custGeom>
            <a:avLst/>
            <a:gdLst/>
            <a:ahLst/>
            <a:cxnLst/>
            <a:rect l="l" t="t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357" y="367"/>
                </a:lnTo>
                <a:lnTo>
                  <a:pt x="0" y="363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280" y="589"/>
                </a:lnTo>
                <a:lnTo>
                  <a:pt x="136" y="1006"/>
                </a:lnTo>
                <a:lnTo>
                  <a:pt x="136" y="1006"/>
                </a:lnTo>
                <a:lnTo>
                  <a:pt x="482" y="749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835" y="1024"/>
                </a:lnTo>
                <a:lnTo>
                  <a:pt x="688" y="595"/>
                </a:ln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27"/>
          <p:cNvSpPr/>
          <p:nvPr/>
        </p:nvSpPr>
        <p:spPr>
          <a:xfrm rot="-704494">
            <a:off x="7820650" y="1413584"/>
            <a:ext cx="750881" cy="510168"/>
          </a:xfrm>
          <a:custGeom>
            <a:avLst/>
            <a:gdLst/>
            <a:ahLst/>
            <a:cxnLst/>
            <a:rect l="l" t="t" r="r" b="b"/>
            <a:pathLst>
              <a:path w="4654" h="3162" extrusionOk="0">
                <a:moveTo>
                  <a:pt x="4104" y="0"/>
                </a:moveTo>
                <a:cubicBezTo>
                  <a:pt x="4047" y="0"/>
                  <a:pt x="3989" y="10"/>
                  <a:pt x="3933" y="32"/>
                </a:cubicBezTo>
                <a:lnTo>
                  <a:pt x="3923" y="32"/>
                </a:lnTo>
                <a:cubicBezTo>
                  <a:pt x="3115" y="337"/>
                  <a:pt x="2361" y="772"/>
                  <a:pt x="1693" y="1324"/>
                </a:cubicBezTo>
                <a:cubicBezTo>
                  <a:pt x="1050" y="1860"/>
                  <a:pt x="484" y="2480"/>
                  <a:pt x="0" y="3162"/>
                </a:cubicBezTo>
                <a:cubicBezTo>
                  <a:pt x="590" y="2601"/>
                  <a:pt x="1248" y="2117"/>
                  <a:pt x="1964" y="1725"/>
                </a:cubicBezTo>
                <a:cubicBezTo>
                  <a:pt x="2656" y="1353"/>
                  <a:pt x="3401" y="1096"/>
                  <a:pt x="4179" y="966"/>
                </a:cubicBezTo>
                <a:cubicBezTo>
                  <a:pt x="4208" y="961"/>
                  <a:pt x="4242" y="956"/>
                  <a:pt x="4271" y="941"/>
                </a:cubicBezTo>
                <a:cubicBezTo>
                  <a:pt x="4523" y="850"/>
                  <a:pt x="4653" y="569"/>
                  <a:pt x="4557" y="317"/>
                </a:cubicBezTo>
                <a:cubicBezTo>
                  <a:pt x="4485" y="122"/>
                  <a:pt x="4301" y="0"/>
                  <a:pt x="41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27"/>
          <p:cNvSpPr/>
          <p:nvPr/>
        </p:nvSpPr>
        <p:spPr>
          <a:xfrm rot="-704494">
            <a:off x="8038587" y="1747877"/>
            <a:ext cx="542590" cy="234916"/>
          </a:xfrm>
          <a:custGeom>
            <a:avLst/>
            <a:gdLst/>
            <a:ahLst/>
            <a:cxnLst/>
            <a:rect l="l" t="t" r="r" b="b"/>
            <a:pathLst>
              <a:path w="3363" h="1456" extrusionOk="0">
                <a:moveTo>
                  <a:pt x="2908" y="1"/>
                </a:moveTo>
                <a:cubicBezTo>
                  <a:pt x="2891" y="1"/>
                  <a:pt x="2872" y="2"/>
                  <a:pt x="2854" y="4"/>
                </a:cubicBezTo>
                <a:lnTo>
                  <a:pt x="2840" y="4"/>
                </a:lnTo>
                <a:cubicBezTo>
                  <a:pt x="2288" y="72"/>
                  <a:pt x="1751" y="246"/>
                  <a:pt x="1263" y="512"/>
                </a:cubicBezTo>
                <a:cubicBezTo>
                  <a:pt x="803" y="769"/>
                  <a:pt x="378" y="1088"/>
                  <a:pt x="0" y="1455"/>
                </a:cubicBezTo>
                <a:cubicBezTo>
                  <a:pt x="445" y="1214"/>
                  <a:pt x="924" y="1030"/>
                  <a:pt x="1418" y="914"/>
                </a:cubicBezTo>
                <a:cubicBezTo>
                  <a:pt x="1699" y="846"/>
                  <a:pt x="1987" y="813"/>
                  <a:pt x="2276" y="813"/>
                </a:cubicBezTo>
                <a:cubicBezTo>
                  <a:pt x="2464" y="813"/>
                  <a:pt x="2653" y="827"/>
                  <a:pt x="2840" y="856"/>
                </a:cubicBezTo>
                <a:cubicBezTo>
                  <a:pt x="2859" y="858"/>
                  <a:pt x="2880" y="859"/>
                  <a:pt x="2900" y="859"/>
                </a:cubicBezTo>
                <a:cubicBezTo>
                  <a:pt x="2921" y="859"/>
                  <a:pt x="2941" y="858"/>
                  <a:pt x="2961" y="856"/>
                </a:cubicBezTo>
                <a:cubicBezTo>
                  <a:pt x="3193" y="827"/>
                  <a:pt x="3362" y="609"/>
                  <a:pt x="3333" y="377"/>
                </a:cubicBezTo>
                <a:cubicBezTo>
                  <a:pt x="3306" y="158"/>
                  <a:pt x="3123" y="1"/>
                  <a:pt x="2908" y="1"/>
                </a:cubicBezTo>
                <a:close/>
              </a:path>
            </a:pathLst>
          </a:custGeom>
          <a:solidFill>
            <a:srgbClr val="EB9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27"/>
          <p:cNvSpPr/>
          <p:nvPr/>
        </p:nvSpPr>
        <p:spPr>
          <a:xfrm rot="1240352">
            <a:off x="685422" y="3296025"/>
            <a:ext cx="626002" cy="432232"/>
          </a:xfrm>
          <a:custGeom>
            <a:avLst/>
            <a:gdLst/>
            <a:ahLst/>
            <a:cxnLst/>
            <a:rect l="l" t="t" r="r" b="b"/>
            <a:pathLst>
              <a:path w="3880" h="2679" extrusionOk="0">
                <a:moveTo>
                  <a:pt x="515" y="0"/>
                </a:moveTo>
                <a:cubicBezTo>
                  <a:pt x="273" y="0"/>
                  <a:pt x="60" y="185"/>
                  <a:pt x="34" y="435"/>
                </a:cubicBezTo>
                <a:cubicBezTo>
                  <a:pt x="0" y="715"/>
                  <a:pt x="218" y="967"/>
                  <a:pt x="498" y="976"/>
                </a:cubicBezTo>
                <a:cubicBezTo>
                  <a:pt x="803" y="1015"/>
                  <a:pt x="1103" y="1083"/>
                  <a:pt x="1393" y="1184"/>
                </a:cubicBezTo>
                <a:cubicBezTo>
                  <a:pt x="1698" y="1286"/>
                  <a:pt x="1993" y="1412"/>
                  <a:pt x="2283" y="1552"/>
                </a:cubicBezTo>
                <a:cubicBezTo>
                  <a:pt x="2578" y="1692"/>
                  <a:pt x="2864" y="1857"/>
                  <a:pt x="3134" y="2036"/>
                </a:cubicBezTo>
                <a:cubicBezTo>
                  <a:pt x="3410" y="2215"/>
                  <a:pt x="3662" y="2432"/>
                  <a:pt x="3879" y="2679"/>
                </a:cubicBezTo>
                <a:cubicBezTo>
                  <a:pt x="3725" y="2379"/>
                  <a:pt x="3526" y="2103"/>
                  <a:pt x="3294" y="1861"/>
                </a:cubicBezTo>
                <a:cubicBezTo>
                  <a:pt x="3062" y="1605"/>
                  <a:pt x="2810" y="1368"/>
                  <a:pt x="2549" y="1150"/>
                </a:cubicBezTo>
                <a:cubicBezTo>
                  <a:pt x="2283" y="928"/>
                  <a:pt x="1998" y="720"/>
                  <a:pt x="1708" y="531"/>
                </a:cubicBezTo>
                <a:cubicBezTo>
                  <a:pt x="1398" y="338"/>
                  <a:pt x="1074" y="173"/>
                  <a:pt x="735" y="43"/>
                </a:cubicBezTo>
                <a:lnTo>
                  <a:pt x="721" y="38"/>
                </a:lnTo>
                <a:cubicBezTo>
                  <a:pt x="682" y="23"/>
                  <a:pt x="643" y="14"/>
                  <a:pt x="605" y="9"/>
                </a:cubicBezTo>
                <a:cubicBezTo>
                  <a:pt x="574" y="3"/>
                  <a:pt x="544" y="0"/>
                  <a:pt x="5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27"/>
          <p:cNvSpPr/>
          <p:nvPr/>
        </p:nvSpPr>
        <p:spPr>
          <a:xfrm rot="1240352">
            <a:off x="660300" y="3694294"/>
            <a:ext cx="554367" cy="166181"/>
          </a:xfrm>
          <a:custGeom>
            <a:avLst/>
            <a:gdLst/>
            <a:ahLst/>
            <a:cxnLst/>
            <a:rect l="l" t="t" r="r" b="b"/>
            <a:pathLst>
              <a:path w="3436" h="1030" extrusionOk="0">
                <a:moveTo>
                  <a:pt x="471" y="0"/>
                </a:moveTo>
                <a:cubicBezTo>
                  <a:pt x="451" y="0"/>
                  <a:pt x="431" y="2"/>
                  <a:pt x="412" y="4"/>
                </a:cubicBezTo>
                <a:cubicBezTo>
                  <a:pt x="170" y="28"/>
                  <a:pt x="1" y="251"/>
                  <a:pt x="35" y="488"/>
                </a:cubicBezTo>
                <a:cubicBezTo>
                  <a:pt x="61" y="701"/>
                  <a:pt x="248" y="856"/>
                  <a:pt x="459" y="856"/>
                </a:cubicBezTo>
                <a:cubicBezTo>
                  <a:pt x="482" y="856"/>
                  <a:pt x="505" y="854"/>
                  <a:pt x="528" y="850"/>
                </a:cubicBezTo>
                <a:cubicBezTo>
                  <a:pt x="1016" y="785"/>
                  <a:pt x="1486" y="710"/>
                  <a:pt x="1955" y="710"/>
                </a:cubicBezTo>
                <a:cubicBezTo>
                  <a:pt x="1970" y="710"/>
                  <a:pt x="1984" y="710"/>
                  <a:pt x="1999" y="710"/>
                </a:cubicBezTo>
                <a:cubicBezTo>
                  <a:pt x="2240" y="715"/>
                  <a:pt x="2482" y="744"/>
                  <a:pt x="2724" y="792"/>
                </a:cubicBezTo>
                <a:cubicBezTo>
                  <a:pt x="2966" y="850"/>
                  <a:pt x="3203" y="928"/>
                  <a:pt x="3430" y="1029"/>
                </a:cubicBezTo>
                <a:lnTo>
                  <a:pt x="3435" y="1029"/>
                </a:lnTo>
                <a:cubicBezTo>
                  <a:pt x="3034" y="696"/>
                  <a:pt x="2569" y="444"/>
                  <a:pt x="2066" y="294"/>
                </a:cubicBezTo>
                <a:cubicBezTo>
                  <a:pt x="1815" y="222"/>
                  <a:pt x="1558" y="159"/>
                  <a:pt x="1297" y="120"/>
                </a:cubicBezTo>
                <a:cubicBezTo>
                  <a:pt x="1036" y="72"/>
                  <a:pt x="785" y="38"/>
                  <a:pt x="533" y="4"/>
                </a:cubicBezTo>
                <a:cubicBezTo>
                  <a:pt x="511" y="2"/>
                  <a:pt x="491" y="0"/>
                  <a:pt x="471" y="0"/>
                </a:cubicBezTo>
                <a:close/>
              </a:path>
            </a:pathLst>
          </a:custGeom>
          <a:solidFill>
            <a:srgbClr val="EB9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27"/>
          <p:cNvSpPr/>
          <p:nvPr/>
        </p:nvSpPr>
        <p:spPr>
          <a:xfrm>
            <a:off x="8285089" y="2337855"/>
            <a:ext cx="95143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27"/>
          <p:cNvSpPr/>
          <p:nvPr/>
        </p:nvSpPr>
        <p:spPr>
          <a:xfrm>
            <a:off x="300376" y="2493543"/>
            <a:ext cx="95143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27"/>
          <p:cNvSpPr/>
          <p:nvPr/>
        </p:nvSpPr>
        <p:spPr>
          <a:xfrm>
            <a:off x="8638364" y="1195330"/>
            <a:ext cx="95143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27"/>
          <p:cNvSpPr/>
          <p:nvPr/>
        </p:nvSpPr>
        <p:spPr>
          <a:xfrm>
            <a:off x="8262308" y="923054"/>
            <a:ext cx="140721" cy="146845"/>
          </a:xfrm>
          <a:custGeom>
            <a:avLst/>
            <a:gdLst/>
            <a:ahLst/>
            <a:cxnLst/>
            <a:rect l="l" t="t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357" y="367"/>
                </a:lnTo>
                <a:lnTo>
                  <a:pt x="0" y="363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280" y="589"/>
                </a:lnTo>
                <a:lnTo>
                  <a:pt x="136" y="1006"/>
                </a:lnTo>
                <a:lnTo>
                  <a:pt x="136" y="1006"/>
                </a:lnTo>
                <a:lnTo>
                  <a:pt x="482" y="749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835" y="1024"/>
                </a:lnTo>
                <a:lnTo>
                  <a:pt x="688" y="595"/>
                </a:ln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27"/>
          <p:cNvSpPr/>
          <p:nvPr/>
        </p:nvSpPr>
        <p:spPr>
          <a:xfrm>
            <a:off x="1043401" y="4120518"/>
            <a:ext cx="95143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27"/>
          <p:cNvSpPr/>
          <p:nvPr/>
        </p:nvSpPr>
        <p:spPr>
          <a:xfrm>
            <a:off x="744619" y="4055866"/>
            <a:ext cx="75345" cy="64663"/>
          </a:xfrm>
          <a:custGeom>
            <a:avLst/>
            <a:gdLst/>
            <a:ahLst/>
            <a:cxnLst/>
            <a:rect l="l" t="t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27"/>
          <p:cNvSpPr/>
          <p:nvPr/>
        </p:nvSpPr>
        <p:spPr>
          <a:xfrm>
            <a:off x="8619709" y="1987911"/>
            <a:ext cx="132460" cy="129042"/>
          </a:xfrm>
          <a:custGeom>
            <a:avLst/>
            <a:gdLst/>
            <a:ahLst/>
            <a:cxnLst/>
            <a:rect l="l" t="t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99F4C-2842-4871-80C4-A03D1A6B473B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ACEB-C79E-4AA0-8654-CA008542A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731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/>
          <p:nvPr/>
        </p:nvSpPr>
        <p:spPr>
          <a:xfrm rot="4499996">
            <a:off x="1792808" y="-314292"/>
            <a:ext cx="5317834" cy="5737489"/>
          </a:xfrm>
          <a:custGeom>
            <a:avLst/>
            <a:gdLst/>
            <a:ahLst/>
            <a:cxnLst/>
            <a:rect l="l" t="t" r="r" b="b"/>
            <a:pathLst>
              <a:path w="2725" h="2940" extrusionOk="0">
                <a:moveTo>
                  <a:pt x="1656" y="1"/>
                </a:moveTo>
                <a:cubicBezTo>
                  <a:pt x="1373" y="1"/>
                  <a:pt x="1082" y="121"/>
                  <a:pt x="783" y="317"/>
                </a:cubicBezTo>
                <a:cubicBezTo>
                  <a:pt x="250" y="663"/>
                  <a:pt x="0" y="1127"/>
                  <a:pt x="104" y="1764"/>
                </a:cubicBezTo>
                <a:cubicBezTo>
                  <a:pt x="184" y="2270"/>
                  <a:pt x="549" y="2550"/>
                  <a:pt x="933" y="2819"/>
                </a:cubicBezTo>
                <a:cubicBezTo>
                  <a:pt x="1083" y="2903"/>
                  <a:pt x="1226" y="2940"/>
                  <a:pt x="1362" y="2940"/>
                </a:cubicBezTo>
                <a:cubicBezTo>
                  <a:pt x="1641" y="2940"/>
                  <a:pt x="1886" y="2783"/>
                  <a:pt x="2088" y="2558"/>
                </a:cubicBezTo>
                <a:cubicBezTo>
                  <a:pt x="2640" y="1940"/>
                  <a:pt x="2725" y="1204"/>
                  <a:pt x="2490" y="421"/>
                </a:cubicBezTo>
                <a:cubicBezTo>
                  <a:pt x="2222" y="125"/>
                  <a:pt x="1943" y="1"/>
                  <a:pt x="1656" y="1"/>
                </a:cubicBezTo>
                <a:close/>
              </a:path>
            </a:pathLst>
          </a:custGeom>
          <a:solidFill>
            <a:srgbClr val="FCEA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3"/>
          <p:cNvGrpSpPr/>
          <p:nvPr/>
        </p:nvGrpSpPr>
        <p:grpSpPr>
          <a:xfrm>
            <a:off x="2625436" y="540026"/>
            <a:ext cx="3509213" cy="4028856"/>
            <a:chOff x="2637374" y="540025"/>
            <a:chExt cx="3026488" cy="4028856"/>
          </a:xfrm>
        </p:grpSpPr>
        <p:sp>
          <p:nvSpPr>
            <p:cNvPr id="125" name="Google Shape;125;p3"/>
            <p:cNvSpPr/>
            <p:nvPr/>
          </p:nvSpPr>
          <p:spPr>
            <a:xfrm>
              <a:off x="2637374" y="923843"/>
              <a:ext cx="3026488" cy="3645038"/>
            </a:xfrm>
            <a:custGeom>
              <a:avLst/>
              <a:gdLst/>
              <a:ahLst/>
              <a:cxnLst/>
              <a:rect l="l" t="t" r="r" b="b"/>
              <a:pathLst>
                <a:path w="8587" h="10342" extrusionOk="0">
                  <a:moveTo>
                    <a:pt x="494" y="0"/>
                  </a:moveTo>
                  <a:cubicBezTo>
                    <a:pt x="223" y="0"/>
                    <a:pt x="1" y="218"/>
                    <a:pt x="1" y="489"/>
                  </a:cubicBezTo>
                  <a:lnTo>
                    <a:pt x="1" y="9848"/>
                  </a:lnTo>
                  <a:cubicBezTo>
                    <a:pt x="1" y="10119"/>
                    <a:pt x="223" y="10342"/>
                    <a:pt x="494" y="10342"/>
                  </a:cubicBezTo>
                  <a:lnTo>
                    <a:pt x="8098" y="10342"/>
                  </a:lnTo>
                  <a:cubicBezTo>
                    <a:pt x="8369" y="10342"/>
                    <a:pt x="8586" y="10119"/>
                    <a:pt x="8586" y="9848"/>
                  </a:cubicBezTo>
                  <a:lnTo>
                    <a:pt x="8586" y="489"/>
                  </a:lnTo>
                  <a:cubicBezTo>
                    <a:pt x="8586" y="218"/>
                    <a:pt x="8369" y="0"/>
                    <a:pt x="8098" y="0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2637374" y="540025"/>
              <a:ext cx="3026488" cy="3643628"/>
            </a:xfrm>
            <a:custGeom>
              <a:avLst/>
              <a:gdLst/>
              <a:ahLst/>
              <a:cxnLst/>
              <a:rect l="l" t="t" r="r" b="b"/>
              <a:pathLst>
                <a:path w="8587" h="10338" extrusionOk="0">
                  <a:moveTo>
                    <a:pt x="494" y="1"/>
                  </a:moveTo>
                  <a:cubicBezTo>
                    <a:pt x="223" y="1"/>
                    <a:pt x="1" y="219"/>
                    <a:pt x="1" y="489"/>
                  </a:cubicBezTo>
                  <a:lnTo>
                    <a:pt x="1" y="9849"/>
                  </a:lnTo>
                  <a:cubicBezTo>
                    <a:pt x="1" y="10120"/>
                    <a:pt x="223" y="10338"/>
                    <a:pt x="494" y="10338"/>
                  </a:cubicBezTo>
                  <a:lnTo>
                    <a:pt x="818" y="10338"/>
                  </a:lnTo>
                  <a:lnTo>
                    <a:pt x="818" y="10038"/>
                  </a:lnTo>
                  <a:lnTo>
                    <a:pt x="8552" y="10038"/>
                  </a:lnTo>
                  <a:cubicBezTo>
                    <a:pt x="8577" y="9980"/>
                    <a:pt x="8586" y="9917"/>
                    <a:pt x="8586" y="9849"/>
                  </a:cubicBezTo>
                  <a:lnTo>
                    <a:pt x="8586" y="489"/>
                  </a:lnTo>
                  <a:cubicBezTo>
                    <a:pt x="8586" y="219"/>
                    <a:pt x="8369" y="1"/>
                    <a:pt x="80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2637374" y="540025"/>
              <a:ext cx="320729" cy="4028856"/>
            </a:xfrm>
            <a:custGeom>
              <a:avLst/>
              <a:gdLst/>
              <a:ahLst/>
              <a:cxnLst/>
              <a:rect l="l" t="t" r="r" b="b"/>
              <a:pathLst>
                <a:path w="910" h="11431" extrusionOk="0">
                  <a:moveTo>
                    <a:pt x="494" y="1"/>
                  </a:moveTo>
                  <a:cubicBezTo>
                    <a:pt x="223" y="1"/>
                    <a:pt x="1" y="219"/>
                    <a:pt x="1" y="489"/>
                  </a:cubicBezTo>
                  <a:lnTo>
                    <a:pt x="1" y="10937"/>
                  </a:lnTo>
                  <a:cubicBezTo>
                    <a:pt x="1" y="11208"/>
                    <a:pt x="223" y="11431"/>
                    <a:pt x="494" y="11431"/>
                  </a:cubicBezTo>
                  <a:lnTo>
                    <a:pt x="910" y="11431"/>
                  </a:lnTo>
                  <a:lnTo>
                    <a:pt x="9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2744872" y="4077567"/>
              <a:ext cx="2803035" cy="363728"/>
            </a:xfrm>
            <a:custGeom>
              <a:avLst/>
              <a:gdLst/>
              <a:ahLst/>
              <a:cxnLst/>
              <a:rect l="l" t="t" r="r" b="b"/>
              <a:pathLst>
                <a:path w="7953" h="1032" extrusionOk="0">
                  <a:moveTo>
                    <a:pt x="513" y="1"/>
                  </a:moveTo>
                  <a:cubicBezTo>
                    <a:pt x="228" y="1"/>
                    <a:pt x="0" y="233"/>
                    <a:pt x="0" y="513"/>
                  </a:cubicBezTo>
                  <a:cubicBezTo>
                    <a:pt x="0" y="799"/>
                    <a:pt x="228" y="1031"/>
                    <a:pt x="513" y="1031"/>
                  </a:cubicBezTo>
                  <a:lnTo>
                    <a:pt x="7952" y="1031"/>
                  </a:lnTo>
                  <a:lnTo>
                    <a:pt x="79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129;p3"/>
          <p:cNvSpPr txBox="1">
            <a:spLocks noGrp="1"/>
          </p:cNvSpPr>
          <p:nvPr>
            <p:ph type="title" hasCustomPrompt="1"/>
          </p:nvPr>
        </p:nvSpPr>
        <p:spPr>
          <a:xfrm>
            <a:off x="3220776" y="760100"/>
            <a:ext cx="2702400" cy="10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000">
                <a:solidFill>
                  <a:schemeClr val="lt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0" name="Google Shape;130;p3"/>
          <p:cNvSpPr txBox="1">
            <a:spLocks noGrp="1"/>
          </p:cNvSpPr>
          <p:nvPr>
            <p:ph type="title" idx="2"/>
          </p:nvPr>
        </p:nvSpPr>
        <p:spPr>
          <a:xfrm>
            <a:off x="2817456" y="1794213"/>
            <a:ext cx="3509100" cy="6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31" name="Google Shape;131;p3"/>
          <p:cNvSpPr txBox="1">
            <a:spLocks noGrp="1"/>
          </p:cNvSpPr>
          <p:nvPr>
            <p:ph type="subTitle" idx="1"/>
          </p:nvPr>
        </p:nvSpPr>
        <p:spPr>
          <a:xfrm>
            <a:off x="3462756" y="2513388"/>
            <a:ext cx="2218500" cy="11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"/>
          <p:cNvSpPr/>
          <p:nvPr/>
        </p:nvSpPr>
        <p:spPr>
          <a:xfrm>
            <a:off x="7270026" y="1432525"/>
            <a:ext cx="145421" cy="125196"/>
          </a:xfrm>
          <a:custGeom>
            <a:avLst/>
            <a:gdLst/>
            <a:ahLst/>
            <a:cxnLst/>
            <a:rect l="l" t="t" r="r" b="b"/>
            <a:pathLst>
              <a:path w="1021" h="879" extrusionOk="0">
                <a:moveTo>
                  <a:pt x="586" y="95"/>
                </a:moveTo>
                <a:cubicBezTo>
                  <a:pt x="774" y="95"/>
                  <a:pt x="934" y="250"/>
                  <a:pt x="934" y="439"/>
                </a:cubicBezTo>
                <a:cubicBezTo>
                  <a:pt x="934" y="648"/>
                  <a:pt x="761" y="787"/>
                  <a:pt x="581" y="787"/>
                </a:cubicBezTo>
                <a:cubicBezTo>
                  <a:pt x="496" y="787"/>
                  <a:pt x="409" y="756"/>
                  <a:pt x="339" y="685"/>
                </a:cubicBezTo>
                <a:cubicBezTo>
                  <a:pt x="121" y="468"/>
                  <a:pt x="276" y="95"/>
                  <a:pt x="586" y="95"/>
                </a:cubicBezTo>
                <a:close/>
                <a:moveTo>
                  <a:pt x="580" y="1"/>
                </a:moveTo>
                <a:cubicBezTo>
                  <a:pt x="474" y="1"/>
                  <a:pt x="365" y="40"/>
                  <a:pt x="276" y="129"/>
                </a:cubicBezTo>
                <a:cubicBezTo>
                  <a:pt x="0" y="405"/>
                  <a:pt x="194" y="879"/>
                  <a:pt x="586" y="879"/>
                </a:cubicBezTo>
                <a:cubicBezTo>
                  <a:pt x="827" y="879"/>
                  <a:pt x="1021" y="680"/>
                  <a:pt x="1021" y="439"/>
                </a:cubicBezTo>
                <a:cubicBezTo>
                  <a:pt x="1021" y="176"/>
                  <a:pt x="805" y="1"/>
                  <a:pt x="580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3"/>
          <p:cNvSpPr/>
          <p:nvPr/>
        </p:nvSpPr>
        <p:spPr>
          <a:xfrm>
            <a:off x="1809916" y="2151563"/>
            <a:ext cx="136590" cy="117077"/>
          </a:xfrm>
          <a:custGeom>
            <a:avLst/>
            <a:gdLst/>
            <a:ahLst/>
            <a:cxnLst/>
            <a:rect l="l" t="t" r="r" b="b"/>
            <a:pathLst>
              <a:path w="959" h="822" extrusionOk="0">
                <a:moveTo>
                  <a:pt x="547" y="96"/>
                </a:moveTo>
                <a:cubicBezTo>
                  <a:pt x="721" y="96"/>
                  <a:pt x="867" y="236"/>
                  <a:pt x="867" y="410"/>
                </a:cubicBezTo>
                <a:cubicBezTo>
                  <a:pt x="867" y="603"/>
                  <a:pt x="709" y="730"/>
                  <a:pt x="546" y="730"/>
                </a:cubicBezTo>
                <a:cubicBezTo>
                  <a:pt x="468" y="730"/>
                  <a:pt x="389" y="701"/>
                  <a:pt x="325" y="637"/>
                </a:cubicBezTo>
                <a:cubicBezTo>
                  <a:pt x="126" y="434"/>
                  <a:pt x="267" y="96"/>
                  <a:pt x="547" y="96"/>
                </a:cubicBezTo>
                <a:close/>
                <a:moveTo>
                  <a:pt x="546" y="0"/>
                </a:moveTo>
                <a:cubicBezTo>
                  <a:pt x="446" y="0"/>
                  <a:pt x="344" y="37"/>
                  <a:pt x="262" y="120"/>
                </a:cubicBezTo>
                <a:cubicBezTo>
                  <a:pt x="1" y="381"/>
                  <a:pt x="185" y="821"/>
                  <a:pt x="547" y="821"/>
                </a:cubicBezTo>
                <a:cubicBezTo>
                  <a:pt x="775" y="816"/>
                  <a:pt x="958" y="637"/>
                  <a:pt x="958" y="410"/>
                </a:cubicBezTo>
                <a:cubicBezTo>
                  <a:pt x="958" y="164"/>
                  <a:pt x="756" y="0"/>
                  <a:pt x="546" y="0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"/>
          <p:cNvSpPr/>
          <p:nvPr/>
        </p:nvSpPr>
        <p:spPr>
          <a:xfrm>
            <a:off x="1871153" y="1648667"/>
            <a:ext cx="75351" cy="73402"/>
          </a:xfrm>
          <a:custGeom>
            <a:avLst/>
            <a:gdLst/>
            <a:ahLst/>
            <a:cxnLst/>
            <a:rect l="l" t="t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"/>
          <p:cNvSpPr/>
          <p:nvPr/>
        </p:nvSpPr>
        <p:spPr>
          <a:xfrm>
            <a:off x="7725740" y="1641923"/>
            <a:ext cx="100698" cy="86882"/>
          </a:xfrm>
          <a:custGeom>
            <a:avLst/>
            <a:gdLst/>
            <a:ahLst/>
            <a:cxnLst/>
            <a:rect l="l" t="t" r="r" b="b"/>
            <a:pathLst>
              <a:path w="707" h="610" extrusionOk="0">
                <a:moveTo>
                  <a:pt x="306" y="1"/>
                </a:moveTo>
                <a:cubicBezTo>
                  <a:pt x="150" y="1"/>
                  <a:pt x="1" y="122"/>
                  <a:pt x="1" y="305"/>
                </a:cubicBezTo>
                <a:cubicBezTo>
                  <a:pt x="5" y="469"/>
                  <a:pt x="141" y="605"/>
                  <a:pt x="305" y="609"/>
                </a:cubicBezTo>
                <a:cubicBezTo>
                  <a:pt x="576" y="609"/>
                  <a:pt x="707" y="281"/>
                  <a:pt x="518" y="92"/>
                </a:cubicBezTo>
                <a:cubicBezTo>
                  <a:pt x="457" y="29"/>
                  <a:pt x="381" y="1"/>
                  <a:pt x="306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3"/>
          <p:cNvSpPr/>
          <p:nvPr/>
        </p:nvSpPr>
        <p:spPr>
          <a:xfrm>
            <a:off x="6988469" y="1653029"/>
            <a:ext cx="75345" cy="64663"/>
          </a:xfrm>
          <a:custGeom>
            <a:avLst/>
            <a:gdLst/>
            <a:ahLst/>
            <a:cxnLst/>
            <a:rect l="l" t="t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3"/>
          <p:cNvSpPr/>
          <p:nvPr/>
        </p:nvSpPr>
        <p:spPr>
          <a:xfrm>
            <a:off x="7473170" y="1973729"/>
            <a:ext cx="140721" cy="146845"/>
          </a:xfrm>
          <a:custGeom>
            <a:avLst/>
            <a:gdLst/>
            <a:ahLst/>
            <a:cxnLst/>
            <a:rect l="l" t="t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357" y="367"/>
                </a:lnTo>
                <a:lnTo>
                  <a:pt x="0" y="363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280" y="589"/>
                </a:lnTo>
                <a:lnTo>
                  <a:pt x="136" y="1006"/>
                </a:lnTo>
                <a:lnTo>
                  <a:pt x="136" y="1006"/>
                </a:lnTo>
                <a:lnTo>
                  <a:pt x="482" y="749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835" y="1024"/>
                </a:lnTo>
                <a:lnTo>
                  <a:pt x="688" y="595"/>
                </a:ln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3"/>
          <p:cNvSpPr/>
          <p:nvPr/>
        </p:nvSpPr>
        <p:spPr>
          <a:xfrm>
            <a:off x="1449371" y="1887458"/>
            <a:ext cx="165504" cy="172340"/>
          </a:xfrm>
          <a:custGeom>
            <a:avLst/>
            <a:gdLst/>
            <a:ahLst/>
            <a:cxnLst/>
            <a:rect l="l" t="t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599" y="882"/>
                </a:lnTo>
                <a:lnTo>
                  <a:pt x="1006" y="1186"/>
                </a:lnTo>
                <a:lnTo>
                  <a:pt x="835" y="691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1161" y="426"/>
                </a:lnTo>
                <a:lnTo>
                  <a:pt x="744" y="430"/>
                </a:ln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3"/>
          <p:cNvSpPr/>
          <p:nvPr/>
        </p:nvSpPr>
        <p:spPr>
          <a:xfrm rot="-364784">
            <a:off x="7089593" y="2461108"/>
            <a:ext cx="1173580" cy="797364"/>
          </a:xfrm>
          <a:custGeom>
            <a:avLst/>
            <a:gdLst/>
            <a:ahLst/>
            <a:cxnLst/>
            <a:rect l="l" t="t" r="r" b="b"/>
            <a:pathLst>
              <a:path w="4654" h="3162" extrusionOk="0">
                <a:moveTo>
                  <a:pt x="4104" y="0"/>
                </a:moveTo>
                <a:cubicBezTo>
                  <a:pt x="4047" y="0"/>
                  <a:pt x="3989" y="10"/>
                  <a:pt x="3933" y="32"/>
                </a:cubicBezTo>
                <a:lnTo>
                  <a:pt x="3923" y="32"/>
                </a:lnTo>
                <a:cubicBezTo>
                  <a:pt x="3115" y="337"/>
                  <a:pt x="2361" y="772"/>
                  <a:pt x="1693" y="1324"/>
                </a:cubicBezTo>
                <a:cubicBezTo>
                  <a:pt x="1050" y="1860"/>
                  <a:pt x="484" y="2480"/>
                  <a:pt x="0" y="3162"/>
                </a:cubicBezTo>
                <a:cubicBezTo>
                  <a:pt x="590" y="2601"/>
                  <a:pt x="1248" y="2117"/>
                  <a:pt x="1964" y="1725"/>
                </a:cubicBezTo>
                <a:cubicBezTo>
                  <a:pt x="2656" y="1353"/>
                  <a:pt x="3401" y="1096"/>
                  <a:pt x="4179" y="966"/>
                </a:cubicBezTo>
                <a:cubicBezTo>
                  <a:pt x="4208" y="961"/>
                  <a:pt x="4242" y="956"/>
                  <a:pt x="4271" y="941"/>
                </a:cubicBezTo>
                <a:cubicBezTo>
                  <a:pt x="4523" y="850"/>
                  <a:pt x="4653" y="569"/>
                  <a:pt x="4557" y="317"/>
                </a:cubicBezTo>
                <a:cubicBezTo>
                  <a:pt x="4485" y="122"/>
                  <a:pt x="4301" y="0"/>
                  <a:pt x="41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3"/>
          <p:cNvSpPr/>
          <p:nvPr/>
        </p:nvSpPr>
        <p:spPr>
          <a:xfrm rot="-364784">
            <a:off x="7399021" y="2999641"/>
            <a:ext cx="848034" cy="367161"/>
          </a:xfrm>
          <a:custGeom>
            <a:avLst/>
            <a:gdLst/>
            <a:ahLst/>
            <a:cxnLst/>
            <a:rect l="l" t="t" r="r" b="b"/>
            <a:pathLst>
              <a:path w="3363" h="1456" extrusionOk="0">
                <a:moveTo>
                  <a:pt x="2908" y="1"/>
                </a:moveTo>
                <a:cubicBezTo>
                  <a:pt x="2891" y="1"/>
                  <a:pt x="2872" y="2"/>
                  <a:pt x="2854" y="4"/>
                </a:cubicBezTo>
                <a:lnTo>
                  <a:pt x="2840" y="4"/>
                </a:lnTo>
                <a:cubicBezTo>
                  <a:pt x="2288" y="72"/>
                  <a:pt x="1751" y="246"/>
                  <a:pt x="1263" y="512"/>
                </a:cubicBezTo>
                <a:cubicBezTo>
                  <a:pt x="803" y="769"/>
                  <a:pt x="378" y="1088"/>
                  <a:pt x="0" y="1455"/>
                </a:cubicBezTo>
                <a:cubicBezTo>
                  <a:pt x="445" y="1214"/>
                  <a:pt x="924" y="1030"/>
                  <a:pt x="1418" y="914"/>
                </a:cubicBezTo>
                <a:cubicBezTo>
                  <a:pt x="1699" y="846"/>
                  <a:pt x="1987" y="813"/>
                  <a:pt x="2276" y="813"/>
                </a:cubicBezTo>
                <a:cubicBezTo>
                  <a:pt x="2464" y="813"/>
                  <a:pt x="2653" y="827"/>
                  <a:pt x="2840" y="856"/>
                </a:cubicBezTo>
                <a:cubicBezTo>
                  <a:pt x="2859" y="858"/>
                  <a:pt x="2880" y="859"/>
                  <a:pt x="2900" y="859"/>
                </a:cubicBezTo>
                <a:cubicBezTo>
                  <a:pt x="2921" y="859"/>
                  <a:pt x="2941" y="858"/>
                  <a:pt x="2961" y="856"/>
                </a:cubicBezTo>
                <a:cubicBezTo>
                  <a:pt x="3193" y="827"/>
                  <a:pt x="3362" y="609"/>
                  <a:pt x="3333" y="377"/>
                </a:cubicBezTo>
                <a:cubicBezTo>
                  <a:pt x="3306" y="158"/>
                  <a:pt x="3123" y="1"/>
                  <a:pt x="2908" y="1"/>
                </a:cubicBezTo>
                <a:close/>
              </a:path>
            </a:pathLst>
          </a:custGeom>
          <a:solidFill>
            <a:srgbClr val="EB9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3"/>
          <p:cNvSpPr/>
          <p:nvPr/>
        </p:nvSpPr>
        <p:spPr>
          <a:xfrm>
            <a:off x="1042925" y="2401202"/>
            <a:ext cx="978390" cy="675563"/>
          </a:xfrm>
          <a:custGeom>
            <a:avLst/>
            <a:gdLst/>
            <a:ahLst/>
            <a:cxnLst/>
            <a:rect l="l" t="t" r="r" b="b"/>
            <a:pathLst>
              <a:path w="3880" h="2679" extrusionOk="0">
                <a:moveTo>
                  <a:pt x="515" y="0"/>
                </a:moveTo>
                <a:cubicBezTo>
                  <a:pt x="273" y="0"/>
                  <a:pt x="60" y="185"/>
                  <a:pt x="34" y="435"/>
                </a:cubicBezTo>
                <a:cubicBezTo>
                  <a:pt x="0" y="715"/>
                  <a:pt x="218" y="967"/>
                  <a:pt x="498" y="976"/>
                </a:cubicBezTo>
                <a:cubicBezTo>
                  <a:pt x="803" y="1015"/>
                  <a:pt x="1103" y="1083"/>
                  <a:pt x="1393" y="1184"/>
                </a:cubicBezTo>
                <a:cubicBezTo>
                  <a:pt x="1698" y="1286"/>
                  <a:pt x="1993" y="1412"/>
                  <a:pt x="2283" y="1552"/>
                </a:cubicBezTo>
                <a:cubicBezTo>
                  <a:pt x="2578" y="1692"/>
                  <a:pt x="2864" y="1857"/>
                  <a:pt x="3134" y="2036"/>
                </a:cubicBezTo>
                <a:cubicBezTo>
                  <a:pt x="3410" y="2215"/>
                  <a:pt x="3662" y="2432"/>
                  <a:pt x="3879" y="2679"/>
                </a:cubicBezTo>
                <a:cubicBezTo>
                  <a:pt x="3725" y="2379"/>
                  <a:pt x="3526" y="2103"/>
                  <a:pt x="3294" y="1861"/>
                </a:cubicBezTo>
                <a:cubicBezTo>
                  <a:pt x="3062" y="1605"/>
                  <a:pt x="2810" y="1368"/>
                  <a:pt x="2549" y="1150"/>
                </a:cubicBezTo>
                <a:cubicBezTo>
                  <a:pt x="2283" y="928"/>
                  <a:pt x="1998" y="720"/>
                  <a:pt x="1708" y="531"/>
                </a:cubicBezTo>
                <a:cubicBezTo>
                  <a:pt x="1398" y="338"/>
                  <a:pt x="1074" y="173"/>
                  <a:pt x="735" y="43"/>
                </a:cubicBezTo>
                <a:lnTo>
                  <a:pt x="721" y="38"/>
                </a:lnTo>
                <a:cubicBezTo>
                  <a:pt x="682" y="23"/>
                  <a:pt x="643" y="14"/>
                  <a:pt x="605" y="9"/>
                </a:cubicBezTo>
                <a:cubicBezTo>
                  <a:pt x="574" y="3"/>
                  <a:pt x="544" y="0"/>
                  <a:pt x="5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3"/>
          <p:cNvSpPr/>
          <p:nvPr/>
        </p:nvSpPr>
        <p:spPr>
          <a:xfrm>
            <a:off x="1154895" y="3121180"/>
            <a:ext cx="866430" cy="259735"/>
          </a:xfrm>
          <a:custGeom>
            <a:avLst/>
            <a:gdLst/>
            <a:ahLst/>
            <a:cxnLst/>
            <a:rect l="l" t="t" r="r" b="b"/>
            <a:pathLst>
              <a:path w="3436" h="1030" extrusionOk="0">
                <a:moveTo>
                  <a:pt x="471" y="0"/>
                </a:moveTo>
                <a:cubicBezTo>
                  <a:pt x="451" y="0"/>
                  <a:pt x="431" y="2"/>
                  <a:pt x="412" y="4"/>
                </a:cubicBezTo>
                <a:cubicBezTo>
                  <a:pt x="170" y="28"/>
                  <a:pt x="1" y="251"/>
                  <a:pt x="35" y="488"/>
                </a:cubicBezTo>
                <a:cubicBezTo>
                  <a:pt x="61" y="701"/>
                  <a:pt x="248" y="856"/>
                  <a:pt x="459" y="856"/>
                </a:cubicBezTo>
                <a:cubicBezTo>
                  <a:pt x="482" y="856"/>
                  <a:pt x="505" y="854"/>
                  <a:pt x="528" y="850"/>
                </a:cubicBezTo>
                <a:cubicBezTo>
                  <a:pt x="1016" y="785"/>
                  <a:pt x="1486" y="710"/>
                  <a:pt x="1955" y="710"/>
                </a:cubicBezTo>
                <a:cubicBezTo>
                  <a:pt x="1970" y="710"/>
                  <a:pt x="1984" y="710"/>
                  <a:pt x="1999" y="710"/>
                </a:cubicBezTo>
                <a:cubicBezTo>
                  <a:pt x="2240" y="715"/>
                  <a:pt x="2482" y="744"/>
                  <a:pt x="2724" y="792"/>
                </a:cubicBezTo>
                <a:cubicBezTo>
                  <a:pt x="2966" y="850"/>
                  <a:pt x="3203" y="928"/>
                  <a:pt x="3430" y="1029"/>
                </a:cubicBezTo>
                <a:lnTo>
                  <a:pt x="3435" y="1029"/>
                </a:lnTo>
                <a:cubicBezTo>
                  <a:pt x="3034" y="696"/>
                  <a:pt x="2569" y="444"/>
                  <a:pt x="2066" y="294"/>
                </a:cubicBezTo>
                <a:cubicBezTo>
                  <a:pt x="1815" y="222"/>
                  <a:pt x="1558" y="159"/>
                  <a:pt x="1297" y="120"/>
                </a:cubicBezTo>
                <a:cubicBezTo>
                  <a:pt x="1036" y="72"/>
                  <a:pt x="785" y="38"/>
                  <a:pt x="533" y="4"/>
                </a:cubicBezTo>
                <a:cubicBezTo>
                  <a:pt x="511" y="2"/>
                  <a:pt x="491" y="0"/>
                  <a:pt x="471" y="0"/>
                </a:cubicBezTo>
                <a:close/>
              </a:path>
            </a:pathLst>
          </a:custGeom>
          <a:solidFill>
            <a:srgbClr val="EB9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3"/>
          <p:cNvSpPr/>
          <p:nvPr/>
        </p:nvSpPr>
        <p:spPr>
          <a:xfrm>
            <a:off x="7505857" y="3717504"/>
            <a:ext cx="75345" cy="64663"/>
          </a:xfrm>
          <a:custGeom>
            <a:avLst/>
            <a:gdLst/>
            <a:ahLst/>
            <a:cxnLst/>
            <a:rect l="l" t="t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3"/>
          <p:cNvSpPr/>
          <p:nvPr/>
        </p:nvSpPr>
        <p:spPr>
          <a:xfrm>
            <a:off x="7681039" y="3502100"/>
            <a:ext cx="145421" cy="125196"/>
          </a:xfrm>
          <a:custGeom>
            <a:avLst/>
            <a:gdLst/>
            <a:ahLst/>
            <a:cxnLst/>
            <a:rect l="l" t="t" r="r" b="b"/>
            <a:pathLst>
              <a:path w="1021" h="879" extrusionOk="0">
                <a:moveTo>
                  <a:pt x="586" y="95"/>
                </a:moveTo>
                <a:cubicBezTo>
                  <a:pt x="774" y="95"/>
                  <a:pt x="934" y="250"/>
                  <a:pt x="934" y="439"/>
                </a:cubicBezTo>
                <a:cubicBezTo>
                  <a:pt x="934" y="648"/>
                  <a:pt x="761" y="787"/>
                  <a:pt x="581" y="787"/>
                </a:cubicBezTo>
                <a:cubicBezTo>
                  <a:pt x="496" y="787"/>
                  <a:pt x="409" y="756"/>
                  <a:pt x="339" y="685"/>
                </a:cubicBezTo>
                <a:cubicBezTo>
                  <a:pt x="121" y="468"/>
                  <a:pt x="276" y="95"/>
                  <a:pt x="586" y="95"/>
                </a:cubicBezTo>
                <a:close/>
                <a:moveTo>
                  <a:pt x="580" y="1"/>
                </a:moveTo>
                <a:cubicBezTo>
                  <a:pt x="474" y="1"/>
                  <a:pt x="365" y="40"/>
                  <a:pt x="276" y="129"/>
                </a:cubicBezTo>
                <a:cubicBezTo>
                  <a:pt x="0" y="405"/>
                  <a:pt x="194" y="879"/>
                  <a:pt x="586" y="879"/>
                </a:cubicBezTo>
                <a:cubicBezTo>
                  <a:pt x="827" y="879"/>
                  <a:pt x="1021" y="680"/>
                  <a:pt x="1021" y="439"/>
                </a:cubicBezTo>
                <a:cubicBezTo>
                  <a:pt x="1021" y="176"/>
                  <a:pt x="805" y="1"/>
                  <a:pt x="580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3"/>
          <p:cNvSpPr/>
          <p:nvPr/>
        </p:nvSpPr>
        <p:spPr>
          <a:xfrm>
            <a:off x="607446" y="3545170"/>
            <a:ext cx="165504" cy="172340"/>
          </a:xfrm>
          <a:custGeom>
            <a:avLst/>
            <a:gdLst/>
            <a:ahLst/>
            <a:cxnLst/>
            <a:rect l="l" t="t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599" y="882"/>
                </a:lnTo>
                <a:lnTo>
                  <a:pt x="1006" y="1186"/>
                </a:lnTo>
                <a:lnTo>
                  <a:pt x="835" y="691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1161" y="426"/>
                </a:lnTo>
                <a:lnTo>
                  <a:pt x="744" y="430"/>
                </a:ln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3"/>
          <p:cNvSpPr/>
          <p:nvPr/>
        </p:nvSpPr>
        <p:spPr>
          <a:xfrm>
            <a:off x="917203" y="3754242"/>
            <a:ext cx="75351" cy="73402"/>
          </a:xfrm>
          <a:custGeom>
            <a:avLst/>
            <a:gdLst/>
            <a:ahLst/>
            <a:cxnLst/>
            <a:rect l="l" t="t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147;p3"/>
          <p:cNvGrpSpPr/>
          <p:nvPr/>
        </p:nvGrpSpPr>
        <p:grpSpPr>
          <a:xfrm>
            <a:off x="1373864" y="640598"/>
            <a:ext cx="541101" cy="578582"/>
            <a:chOff x="2106473" y="1676890"/>
            <a:chExt cx="514452" cy="550088"/>
          </a:xfrm>
        </p:grpSpPr>
        <p:sp>
          <p:nvSpPr>
            <p:cNvPr id="148" name="Google Shape;148;p3"/>
            <p:cNvSpPr/>
            <p:nvPr/>
          </p:nvSpPr>
          <p:spPr>
            <a:xfrm flipH="1">
              <a:off x="2106473" y="1676890"/>
              <a:ext cx="473670" cy="428343"/>
            </a:xfrm>
            <a:custGeom>
              <a:avLst/>
              <a:gdLst/>
              <a:ahLst/>
              <a:cxnLst/>
              <a:rect l="l" t="t" r="r" b="b"/>
              <a:pathLst>
                <a:path w="4669" h="4222" extrusionOk="0">
                  <a:moveTo>
                    <a:pt x="4385" y="0"/>
                  </a:moveTo>
                  <a:cubicBezTo>
                    <a:pt x="4155" y="0"/>
                    <a:pt x="3927" y="17"/>
                    <a:pt x="3701" y="48"/>
                  </a:cubicBezTo>
                  <a:cubicBezTo>
                    <a:pt x="3710" y="125"/>
                    <a:pt x="3710" y="202"/>
                    <a:pt x="3710" y="280"/>
                  </a:cubicBezTo>
                  <a:cubicBezTo>
                    <a:pt x="3710" y="297"/>
                    <a:pt x="3698" y="312"/>
                    <a:pt x="3682" y="312"/>
                  </a:cubicBezTo>
                  <a:cubicBezTo>
                    <a:pt x="3676" y="312"/>
                    <a:pt x="3669" y="309"/>
                    <a:pt x="3662" y="304"/>
                  </a:cubicBezTo>
                  <a:cubicBezTo>
                    <a:pt x="3589" y="241"/>
                    <a:pt x="3522" y="169"/>
                    <a:pt x="3464" y="91"/>
                  </a:cubicBezTo>
                  <a:cubicBezTo>
                    <a:pt x="3077" y="169"/>
                    <a:pt x="2704" y="299"/>
                    <a:pt x="2351" y="468"/>
                  </a:cubicBezTo>
                  <a:cubicBezTo>
                    <a:pt x="2366" y="555"/>
                    <a:pt x="2380" y="638"/>
                    <a:pt x="2390" y="725"/>
                  </a:cubicBezTo>
                  <a:cubicBezTo>
                    <a:pt x="2393" y="746"/>
                    <a:pt x="2379" y="759"/>
                    <a:pt x="2361" y="759"/>
                  </a:cubicBezTo>
                  <a:cubicBezTo>
                    <a:pt x="2355" y="759"/>
                    <a:pt x="2348" y="758"/>
                    <a:pt x="2342" y="754"/>
                  </a:cubicBezTo>
                  <a:cubicBezTo>
                    <a:pt x="2264" y="701"/>
                    <a:pt x="2192" y="647"/>
                    <a:pt x="2114" y="594"/>
                  </a:cubicBezTo>
                  <a:cubicBezTo>
                    <a:pt x="1809" y="768"/>
                    <a:pt x="1524" y="976"/>
                    <a:pt x="1268" y="1218"/>
                  </a:cubicBezTo>
                  <a:cubicBezTo>
                    <a:pt x="1282" y="1262"/>
                    <a:pt x="1302" y="1310"/>
                    <a:pt x="1316" y="1349"/>
                  </a:cubicBezTo>
                  <a:cubicBezTo>
                    <a:pt x="1325" y="1371"/>
                    <a:pt x="1310" y="1393"/>
                    <a:pt x="1288" y="1393"/>
                  </a:cubicBezTo>
                  <a:cubicBezTo>
                    <a:pt x="1286" y="1393"/>
                    <a:pt x="1284" y="1393"/>
                    <a:pt x="1282" y="1392"/>
                  </a:cubicBezTo>
                  <a:cubicBezTo>
                    <a:pt x="1234" y="1383"/>
                    <a:pt x="1185" y="1368"/>
                    <a:pt x="1132" y="1354"/>
                  </a:cubicBezTo>
                  <a:cubicBezTo>
                    <a:pt x="929" y="1566"/>
                    <a:pt x="745" y="1803"/>
                    <a:pt x="591" y="2060"/>
                  </a:cubicBezTo>
                  <a:cubicBezTo>
                    <a:pt x="624" y="2123"/>
                    <a:pt x="649" y="2190"/>
                    <a:pt x="673" y="2258"/>
                  </a:cubicBezTo>
                  <a:cubicBezTo>
                    <a:pt x="682" y="2276"/>
                    <a:pt x="666" y="2297"/>
                    <a:pt x="645" y="2297"/>
                  </a:cubicBezTo>
                  <a:cubicBezTo>
                    <a:pt x="643" y="2297"/>
                    <a:pt x="641" y="2297"/>
                    <a:pt x="639" y="2297"/>
                  </a:cubicBezTo>
                  <a:cubicBezTo>
                    <a:pt x="586" y="2287"/>
                    <a:pt x="532" y="2268"/>
                    <a:pt x="479" y="2253"/>
                  </a:cubicBezTo>
                  <a:cubicBezTo>
                    <a:pt x="421" y="2360"/>
                    <a:pt x="368" y="2466"/>
                    <a:pt x="320" y="2577"/>
                  </a:cubicBezTo>
                  <a:cubicBezTo>
                    <a:pt x="358" y="2626"/>
                    <a:pt x="383" y="2679"/>
                    <a:pt x="392" y="2737"/>
                  </a:cubicBezTo>
                  <a:cubicBezTo>
                    <a:pt x="392" y="2756"/>
                    <a:pt x="377" y="2769"/>
                    <a:pt x="361" y="2769"/>
                  </a:cubicBezTo>
                  <a:cubicBezTo>
                    <a:pt x="357" y="2769"/>
                    <a:pt x="353" y="2768"/>
                    <a:pt x="349" y="2766"/>
                  </a:cubicBezTo>
                  <a:lnTo>
                    <a:pt x="257" y="2737"/>
                  </a:lnTo>
                  <a:cubicBezTo>
                    <a:pt x="83" y="3211"/>
                    <a:pt x="0" y="3714"/>
                    <a:pt x="20" y="4222"/>
                  </a:cubicBezTo>
                  <a:cubicBezTo>
                    <a:pt x="436" y="4057"/>
                    <a:pt x="837" y="3869"/>
                    <a:pt x="1229" y="3656"/>
                  </a:cubicBezTo>
                  <a:cubicBezTo>
                    <a:pt x="1185" y="3588"/>
                    <a:pt x="1156" y="3516"/>
                    <a:pt x="1137" y="3438"/>
                  </a:cubicBezTo>
                  <a:cubicBezTo>
                    <a:pt x="1133" y="3421"/>
                    <a:pt x="1144" y="3399"/>
                    <a:pt x="1165" y="3399"/>
                  </a:cubicBezTo>
                  <a:cubicBezTo>
                    <a:pt x="1167" y="3399"/>
                    <a:pt x="1169" y="3399"/>
                    <a:pt x="1171" y="3400"/>
                  </a:cubicBezTo>
                  <a:cubicBezTo>
                    <a:pt x="1273" y="3419"/>
                    <a:pt x="1364" y="3463"/>
                    <a:pt x="1442" y="3530"/>
                  </a:cubicBezTo>
                  <a:cubicBezTo>
                    <a:pt x="1563" y="3463"/>
                    <a:pt x="1679" y="3390"/>
                    <a:pt x="1790" y="3313"/>
                  </a:cubicBezTo>
                  <a:cubicBezTo>
                    <a:pt x="1722" y="3153"/>
                    <a:pt x="1689" y="2974"/>
                    <a:pt x="1693" y="2800"/>
                  </a:cubicBezTo>
                  <a:cubicBezTo>
                    <a:pt x="1693" y="2784"/>
                    <a:pt x="1707" y="2774"/>
                    <a:pt x="1722" y="2774"/>
                  </a:cubicBezTo>
                  <a:cubicBezTo>
                    <a:pt x="1725" y="2774"/>
                    <a:pt x="1729" y="2775"/>
                    <a:pt x="1732" y="2776"/>
                  </a:cubicBezTo>
                  <a:cubicBezTo>
                    <a:pt x="1872" y="2863"/>
                    <a:pt x="2013" y="2959"/>
                    <a:pt x="2138" y="3066"/>
                  </a:cubicBezTo>
                  <a:cubicBezTo>
                    <a:pt x="2288" y="2955"/>
                    <a:pt x="2429" y="2839"/>
                    <a:pt x="2564" y="2722"/>
                  </a:cubicBezTo>
                  <a:cubicBezTo>
                    <a:pt x="2540" y="2655"/>
                    <a:pt x="2520" y="2592"/>
                    <a:pt x="2511" y="2524"/>
                  </a:cubicBezTo>
                  <a:cubicBezTo>
                    <a:pt x="2511" y="2503"/>
                    <a:pt x="2522" y="2489"/>
                    <a:pt x="2537" y="2489"/>
                  </a:cubicBezTo>
                  <a:cubicBezTo>
                    <a:pt x="2540" y="2489"/>
                    <a:pt x="2542" y="2490"/>
                    <a:pt x="2545" y="2490"/>
                  </a:cubicBezTo>
                  <a:cubicBezTo>
                    <a:pt x="2617" y="2500"/>
                    <a:pt x="2690" y="2519"/>
                    <a:pt x="2758" y="2543"/>
                  </a:cubicBezTo>
                  <a:cubicBezTo>
                    <a:pt x="2912" y="2398"/>
                    <a:pt x="3057" y="2248"/>
                    <a:pt x="3203" y="2094"/>
                  </a:cubicBezTo>
                  <a:cubicBezTo>
                    <a:pt x="3096" y="1958"/>
                    <a:pt x="3028" y="1799"/>
                    <a:pt x="3009" y="1634"/>
                  </a:cubicBezTo>
                  <a:cubicBezTo>
                    <a:pt x="3005" y="1614"/>
                    <a:pt x="3021" y="1598"/>
                    <a:pt x="3037" y="1598"/>
                  </a:cubicBezTo>
                  <a:cubicBezTo>
                    <a:pt x="3041" y="1598"/>
                    <a:pt x="3044" y="1599"/>
                    <a:pt x="3048" y="1600"/>
                  </a:cubicBezTo>
                  <a:cubicBezTo>
                    <a:pt x="3178" y="1668"/>
                    <a:pt x="3299" y="1760"/>
                    <a:pt x="3430" y="1828"/>
                  </a:cubicBezTo>
                  <a:cubicBezTo>
                    <a:pt x="3594" y="1634"/>
                    <a:pt x="3754" y="1426"/>
                    <a:pt x="3904" y="1213"/>
                  </a:cubicBezTo>
                  <a:cubicBezTo>
                    <a:pt x="3822" y="1107"/>
                    <a:pt x="3764" y="981"/>
                    <a:pt x="3730" y="851"/>
                  </a:cubicBezTo>
                  <a:cubicBezTo>
                    <a:pt x="3717" y="834"/>
                    <a:pt x="3737" y="821"/>
                    <a:pt x="3759" y="821"/>
                  </a:cubicBezTo>
                  <a:cubicBezTo>
                    <a:pt x="3762" y="821"/>
                    <a:pt x="3765" y="821"/>
                    <a:pt x="3768" y="822"/>
                  </a:cubicBezTo>
                  <a:cubicBezTo>
                    <a:pt x="3870" y="870"/>
                    <a:pt x="3976" y="909"/>
                    <a:pt x="4078" y="952"/>
                  </a:cubicBezTo>
                  <a:cubicBezTo>
                    <a:pt x="4281" y="657"/>
                    <a:pt x="4475" y="343"/>
                    <a:pt x="4668" y="9"/>
                  </a:cubicBezTo>
                  <a:cubicBezTo>
                    <a:pt x="4574" y="3"/>
                    <a:pt x="4479" y="0"/>
                    <a:pt x="4385" y="0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 flipH="1">
              <a:off x="2221821" y="1751864"/>
              <a:ext cx="399104" cy="475114"/>
            </a:xfrm>
            <a:custGeom>
              <a:avLst/>
              <a:gdLst/>
              <a:ahLst/>
              <a:cxnLst/>
              <a:rect l="l" t="t" r="r" b="b"/>
              <a:pathLst>
                <a:path w="3934" h="4683" extrusionOk="0">
                  <a:moveTo>
                    <a:pt x="3933" y="0"/>
                  </a:moveTo>
                  <a:lnTo>
                    <a:pt x="3933" y="0"/>
                  </a:lnTo>
                  <a:cubicBezTo>
                    <a:pt x="3426" y="150"/>
                    <a:pt x="2952" y="421"/>
                    <a:pt x="2526" y="740"/>
                  </a:cubicBezTo>
                  <a:cubicBezTo>
                    <a:pt x="2424" y="823"/>
                    <a:pt x="2313" y="905"/>
                    <a:pt x="2216" y="992"/>
                  </a:cubicBezTo>
                  <a:cubicBezTo>
                    <a:pt x="2115" y="1079"/>
                    <a:pt x="2013" y="1166"/>
                    <a:pt x="1916" y="1258"/>
                  </a:cubicBezTo>
                  <a:lnTo>
                    <a:pt x="1636" y="1543"/>
                  </a:lnTo>
                  <a:lnTo>
                    <a:pt x="1370" y="1838"/>
                  </a:lnTo>
                  <a:cubicBezTo>
                    <a:pt x="1283" y="1945"/>
                    <a:pt x="1201" y="2051"/>
                    <a:pt x="1118" y="2153"/>
                  </a:cubicBezTo>
                  <a:cubicBezTo>
                    <a:pt x="1075" y="2206"/>
                    <a:pt x="1036" y="2259"/>
                    <a:pt x="997" y="2312"/>
                  </a:cubicBezTo>
                  <a:lnTo>
                    <a:pt x="881" y="2477"/>
                  </a:lnTo>
                  <a:cubicBezTo>
                    <a:pt x="731" y="2699"/>
                    <a:pt x="596" y="2932"/>
                    <a:pt x="475" y="3169"/>
                  </a:cubicBezTo>
                  <a:cubicBezTo>
                    <a:pt x="233" y="3643"/>
                    <a:pt x="44" y="4155"/>
                    <a:pt x="1" y="4683"/>
                  </a:cubicBezTo>
                  <a:cubicBezTo>
                    <a:pt x="151" y="4184"/>
                    <a:pt x="364" y="3705"/>
                    <a:pt x="639" y="3260"/>
                  </a:cubicBezTo>
                  <a:cubicBezTo>
                    <a:pt x="775" y="3038"/>
                    <a:pt x="920" y="2820"/>
                    <a:pt x="1070" y="2612"/>
                  </a:cubicBezTo>
                  <a:cubicBezTo>
                    <a:pt x="1152" y="2506"/>
                    <a:pt x="1225" y="2399"/>
                    <a:pt x="1307" y="2298"/>
                  </a:cubicBezTo>
                  <a:cubicBezTo>
                    <a:pt x="1389" y="2196"/>
                    <a:pt x="1467" y="2095"/>
                    <a:pt x="1554" y="1998"/>
                  </a:cubicBezTo>
                  <a:lnTo>
                    <a:pt x="1810" y="1703"/>
                  </a:lnTo>
                  <a:lnTo>
                    <a:pt x="2076" y="1422"/>
                  </a:lnTo>
                  <a:cubicBezTo>
                    <a:pt x="2168" y="1330"/>
                    <a:pt x="2265" y="1239"/>
                    <a:pt x="2357" y="1147"/>
                  </a:cubicBezTo>
                  <a:cubicBezTo>
                    <a:pt x="2400" y="1103"/>
                    <a:pt x="2453" y="1064"/>
                    <a:pt x="2502" y="1021"/>
                  </a:cubicBezTo>
                  <a:lnTo>
                    <a:pt x="2647" y="890"/>
                  </a:lnTo>
                  <a:cubicBezTo>
                    <a:pt x="3039" y="542"/>
                    <a:pt x="3469" y="247"/>
                    <a:pt x="3933" y="0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150;p3"/>
          <p:cNvGrpSpPr/>
          <p:nvPr/>
        </p:nvGrpSpPr>
        <p:grpSpPr>
          <a:xfrm rot="5821322">
            <a:off x="6818477" y="3739679"/>
            <a:ext cx="517254" cy="618089"/>
            <a:chOff x="-2727738" y="2878591"/>
            <a:chExt cx="727675" cy="869530"/>
          </a:xfrm>
        </p:grpSpPr>
        <p:sp>
          <p:nvSpPr>
            <p:cNvPr id="151" name="Google Shape;151;p3"/>
            <p:cNvSpPr/>
            <p:nvPr/>
          </p:nvSpPr>
          <p:spPr>
            <a:xfrm>
              <a:off x="-2714634" y="2878591"/>
              <a:ext cx="714571" cy="826806"/>
            </a:xfrm>
            <a:custGeom>
              <a:avLst/>
              <a:gdLst/>
              <a:ahLst/>
              <a:cxnLst/>
              <a:rect l="l" t="t" r="r" b="b"/>
              <a:pathLst>
                <a:path w="5017" h="5805" extrusionOk="0">
                  <a:moveTo>
                    <a:pt x="4412" y="0"/>
                  </a:moveTo>
                  <a:cubicBezTo>
                    <a:pt x="4257" y="10"/>
                    <a:pt x="4083" y="58"/>
                    <a:pt x="3981" y="179"/>
                  </a:cubicBezTo>
                  <a:lnTo>
                    <a:pt x="3604" y="639"/>
                  </a:lnTo>
                  <a:lnTo>
                    <a:pt x="2699" y="1732"/>
                  </a:lnTo>
                  <a:lnTo>
                    <a:pt x="1601" y="3057"/>
                  </a:lnTo>
                  <a:lnTo>
                    <a:pt x="644" y="4204"/>
                  </a:lnTo>
                  <a:cubicBezTo>
                    <a:pt x="489" y="4392"/>
                    <a:pt x="334" y="4576"/>
                    <a:pt x="184" y="4765"/>
                  </a:cubicBezTo>
                  <a:cubicBezTo>
                    <a:pt x="179" y="4765"/>
                    <a:pt x="179" y="4769"/>
                    <a:pt x="175" y="4769"/>
                  </a:cubicBezTo>
                  <a:cubicBezTo>
                    <a:pt x="68" y="4886"/>
                    <a:pt x="5" y="5040"/>
                    <a:pt x="0" y="5200"/>
                  </a:cubicBezTo>
                  <a:cubicBezTo>
                    <a:pt x="0" y="5360"/>
                    <a:pt x="63" y="5514"/>
                    <a:pt x="175" y="5626"/>
                  </a:cubicBezTo>
                  <a:cubicBezTo>
                    <a:pt x="291" y="5742"/>
                    <a:pt x="445" y="5805"/>
                    <a:pt x="605" y="5805"/>
                  </a:cubicBezTo>
                  <a:cubicBezTo>
                    <a:pt x="755" y="5795"/>
                    <a:pt x="929" y="5747"/>
                    <a:pt x="1031" y="5626"/>
                  </a:cubicBezTo>
                  <a:lnTo>
                    <a:pt x="1408" y="5166"/>
                  </a:lnTo>
                  <a:lnTo>
                    <a:pt x="2317" y="4073"/>
                  </a:lnTo>
                  <a:lnTo>
                    <a:pt x="3415" y="2748"/>
                  </a:lnTo>
                  <a:lnTo>
                    <a:pt x="4368" y="1601"/>
                  </a:lnTo>
                  <a:cubicBezTo>
                    <a:pt x="4523" y="1413"/>
                    <a:pt x="4678" y="1229"/>
                    <a:pt x="4833" y="1040"/>
                  </a:cubicBezTo>
                  <a:lnTo>
                    <a:pt x="4837" y="1035"/>
                  </a:lnTo>
                  <a:cubicBezTo>
                    <a:pt x="4949" y="919"/>
                    <a:pt x="5012" y="764"/>
                    <a:pt x="5016" y="605"/>
                  </a:cubicBezTo>
                  <a:cubicBezTo>
                    <a:pt x="5012" y="445"/>
                    <a:pt x="4949" y="290"/>
                    <a:pt x="4837" y="179"/>
                  </a:cubicBezTo>
                  <a:cubicBezTo>
                    <a:pt x="4726" y="68"/>
                    <a:pt x="4571" y="0"/>
                    <a:pt x="4412" y="0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-2642993" y="2947812"/>
              <a:ext cx="639511" cy="740209"/>
            </a:xfrm>
            <a:custGeom>
              <a:avLst/>
              <a:gdLst/>
              <a:ahLst/>
              <a:cxnLst/>
              <a:rect l="l" t="t" r="r" b="b"/>
              <a:pathLst>
                <a:path w="4490" h="5197" extrusionOk="0">
                  <a:moveTo>
                    <a:pt x="4136" y="1"/>
                  </a:moveTo>
                  <a:cubicBezTo>
                    <a:pt x="4060" y="1"/>
                    <a:pt x="3986" y="28"/>
                    <a:pt x="3933" y="90"/>
                  </a:cubicBezTo>
                  <a:lnTo>
                    <a:pt x="3556" y="544"/>
                  </a:lnTo>
                  <a:lnTo>
                    <a:pt x="2646" y="1642"/>
                  </a:lnTo>
                  <a:lnTo>
                    <a:pt x="1548" y="2968"/>
                  </a:lnTo>
                  <a:lnTo>
                    <a:pt x="595" y="4114"/>
                  </a:lnTo>
                  <a:cubicBezTo>
                    <a:pt x="441" y="4303"/>
                    <a:pt x="286" y="4487"/>
                    <a:pt x="131" y="4675"/>
                  </a:cubicBezTo>
                  <a:lnTo>
                    <a:pt x="126" y="4680"/>
                  </a:lnTo>
                  <a:cubicBezTo>
                    <a:pt x="25" y="4801"/>
                    <a:pt x="0" y="4990"/>
                    <a:pt x="126" y="5111"/>
                  </a:cubicBezTo>
                  <a:cubicBezTo>
                    <a:pt x="185" y="5164"/>
                    <a:pt x="270" y="5196"/>
                    <a:pt x="353" y="5196"/>
                  </a:cubicBezTo>
                  <a:cubicBezTo>
                    <a:pt x="428" y="5196"/>
                    <a:pt x="501" y="5170"/>
                    <a:pt x="552" y="5111"/>
                  </a:cubicBezTo>
                  <a:lnTo>
                    <a:pt x="557" y="5111"/>
                  </a:lnTo>
                  <a:lnTo>
                    <a:pt x="934" y="4651"/>
                  </a:lnTo>
                  <a:lnTo>
                    <a:pt x="1843" y="3553"/>
                  </a:lnTo>
                  <a:lnTo>
                    <a:pt x="2941" y="2228"/>
                  </a:lnTo>
                  <a:lnTo>
                    <a:pt x="3894" y="1081"/>
                  </a:lnTo>
                  <a:cubicBezTo>
                    <a:pt x="4049" y="898"/>
                    <a:pt x="4204" y="709"/>
                    <a:pt x="4354" y="525"/>
                  </a:cubicBezTo>
                  <a:cubicBezTo>
                    <a:pt x="4359" y="520"/>
                    <a:pt x="4359" y="515"/>
                    <a:pt x="4363" y="515"/>
                  </a:cubicBezTo>
                  <a:cubicBezTo>
                    <a:pt x="4465" y="394"/>
                    <a:pt x="4489" y="206"/>
                    <a:pt x="4363" y="90"/>
                  </a:cubicBezTo>
                  <a:cubicBezTo>
                    <a:pt x="4305" y="34"/>
                    <a:pt x="4220" y="1"/>
                    <a:pt x="4136" y="1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-2447866" y="3231388"/>
              <a:ext cx="161231" cy="140578"/>
            </a:xfrm>
            <a:custGeom>
              <a:avLst/>
              <a:gdLst/>
              <a:ahLst/>
              <a:cxnLst/>
              <a:rect l="l" t="t" r="r" b="b"/>
              <a:pathLst>
                <a:path w="1132" h="987" extrusionOk="0">
                  <a:moveTo>
                    <a:pt x="126" y="0"/>
                  </a:moveTo>
                  <a:cubicBezTo>
                    <a:pt x="61" y="0"/>
                    <a:pt x="0" y="75"/>
                    <a:pt x="53" y="145"/>
                  </a:cubicBezTo>
                  <a:cubicBezTo>
                    <a:pt x="246" y="401"/>
                    <a:pt x="730" y="803"/>
                    <a:pt x="976" y="967"/>
                  </a:cubicBezTo>
                  <a:cubicBezTo>
                    <a:pt x="991" y="977"/>
                    <a:pt x="1010" y="986"/>
                    <a:pt x="1025" y="986"/>
                  </a:cubicBezTo>
                  <a:cubicBezTo>
                    <a:pt x="1059" y="982"/>
                    <a:pt x="1083" y="967"/>
                    <a:pt x="1102" y="943"/>
                  </a:cubicBezTo>
                  <a:cubicBezTo>
                    <a:pt x="1131" y="899"/>
                    <a:pt x="1117" y="846"/>
                    <a:pt x="1078" y="817"/>
                  </a:cubicBezTo>
                  <a:cubicBezTo>
                    <a:pt x="846" y="662"/>
                    <a:pt x="377" y="271"/>
                    <a:pt x="198" y="38"/>
                  </a:cubicBezTo>
                  <a:cubicBezTo>
                    <a:pt x="177" y="11"/>
                    <a:pt x="152" y="0"/>
                    <a:pt x="126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-2210296" y="2927160"/>
              <a:ext cx="179889" cy="155391"/>
            </a:xfrm>
            <a:custGeom>
              <a:avLst/>
              <a:gdLst/>
              <a:ahLst/>
              <a:cxnLst/>
              <a:rect l="l" t="t" r="r" b="b"/>
              <a:pathLst>
                <a:path w="1263" h="1091" extrusionOk="0">
                  <a:moveTo>
                    <a:pt x="170" y="0"/>
                  </a:moveTo>
                  <a:cubicBezTo>
                    <a:pt x="143" y="0"/>
                    <a:pt x="117" y="7"/>
                    <a:pt x="92" y="22"/>
                  </a:cubicBezTo>
                  <a:cubicBezTo>
                    <a:pt x="24" y="65"/>
                    <a:pt x="0" y="157"/>
                    <a:pt x="39" y="230"/>
                  </a:cubicBezTo>
                  <a:lnTo>
                    <a:pt x="39" y="235"/>
                  </a:lnTo>
                  <a:cubicBezTo>
                    <a:pt x="121" y="423"/>
                    <a:pt x="286" y="578"/>
                    <a:pt x="440" y="709"/>
                  </a:cubicBezTo>
                  <a:cubicBezTo>
                    <a:pt x="614" y="854"/>
                    <a:pt x="813" y="980"/>
                    <a:pt x="1021" y="1072"/>
                  </a:cubicBezTo>
                  <a:cubicBezTo>
                    <a:pt x="1044" y="1084"/>
                    <a:pt x="1070" y="1090"/>
                    <a:pt x="1095" y="1090"/>
                  </a:cubicBezTo>
                  <a:cubicBezTo>
                    <a:pt x="1148" y="1090"/>
                    <a:pt x="1199" y="1064"/>
                    <a:pt x="1229" y="1018"/>
                  </a:cubicBezTo>
                  <a:cubicBezTo>
                    <a:pt x="1263" y="951"/>
                    <a:pt x="1253" y="844"/>
                    <a:pt x="1176" y="810"/>
                  </a:cubicBezTo>
                  <a:cubicBezTo>
                    <a:pt x="1079" y="767"/>
                    <a:pt x="987" y="723"/>
                    <a:pt x="905" y="665"/>
                  </a:cubicBezTo>
                  <a:cubicBezTo>
                    <a:pt x="856" y="636"/>
                    <a:pt x="808" y="607"/>
                    <a:pt x="764" y="573"/>
                  </a:cubicBezTo>
                  <a:cubicBezTo>
                    <a:pt x="745" y="559"/>
                    <a:pt x="721" y="544"/>
                    <a:pt x="702" y="530"/>
                  </a:cubicBezTo>
                  <a:cubicBezTo>
                    <a:pt x="697" y="530"/>
                    <a:pt x="692" y="525"/>
                    <a:pt x="687" y="520"/>
                  </a:cubicBezTo>
                  <a:lnTo>
                    <a:pt x="653" y="491"/>
                  </a:lnTo>
                  <a:cubicBezTo>
                    <a:pt x="576" y="428"/>
                    <a:pt x="498" y="356"/>
                    <a:pt x="431" y="278"/>
                  </a:cubicBezTo>
                  <a:cubicBezTo>
                    <a:pt x="416" y="259"/>
                    <a:pt x="397" y="240"/>
                    <a:pt x="382" y="220"/>
                  </a:cubicBezTo>
                  <a:lnTo>
                    <a:pt x="382" y="220"/>
                  </a:lnTo>
                  <a:cubicBezTo>
                    <a:pt x="388" y="226"/>
                    <a:pt x="390" y="228"/>
                    <a:pt x="390" y="228"/>
                  </a:cubicBezTo>
                  <a:cubicBezTo>
                    <a:pt x="390" y="228"/>
                    <a:pt x="385" y="222"/>
                    <a:pt x="382" y="215"/>
                  </a:cubicBezTo>
                  <a:lnTo>
                    <a:pt x="363" y="191"/>
                  </a:lnTo>
                  <a:cubicBezTo>
                    <a:pt x="339" y="157"/>
                    <a:pt x="319" y="119"/>
                    <a:pt x="300" y="75"/>
                  </a:cubicBezTo>
                  <a:cubicBezTo>
                    <a:pt x="271" y="27"/>
                    <a:pt x="221" y="0"/>
                    <a:pt x="170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-2273107" y="3039821"/>
              <a:ext cx="246404" cy="286712"/>
            </a:xfrm>
            <a:custGeom>
              <a:avLst/>
              <a:gdLst/>
              <a:ahLst/>
              <a:cxnLst/>
              <a:rect l="l" t="t" r="r" b="b"/>
              <a:pathLst>
                <a:path w="1730" h="2013" extrusionOk="0">
                  <a:moveTo>
                    <a:pt x="1525" y="1"/>
                  </a:moveTo>
                  <a:cubicBezTo>
                    <a:pt x="1480" y="1"/>
                    <a:pt x="1436" y="23"/>
                    <a:pt x="1409" y="77"/>
                  </a:cubicBezTo>
                  <a:cubicBezTo>
                    <a:pt x="1249" y="392"/>
                    <a:pt x="1007" y="668"/>
                    <a:pt x="780" y="929"/>
                  </a:cubicBezTo>
                  <a:cubicBezTo>
                    <a:pt x="543" y="1209"/>
                    <a:pt x="296" y="1475"/>
                    <a:pt x="54" y="1756"/>
                  </a:cubicBezTo>
                  <a:cubicBezTo>
                    <a:pt x="1" y="1814"/>
                    <a:pt x="1" y="1906"/>
                    <a:pt x="54" y="1969"/>
                  </a:cubicBezTo>
                  <a:cubicBezTo>
                    <a:pt x="86" y="1998"/>
                    <a:pt x="124" y="2012"/>
                    <a:pt x="163" y="2012"/>
                  </a:cubicBezTo>
                  <a:cubicBezTo>
                    <a:pt x="202" y="2012"/>
                    <a:pt x="240" y="1998"/>
                    <a:pt x="272" y="1969"/>
                  </a:cubicBezTo>
                  <a:cubicBezTo>
                    <a:pt x="514" y="1683"/>
                    <a:pt x="770" y="1412"/>
                    <a:pt x="1012" y="1127"/>
                  </a:cubicBezTo>
                  <a:cubicBezTo>
                    <a:pt x="1254" y="842"/>
                    <a:pt x="1500" y="556"/>
                    <a:pt x="1670" y="227"/>
                  </a:cubicBezTo>
                  <a:cubicBezTo>
                    <a:pt x="1730" y="111"/>
                    <a:pt x="1624" y="1"/>
                    <a:pt x="1525" y="1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-2727738" y="3584754"/>
              <a:ext cx="147557" cy="163367"/>
            </a:xfrm>
            <a:custGeom>
              <a:avLst/>
              <a:gdLst/>
              <a:ahLst/>
              <a:cxnLst/>
              <a:rect l="l" t="t" r="r" b="b"/>
              <a:pathLst>
                <a:path w="1036" h="1147" extrusionOk="0">
                  <a:moveTo>
                    <a:pt x="141" y="0"/>
                  </a:moveTo>
                  <a:cubicBezTo>
                    <a:pt x="54" y="271"/>
                    <a:pt x="1" y="876"/>
                    <a:pt x="1" y="1146"/>
                  </a:cubicBezTo>
                  <a:cubicBezTo>
                    <a:pt x="300" y="1059"/>
                    <a:pt x="823" y="938"/>
                    <a:pt x="1036" y="755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"/>
          <p:cNvSpPr/>
          <p:nvPr/>
        </p:nvSpPr>
        <p:spPr>
          <a:xfrm rot="5776103">
            <a:off x="78162" y="-538883"/>
            <a:ext cx="4916744" cy="5304738"/>
          </a:xfrm>
          <a:custGeom>
            <a:avLst/>
            <a:gdLst/>
            <a:ahLst/>
            <a:cxnLst/>
            <a:rect l="l" t="t" r="r" b="b"/>
            <a:pathLst>
              <a:path w="2725" h="2940" extrusionOk="0">
                <a:moveTo>
                  <a:pt x="1656" y="1"/>
                </a:moveTo>
                <a:cubicBezTo>
                  <a:pt x="1373" y="1"/>
                  <a:pt x="1082" y="121"/>
                  <a:pt x="783" y="317"/>
                </a:cubicBezTo>
                <a:cubicBezTo>
                  <a:pt x="250" y="663"/>
                  <a:pt x="0" y="1127"/>
                  <a:pt x="104" y="1764"/>
                </a:cubicBezTo>
                <a:cubicBezTo>
                  <a:pt x="184" y="2270"/>
                  <a:pt x="549" y="2550"/>
                  <a:pt x="933" y="2819"/>
                </a:cubicBezTo>
                <a:cubicBezTo>
                  <a:pt x="1083" y="2903"/>
                  <a:pt x="1226" y="2940"/>
                  <a:pt x="1362" y="2940"/>
                </a:cubicBezTo>
                <a:cubicBezTo>
                  <a:pt x="1641" y="2940"/>
                  <a:pt x="1886" y="2783"/>
                  <a:pt x="2088" y="2558"/>
                </a:cubicBezTo>
                <a:cubicBezTo>
                  <a:pt x="2640" y="1940"/>
                  <a:pt x="2725" y="1204"/>
                  <a:pt x="2490" y="421"/>
                </a:cubicBezTo>
                <a:cubicBezTo>
                  <a:pt x="2222" y="125"/>
                  <a:pt x="1943" y="1"/>
                  <a:pt x="1656" y="1"/>
                </a:cubicBezTo>
                <a:close/>
              </a:path>
            </a:pathLst>
          </a:custGeom>
          <a:solidFill>
            <a:srgbClr val="FCEA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" name="Google Shape;159;p4"/>
          <p:cNvGrpSpPr/>
          <p:nvPr/>
        </p:nvGrpSpPr>
        <p:grpSpPr>
          <a:xfrm rot="1324108" flipH="1">
            <a:off x="6312784" y="429540"/>
            <a:ext cx="514433" cy="550066"/>
            <a:chOff x="2106473" y="1676890"/>
            <a:chExt cx="514452" cy="550088"/>
          </a:xfrm>
        </p:grpSpPr>
        <p:sp>
          <p:nvSpPr>
            <p:cNvPr id="160" name="Google Shape;160;p4"/>
            <p:cNvSpPr/>
            <p:nvPr/>
          </p:nvSpPr>
          <p:spPr>
            <a:xfrm flipH="1">
              <a:off x="2106473" y="1676890"/>
              <a:ext cx="473670" cy="428343"/>
            </a:xfrm>
            <a:custGeom>
              <a:avLst/>
              <a:gdLst/>
              <a:ahLst/>
              <a:cxnLst/>
              <a:rect l="l" t="t" r="r" b="b"/>
              <a:pathLst>
                <a:path w="4669" h="4222" extrusionOk="0">
                  <a:moveTo>
                    <a:pt x="4385" y="0"/>
                  </a:moveTo>
                  <a:cubicBezTo>
                    <a:pt x="4155" y="0"/>
                    <a:pt x="3927" y="17"/>
                    <a:pt x="3701" y="48"/>
                  </a:cubicBezTo>
                  <a:cubicBezTo>
                    <a:pt x="3710" y="125"/>
                    <a:pt x="3710" y="202"/>
                    <a:pt x="3710" y="280"/>
                  </a:cubicBezTo>
                  <a:cubicBezTo>
                    <a:pt x="3710" y="297"/>
                    <a:pt x="3698" y="312"/>
                    <a:pt x="3682" y="312"/>
                  </a:cubicBezTo>
                  <a:cubicBezTo>
                    <a:pt x="3676" y="312"/>
                    <a:pt x="3669" y="309"/>
                    <a:pt x="3662" y="304"/>
                  </a:cubicBezTo>
                  <a:cubicBezTo>
                    <a:pt x="3589" y="241"/>
                    <a:pt x="3522" y="169"/>
                    <a:pt x="3464" y="91"/>
                  </a:cubicBezTo>
                  <a:cubicBezTo>
                    <a:pt x="3077" y="169"/>
                    <a:pt x="2704" y="299"/>
                    <a:pt x="2351" y="468"/>
                  </a:cubicBezTo>
                  <a:cubicBezTo>
                    <a:pt x="2366" y="555"/>
                    <a:pt x="2380" y="638"/>
                    <a:pt x="2390" y="725"/>
                  </a:cubicBezTo>
                  <a:cubicBezTo>
                    <a:pt x="2393" y="746"/>
                    <a:pt x="2379" y="759"/>
                    <a:pt x="2361" y="759"/>
                  </a:cubicBezTo>
                  <a:cubicBezTo>
                    <a:pt x="2355" y="759"/>
                    <a:pt x="2348" y="758"/>
                    <a:pt x="2342" y="754"/>
                  </a:cubicBezTo>
                  <a:cubicBezTo>
                    <a:pt x="2264" y="701"/>
                    <a:pt x="2192" y="647"/>
                    <a:pt x="2114" y="594"/>
                  </a:cubicBezTo>
                  <a:cubicBezTo>
                    <a:pt x="1809" y="768"/>
                    <a:pt x="1524" y="976"/>
                    <a:pt x="1268" y="1218"/>
                  </a:cubicBezTo>
                  <a:cubicBezTo>
                    <a:pt x="1282" y="1262"/>
                    <a:pt x="1302" y="1310"/>
                    <a:pt x="1316" y="1349"/>
                  </a:cubicBezTo>
                  <a:cubicBezTo>
                    <a:pt x="1325" y="1371"/>
                    <a:pt x="1310" y="1393"/>
                    <a:pt x="1288" y="1393"/>
                  </a:cubicBezTo>
                  <a:cubicBezTo>
                    <a:pt x="1286" y="1393"/>
                    <a:pt x="1284" y="1393"/>
                    <a:pt x="1282" y="1392"/>
                  </a:cubicBezTo>
                  <a:cubicBezTo>
                    <a:pt x="1234" y="1383"/>
                    <a:pt x="1185" y="1368"/>
                    <a:pt x="1132" y="1354"/>
                  </a:cubicBezTo>
                  <a:cubicBezTo>
                    <a:pt x="929" y="1566"/>
                    <a:pt x="745" y="1803"/>
                    <a:pt x="591" y="2060"/>
                  </a:cubicBezTo>
                  <a:cubicBezTo>
                    <a:pt x="624" y="2123"/>
                    <a:pt x="649" y="2190"/>
                    <a:pt x="673" y="2258"/>
                  </a:cubicBezTo>
                  <a:cubicBezTo>
                    <a:pt x="682" y="2276"/>
                    <a:pt x="666" y="2297"/>
                    <a:pt x="645" y="2297"/>
                  </a:cubicBezTo>
                  <a:cubicBezTo>
                    <a:pt x="643" y="2297"/>
                    <a:pt x="641" y="2297"/>
                    <a:pt x="639" y="2297"/>
                  </a:cubicBezTo>
                  <a:cubicBezTo>
                    <a:pt x="586" y="2287"/>
                    <a:pt x="532" y="2268"/>
                    <a:pt x="479" y="2253"/>
                  </a:cubicBezTo>
                  <a:cubicBezTo>
                    <a:pt x="421" y="2360"/>
                    <a:pt x="368" y="2466"/>
                    <a:pt x="320" y="2577"/>
                  </a:cubicBezTo>
                  <a:cubicBezTo>
                    <a:pt x="358" y="2626"/>
                    <a:pt x="383" y="2679"/>
                    <a:pt x="392" y="2737"/>
                  </a:cubicBezTo>
                  <a:cubicBezTo>
                    <a:pt x="392" y="2756"/>
                    <a:pt x="377" y="2769"/>
                    <a:pt x="361" y="2769"/>
                  </a:cubicBezTo>
                  <a:cubicBezTo>
                    <a:pt x="357" y="2769"/>
                    <a:pt x="353" y="2768"/>
                    <a:pt x="349" y="2766"/>
                  </a:cubicBezTo>
                  <a:lnTo>
                    <a:pt x="257" y="2737"/>
                  </a:lnTo>
                  <a:cubicBezTo>
                    <a:pt x="83" y="3211"/>
                    <a:pt x="0" y="3714"/>
                    <a:pt x="20" y="4222"/>
                  </a:cubicBezTo>
                  <a:cubicBezTo>
                    <a:pt x="436" y="4057"/>
                    <a:pt x="837" y="3869"/>
                    <a:pt x="1229" y="3656"/>
                  </a:cubicBezTo>
                  <a:cubicBezTo>
                    <a:pt x="1185" y="3588"/>
                    <a:pt x="1156" y="3516"/>
                    <a:pt x="1137" y="3438"/>
                  </a:cubicBezTo>
                  <a:cubicBezTo>
                    <a:pt x="1133" y="3421"/>
                    <a:pt x="1144" y="3399"/>
                    <a:pt x="1165" y="3399"/>
                  </a:cubicBezTo>
                  <a:cubicBezTo>
                    <a:pt x="1167" y="3399"/>
                    <a:pt x="1169" y="3399"/>
                    <a:pt x="1171" y="3400"/>
                  </a:cubicBezTo>
                  <a:cubicBezTo>
                    <a:pt x="1273" y="3419"/>
                    <a:pt x="1364" y="3463"/>
                    <a:pt x="1442" y="3530"/>
                  </a:cubicBezTo>
                  <a:cubicBezTo>
                    <a:pt x="1563" y="3463"/>
                    <a:pt x="1679" y="3390"/>
                    <a:pt x="1790" y="3313"/>
                  </a:cubicBezTo>
                  <a:cubicBezTo>
                    <a:pt x="1722" y="3153"/>
                    <a:pt x="1689" y="2974"/>
                    <a:pt x="1693" y="2800"/>
                  </a:cubicBezTo>
                  <a:cubicBezTo>
                    <a:pt x="1693" y="2784"/>
                    <a:pt x="1707" y="2774"/>
                    <a:pt x="1722" y="2774"/>
                  </a:cubicBezTo>
                  <a:cubicBezTo>
                    <a:pt x="1725" y="2774"/>
                    <a:pt x="1729" y="2775"/>
                    <a:pt x="1732" y="2776"/>
                  </a:cubicBezTo>
                  <a:cubicBezTo>
                    <a:pt x="1872" y="2863"/>
                    <a:pt x="2013" y="2959"/>
                    <a:pt x="2138" y="3066"/>
                  </a:cubicBezTo>
                  <a:cubicBezTo>
                    <a:pt x="2288" y="2955"/>
                    <a:pt x="2429" y="2839"/>
                    <a:pt x="2564" y="2722"/>
                  </a:cubicBezTo>
                  <a:cubicBezTo>
                    <a:pt x="2540" y="2655"/>
                    <a:pt x="2520" y="2592"/>
                    <a:pt x="2511" y="2524"/>
                  </a:cubicBezTo>
                  <a:cubicBezTo>
                    <a:pt x="2511" y="2503"/>
                    <a:pt x="2522" y="2489"/>
                    <a:pt x="2537" y="2489"/>
                  </a:cubicBezTo>
                  <a:cubicBezTo>
                    <a:pt x="2540" y="2489"/>
                    <a:pt x="2542" y="2490"/>
                    <a:pt x="2545" y="2490"/>
                  </a:cubicBezTo>
                  <a:cubicBezTo>
                    <a:pt x="2617" y="2500"/>
                    <a:pt x="2690" y="2519"/>
                    <a:pt x="2758" y="2543"/>
                  </a:cubicBezTo>
                  <a:cubicBezTo>
                    <a:pt x="2912" y="2398"/>
                    <a:pt x="3057" y="2248"/>
                    <a:pt x="3203" y="2094"/>
                  </a:cubicBezTo>
                  <a:cubicBezTo>
                    <a:pt x="3096" y="1958"/>
                    <a:pt x="3028" y="1799"/>
                    <a:pt x="3009" y="1634"/>
                  </a:cubicBezTo>
                  <a:cubicBezTo>
                    <a:pt x="3005" y="1614"/>
                    <a:pt x="3021" y="1598"/>
                    <a:pt x="3037" y="1598"/>
                  </a:cubicBezTo>
                  <a:cubicBezTo>
                    <a:pt x="3041" y="1598"/>
                    <a:pt x="3044" y="1599"/>
                    <a:pt x="3048" y="1600"/>
                  </a:cubicBezTo>
                  <a:cubicBezTo>
                    <a:pt x="3178" y="1668"/>
                    <a:pt x="3299" y="1760"/>
                    <a:pt x="3430" y="1828"/>
                  </a:cubicBezTo>
                  <a:cubicBezTo>
                    <a:pt x="3594" y="1634"/>
                    <a:pt x="3754" y="1426"/>
                    <a:pt x="3904" y="1213"/>
                  </a:cubicBezTo>
                  <a:cubicBezTo>
                    <a:pt x="3822" y="1107"/>
                    <a:pt x="3764" y="981"/>
                    <a:pt x="3730" y="851"/>
                  </a:cubicBezTo>
                  <a:cubicBezTo>
                    <a:pt x="3717" y="834"/>
                    <a:pt x="3737" y="821"/>
                    <a:pt x="3759" y="821"/>
                  </a:cubicBezTo>
                  <a:cubicBezTo>
                    <a:pt x="3762" y="821"/>
                    <a:pt x="3765" y="821"/>
                    <a:pt x="3768" y="822"/>
                  </a:cubicBezTo>
                  <a:cubicBezTo>
                    <a:pt x="3870" y="870"/>
                    <a:pt x="3976" y="909"/>
                    <a:pt x="4078" y="952"/>
                  </a:cubicBezTo>
                  <a:cubicBezTo>
                    <a:pt x="4281" y="657"/>
                    <a:pt x="4475" y="343"/>
                    <a:pt x="4668" y="9"/>
                  </a:cubicBezTo>
                  <a:cubicBezTo>
                    <a:pt x="4574" y="3"/>
                    <a:pt x="4479" y="0"/>
                    <a:pt x="4385" y="0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 flipH="1">
              <a:off x="2221821" y="1751864"/>
              <a:ext cx="399104" cy="475114"/>
            </a:xfrm>
            <a:custGeom>
              <a:avLst/>
              <a:gdLst/>
              <a:ahLst/>
              <a:cxnLst/>
              <a:rect l="l" t="t" r="r" b="b"/>
              <a:pathLst>
                <a:path w="3934" h="4683" extrusionOk="0">
                  <a:moveTo>
                    <a:pt x="3933" y="0"/>
                  </a:moveTo>
                  <a:lnTo>
                    <a:pt x="3933" y="0"/>
                  </a:lnTo>
                  <a:cubicBezTo>
                    <a:pt x="3426" y="150"/>
                    <a:pt x="2952" y="421"/>
                    <a:pt x="2526" y="740"/>
                  </a:cubicBezTo>
                  <a:cubicBezTo>
                    <a:pt x="2424" y="823"/>
                    <a:pt x="2313" y="905"/>
                    <a:pt x="2216" y="992"/>
                  </a:cubicBezTo>
                  <a:cubicBezTo>
                    <a:pt x="2115" y="1079"/>
                    <a:pt x="2013" y="1166"/>
                    <a:pt x="1916" y="1258"/>
                  </a:cubicBezTo>
                  <a:lnTo>
                    <a:pt x="1636" y="1543"/>
                  </a:lnTo>
                  <a:lnTo>
                    <a:pt x="1370" y="1838"/>
                  </a:lnTo>
                  <a:cubicBezTo>
                    <a:pt x="1283" y="1945"/>
                    <a:pt x="1201" y="2051"/>
                    <a:pt x="1118" y="2153"/>
                  </a:cubicBezTo>
                  <a:cubicBezTo>
                    <a:pt x="1075" y="2206"/>
                    <a:pt x="1036" y="2259"/>
                    <a:pt x="997" y="2312"/>
                  </a:cubicBezTo>
                  <a:lnTo>
                    <a:pt x="881" y="2477"/>
                  </a:lnTo>
                  <a:cubicBezTo>
                    <a:pt x="731" y="2699"/>
                    <a:pt x="596" y="2932"/>
                    <a:pt x="475" y="3169"/>
                  </a:cubicBezTo>
                  <a:cubicBezTo>
                    <a:pt x="233" y="3643"/>
                    <a:pt x="44" y="4155"/>
                    <a:pt x="1" y="4683"/>
                  </a:cubicBezTo>
                  <a:cubicBezTo>
                    <a:pt x="151" y="4184"/>
                    <a:pt x="364" y="3705"/>
                    <a:pt x="639" y="3260"/>
                  </a:cubicBezTo>
                  <a:cubicBezTo>
                    <a:pt x="775" y="3038"/>
                    <a:pt x="920" y="2820"/>
                    <a:pt x="1070" y="2612"/>
                  </a:cubicBezTo>
                  <a:cubicBezTo>
                    <a:pt x="1152" y="2506"/>
                    <a:pt x="1225" y="2399"/>
                    <a:pt x="1307" y="2298"/>
                  </a:cubicBezTo>
                  <a:cubicBezTo>
                    <a:pt x="1389" y="2196"/>
                    <a:pt x="1467" y="2095"/>
                    <a:pt x="1554" y="1998"/>
                  </a:cubicBezTo>
                  <a:lnTo>
                    <a:pt x="1810" y="1703"/>
                  </a:lnTo>
                  <a:lnTo>
                    <a:pt x="2076" y="1422"/>
                  </a:lnTo>
                  <a:cubicBezTo>
                    <a:pt x="2168" y="1330"/>
                    <a:pt x="2265" y="1239"/>
                    <a:pt x="2357" y="1147"/>
                  </a:cubicBezTo>
                  <a:cubicBezTo>
                    <a:pt x="2400" y="1103"/>
                    <a:pt x="2453" y="1064"/>
                    <a:pt x="2502" y="1021"/>
                  </a:cubicBezTo>
                  <a:lnTo>
                    <a:pt x="2647" y="890"/>
                  </a:lnTo>
                  <a:cubicBezTo>
                    <a:pt x="3039" y="542"/>
                    <a:pt x="3469" y="247"/>
                    <a:pt x="3933" y="0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Google Shape;162;p4"/>
          <p:cNvSpPr/>
          <p:nvPr/>
        </p:nvSpPr>
        <p:spPr>
          <a:xfrm>
            <a:off x="5675429" y="385063"/>
            <a:ext cx="136590" cy="117077"/>
          </a:xfrm>
          <a:custGeom>
            <a:avLst/>
            <a:gdLst/>
            <a:ahLst/>
            <a:cxnLst/>
            <a:rect l="l" t="t" r="r" b="b"/>
            <a:pathLst>
              <a:path w="959" h="822" extrusionOk="0">
                <a:moveTo>
                  <a:pt x="547" y="96"/>
                </a:moveTo>
                <a:cubicBezTo>
                  <a:pt x="721" y="96"/>
                  <a:pt x="867" y="236"/>
                  <a:pt x="867" y="410"/>
                </a:cubicBezTo>
                <a:cubicBezTo>
                  <a:pt x="867" y="603"/>
                  <a:pt x="709" y="730"/>
                  <a:pt x="546" y="730"/>
                </a:cubicBezTo>
                <a:cubicBezTo>
                  <a:pt x="468" y="730"/>
                  <a:pt x="389" y="701"/>
                  <a:pt x="325" y="637"/>
                </a:cubicBezTo>
                <a:cubicBezTo>
                  <a:pt x="126" y="434"/>
                  <a:pt x="267" y="96"/>
                  <a:pt x="547" y="96"/>
                </a:cubicBezTo>
                <a:close/>
                <a:moveTo>
                  <a:pt x="546" y="0"/>
                </a:moveTo>
                <a:cubicBezTo>
                  <a:pt x="446" y="0"/>
                  <a:pt x="344" y="37"/>
                  <a:pt x="262" y="120"/>
                </a:cubicBezTo>
                <a:cubicBezTo>
                  <a:pt x="1" y="381"/>
                  <a:pt x="185" y="821"/>
                  <a:pt x="547" y="821"/>
                </a:cubicBezTo>
                <a:cubicBezTo>
                  <a:pt x="775" y="816"/>
                  <a:pt x="958" y="637"/>
                  <a:pt x="958" y="410"/>
                </a:cubicBezTo>
                <a:cubicBezTo>
                  <a:pt x="958" y="164"/>
                  <a:pt x="756" y="0"/>
                  <a:pt x="546" y="0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4"/>
          <p:cNvSpPr/>
          <p:nvPr/>
        </p:nvSpPr>
        <p:spPr>
          <a:xfrm>
            <a:off x="6150573" y="605865"/>
            <a:ext cx="77726" cy="67076"/>
          </a:xfrm>
          <a:custGeom>
            <a:avLst/>
            <a:gdLst/>
            <a:ahLst/>
            <a:cxnLst/>
            <a:rect l="l" t="t" r="r" b="b"/>
            <a:pathLst>
              <a:path w="707" h="610" extrusionOk="0">
                <a:moveTo>
                  <a:pt x="306" y="1"/>
                </a:moveTo>
                <a:cubicBezTo>
                  <a:pt x="150" y="1"/>
                  <a:pt x="1" y="122"/>
                  <a:pt x="1" y="305"/>
                </a:cubicBezTo>
                <a:cubicBezTo>
                  <a:pt x="5" y="469"/>
                  <a:pt x="141" y="605"/>
                  <a:pt x="305" y="609"/>
                </a:cubicBezTo>
                <a:cubicBezTo>
                  <a:pt x="576" y="609"/>
                  <a:pt x="707" y="281"/>
                  <a:pt x="518" y="92"/>
                </a:cubicBezTo>
                <a:cubicBezTo>
                  <a:pt x="457" y="29"/>
                  <a:pt x="381" y="1"/>
                  <a:pt x="306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4"/>
          <p:cNvSpPr/>
          <p:nvPr/>
        </p:nvSpPr>
        <p:spPr>
          <a:xfrm>
            <a:off x="487946" y="3965408"/>
            <a:ext cx="165504" cy="172340"/>
          </a:xfrm>
          <a:custGeom>
            <a:avLst/>
            <a:gdLst/>
            <a:ahLst/>
            <a:cxnLst/>
            <a:rect l="l" t="t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599" y="882"/>
                </a:lnTo>
                <a:lnTo>
                  <a:pt x="1006" y="1186"/>
                </a:lnTo>
                <a:lnTo>
                  <a:pt x="835" y="691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1161" y="426"/>
                </a:lnTo>
                <a:lnTo>
                  <a:pt x="744" y="430"/>
                </a:ln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4"/>
          <p:cNvSpPr/>
          <p:nvPr/>
        </p:nvSpPr>
        <p:spPr>
          <a:xfrm>
            <a:off x="776448" y="4212090"/>
            <a:ext cx="77726" cy="67076"/>
          </a:xfrm>
          <a:custGeom>
            <a:avLst/>
            <a:gdLst/>
            <a:ahLst/>
            <a:cxnLst/>
            <a:rect l="l" t="t" r="r" b="b"/>
            <a:pathLst>
              <a:path w="707" h="610" extrusionOk="0">
                <a:moveTo>
                  <a:pt x="306" y="1"/>
                </a:moveTo>
                <a:cubicBezTo>
                  <a:pt x="150" y="1"/>
                  <a:pt x="1" y="122"/>
                  <a:pt x="1" y="305"/>
                </a:cubicBezTo>
                <a:cubicBezTo>
                  <a:pt x="5" y="469"/>
                  <a:pt x="141" y="605"/>
                  <a:pt x="305" y="609"/>
                </a:cubicBezTo>
                <a:cubicBezTo>
                  <a:pt x="576" y="609"/>
                  <a:pt x="707" y="281"/>
                  <a:pt x="518" y="92"/>
                </a:cubicBezTo>
                <a:cubicBezTo>
                  <a:pt x="457" y="29"/>
                  <a:pt x="381" y="1"/>
                  <a:pt x="306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4"/>
          <p:cNvSpPr txBox="1">
            <a:spLocks noGrp="1"/>
          </p:cNvSpPr>
          <p:nvPr>
            <p:ph type="title"/>
          </p:nvPr>
        </p:nvSpPr>
        <p:spPr>
          <a:xfrm>
            <a:off x="724425" y="353050"/>
            <a:ext cx="769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Playfair Display ExtraBold"/>
              <a:buNone/>
              <a:defRPr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Playfair Display ExtraBold"/>
              <a:buNone/>
              <a:defRPr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Playfair Display ExtraBold"/>
              <a:buNone/>
              <a:defRPr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Playfair Display ExtraBold"/>
              <a:buNone/>
              <a:defRPr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Playfair Display ExtraBold"/>
              <a:buNone/>
              <a:defRPr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Playfair Display ExtraBold"/>
              <a:buNone/>
              <a:defRPr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Playfair Display ExtraBold"/>
              <a:buNone/>
              <a:defRPr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Playfair Display ExtraBold"/>
              <a:buNone/>
              <a:defRPr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Playfair Display ExtraBold"/>
              <a:buNone/>
              <a:defRPr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/>
          </a:p>
        </p:txBody>
      </p:sp>
      <p:sp>
        <p:nvSpPr>
          <p:cNvPr id="167" name="Google Shape;167;p4"/>
          <p:cNvSpPr txBox="1">
            <a:spLocks noGrp="1"/>
          </p:cNvSpPr>
          <p:nvPr>
            <p:ph type="body" idx="1"/>
          </p:nvPr>
        </p:nvSpPr>
        <p:spPr>
          <a:xfrm>
            <a:off x="724425" y="1152475"/>
            <a:ext cx="7695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6E9"/>
              </a:buClr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6E9"/>
              </a:buClr>
              <a:buSzPts val="1200"/>
              <a:buFont typeface="Muli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FFF6E9"/>
              </a:buClr>
              <a:buSzPts val="1200"/>
              <a:buFont typeface="Muli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FFF6E9"/>
              </a:buClr>
              <a:buSzPts val="1200"/>
              <a:buFont typeface="Muli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FFF6E9"/>
              </a:buClr>
              <a:buSzPts val="1200"/>
              <a:buFont typeface="Muli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FFF6E9"/>
              </a:buClr>
              <a:buSzPts val="1200"/>
              <a:buFont typeface="Muli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FFF6E9"/>
              </a:buClr>
              <a:buSzPts val="1200"/>
              <a:buFont typeface="Muli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FFF6E9"/>
              </a:buClr>
              <a:buSzPts val="1200"/>
              <a:buFont typeface="Muli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FFF6E9"/>
              </a:buClr>
              <a:buSzPts val="1200"/>
              <a:buFont typeface="Muli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"/>
          <p:cNvSpPr/>
          <p:nvPr/>
        </p:nvSpPr>
        <p:spPr>
          <a:xfrm>
            <a:off x="1465625" y="633002"/>
            <a:ext cx="3371717" cy="4054342"/>
          </a:xfrm>
          <a:custGeom>
            <a:avLst/>
            <a:gdLst/>
            <a:ahLst/>
            <a:cxnLst/>
            <a:rect l="l" t="t" r="r" b="b"/>
            <a:pathLst>
              <a:path w="7319" h="9491" extrusionOk="0">
                <a:moveTo>
                  <a:pt x="450" y="0"/>
                </a:moveTo>
                <a:cubicBezTo>
                  <a:pt x="203" y="0"/>
                  <a:pt x="0" y="199"/>
                  <a:pt x="0" y="445"/>
                </a:cubicBezTo>
                <a:lnTo>
                  <a:pt x="0" y="9041"/>
                </a:lnTo>
                <a:cubicBezTo>
                  <a:pt x="0" y="9292"/>
                  <a:pt x="203" y="9491"/>
                  <a:pt x="450" y="9491"/>
                </a:cubicBezTo>
                <a:lnTo>
                  <a:pt x="6869" y="9491"/>
                </a:lnTo>
                <a:cubicBezTo>
                  <a:pt x="7120" y="9491"/>
                  <a:pt x="7319" y="9292"/>
                  <a:pt x="7319" y="9041"/>
                </a:cubicBezTo>
                <a:lnTo>
                  <a:pt x="7319" y="445"/>
                </a:lnTo>
                <a:cubicBezTo>
                  <a:pt x="7319" y="199"/>
                  <a:pt x="7120" y="0"/>
                  <a:pt x="6869" y="0"/>
                </a:cubicBezTo>
                <a:close/>
              </a:path>
            </a:pathLst>
          </a:custGeom>
          <a:solidFill>
            <a:srgbClr val="2438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5"/>
          <p:cNvSpPr/>
          <p:nvPr/>
        </p:nvSpPr>
        <p:spPr>
          <a:xfrm>
            <a:off x="4306634" y="633002"/>
            <a:ext cx="3371717" cy="4054342"/>
          </a:xfrm>
          <a:custGeom>
            <a:avLst/>
            <a:gdLst/>
            <a:ahLst/>
            <a:cxnLst/>
            <a:rect l="l" t="t" r="r" b="b"/>
            <a:pathLst>
              <a:path w="7319" h="9491" extrusionOk="0">
                <a:moveTo>
                  <a:pt x="450" y="0"/>
                </a:moveTo>
                <a:cubicBezTo>
                  <a:pt x="204" y="0"/>
                  <a:pt x="1" y="199"/>
                  <a:pt x="1" y="445"/>
                </a:cubicBezTo>
                <a:lnTo>
                  <a:pt x="1" y="9041"/>
                </a:lnTo>
                <a:cubicBezTo>
                  <a:pt x="1" y="9292"/>
                  <a:pt x="204" y="9491"/>
                  <a:pt x="450" y="9491"/>
                </a:cubicBezTo>
                <a:lnTo>
                  <a:pt x="6869" y="9491"/>
                </a:lnTo>
                <a:cubicBezTo>
                  <a:pt x="7121" y="9491"/>
                  <a:pt x="7319" y="9292"/>
                  <a:pt x="7319" y="9041"/>
                </a:cubicBezTo>
                <a:lnTo>
                  <a:pt x="7319" y="445"/>
                </a:lnTo>
                <a:cubicBezTo>
                  <a:pt x="7319" y="199"/>
                  <a:pt x="7121" y="0"/>
                  <a:pt x="6869" y="0"/>
                </a:cubicBezTo>
                <a:close/>
              </a:path>
            </a:pathLst>
          </a:custGeom>
          <a:solidFill>
            <a:srgbClr val="2438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5"/>
          <p:cNvSpPr/>
          <p:nvPr/>
        </p:nvSpPr>
        <p:spPr>
          <a:xfrm>
            <a:off x="1661414" y="839756"/>
            <a:ext cx="5765410" cy="3667746"/>
          </a:xfrm>
          <a:custGeom>
            <a:avLst/>
            <a:gdLst/>
            <a:ahLst/>
            <a:cxnLst/>
            <a:rect l="l" t="t" r="r" b="b"/>
            <a:pathLst>
              <a:path w="12515" h="8586" extrusionOk="0">
                <a:moveTo>
                  <a:pt x="1" y="0"/>
                </a:moveTo>
                <a:lnTo>
                  <a:pt x="1" y="8586"/>
                </a:lnTo>
                <a:lnTo>
                  <a:pt x="12514" y="8586"/>
                </a:lnTo>
                <a:lnTo>
                  <a:pt x="12514" y="0"/>
                </a:ln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5"/>
          <p:cNvSpPr/>
          <p:nvPr/>
        </p:nvSpPr>
        <p:spPr>
          <a:xfrm>
            <a:off x="1848910" y="471312"/>
            <a:ext cx="2721237" cy="3824093"/>
          </a:xfrm>
          <a:custGeom>
            <a:avLst/>
            <a:gdLst/>
            <a:ahLst/>
            <a:cxnLst/>
            <a:rect l="l" t="t" r="r" b="b"/>
            <a:pathLst>
              <a:path w="5907" h="8952" extrusionOk="0">
                <a:moveTo>
                  <a:pt x="2930" y="1"/>
                </a:moveTo>
                <a:cubicBezTo>
                  <a:pt x="2008" y="1"/>
                  <a:pt x="1085" y="237"/>
                  <a:pt x="0" y="719"/>
                </a:cubicBezTo>
                <a:lnTo>
                  <a:pt x="0" y="8952"/>
                </a:lnTo>
                <a:cubicBezTo>
                  <a:pt x="1096" y="8639"/>
                  <a:pt x="2027" y="8482"/>
                  <a:pt x="2959" y="8482"/>
                </a:cubicBezTo>
                <a:cubicBezTo>
                  <a:pt x="3887" y="8482"/>
                  <a:pt x="4815" y="8638"/>
                  <a:pt x="5906" y="8952"/>
                </a:cubicBezTo>
                <a:lnTo>
                  <a:pt x="5906" y="719"/>
                </a:lnTo>
                <a:cubicBezTo>
                  <a:pt x="4802" y="244"/>
                  <a:pt x="3867" y="1"/>
                  <a:pt x="2930" y="1"/>
                </a:cubicBezTo>
                <a:close/>
              </a:path>
            </a:pathLst>
          </a:custGeom>
          <a:solidFill>
            <a:srgbClr val="F8FB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5"/>
          <p:cNvSpPr/>
          <p:nvPr/>
        </p:nvSpPr>
        <p:spPr>
          <a:xfrm>
            <a:off x="4520571" y="480784"/>
            <a:ext cx="2734596" cy="3822811"/>
          </a:xfrm>
          <a:custGeom>
            <a:avLst/>
            <a:gdLst/>
            <a:ahLst/>
            <a:cxnLst/>
            <a:rect l="l" t="t" r="r" b="b"/>
            <a:pathLst>
              <a:path w="5936" h="8949" extrusionOk="0">
                <a:moveTo>
                  <a:pt x="3280" y="0"/>
                </a:moveTo>
                <a:cubicBezTo>
                  <a:pt x="3259" y="0"/>
                  <a:pt x="3238" y="0"/>
                  <a:pt x="3217" y="0"/>
                </a:cubicBezTo>
                <a:cubicBezTo>
                  <a:pt x="3120" y="49"/>
                  <a:pt x="3033" y="102"/>
                  <a:pt x="2946" y="160"/>
                </a:cubicBezTo>
                <a:cubicBezTo>
                  <a:pt x="2584" y="407"/>
                  <a:pt x="2032" y="919"/>
                  <a:pt x="1539" y="1843"/>
                </a:cubicBezTo>
                <a:cubicBezTo>
                  <a:pt x="1152" y="2569"/>
                  <a:pt x="871" y="3401"/>
                  <a:pt x="668" y="4238"/>
                </a:cubicBezTo>
                <a:cubicBezTo>
                  <a:pt x="54" y="6110"/>
                  <a:pt x="1" y="8543"/>
                  <a:pt x="107" y="8930"/>
                </a:cubicBezTo>
                <a:cubicBezTo>
                  <a:pt x="1175" y="8630"/>
                  <a:pt x="2066" y="8480"/>
                  <a:pt x="2965" y="8480"/>
                </a:cubicBezTo>
                <a:cubicBezTo>
                  <a:pt x="3882" y="8480"/>
                  <a:pt x="4807" y="8636"/>
                  <a:pt x="5936" y="8949"/>
                </a:cubicBezTo>
                <a:lnTo>
                  <a:pt x="5936" y="721"/>
                </a:lnTo>
                <a:cubicBezTo>
                  <a:pt x="4812" y="237"/>
                  <a:pt x="4320" y="0"/>
                  <a:pt x="3280" y="0"/>
                </a:cubicBezTo>
                <a:close/>
              </a:path>
            </a:pathLst>
          </a:custGeom>
          <a:solidFill>
            <a:srgbClr val="F8FB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"/>
          <p:cNvSpPr/>
          <p:nvPr/>
        </p:nvSpPr>
        <p:spPr>
          <a:xfrm>
            <a:off x="4543000" y="756875"/>
            <a:ext cx="47450" cy="3531441"/>
          </a:xfrm>
          <a:custGeom>
            <a:avLst/>
            <a:gdLst/>
            <a:ahLst/>
            <a:cxnLst/>
            <a:rect l="l" t="t" r="r" b="b"/>
            <a:pathLst>
              <a:path w="103" h="8272" extrusionOk="0">
                <a:moveTo>
                  <a:pt x="102" y="1"/>
                </a:moveTo>
                <a:lnTo>
                  <a:pt x="102" y="1"/>
                </a:lnTo>
                <a:cubicBezTo>
                  <a:pt x="69" y="15"/>
                  <a:pt x="44" y="30"/>
                  <a:pt x="11" y="44"/>
                </a:cubicBezTo>
                <a:cubicBezTo>
                  <a:pt x="11" y="2787"/>
                  <a:pt x="1" y="5529"/>
                  <a:pt x="1" y="8272"/>
                </a:cubicBezTo>
                <a:cubicBezTo>
                  <a:pt x="20" y="8267"/>
                  <a:pt x="54" y="8262"/>
                  <a:pt x="54" y="8253"/>
                </a:cubicBezTo>
                <a:lnTo>
                  <a:pt x="54" y="39"/>
                </a:lnTo>
                <a:cubicBezTo>
                  <a:pt x="54" y="25"/>
                  <a:pt x="93" y="15"/>
                  <a:pt x="1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5"/>
          <p:cNvSpPr/>
          <p:nvPr/>
        </p:nvSpPr>
        <p:spPr>
          <a:xfrm>
            <a:off x="4564225" y="467675"/>
            <a:ext cx="1494100" cy="3827723"/>
          </a:xfrm>
          <a:custGeom>
            <a:avLst/>
            <a:gdLst/>
            <a:ahLst/>
            <a:cxnLst/>
            <a:rect l="l" t="t" r="r" b="b"/>
            <a:pathLst>
              <a:path w="3150" h="8969" extrusionOk="0">
                <a:moveTo>
                  <a:pt x="3149" y="0"/>
                </a:moveTo>
                <a:cubicBezTo>
                  <a:pt x="2128" y="10"/>
                  <a:pt x="1093" y="242"/>
                  <a:pt x="48" y="678"/>
                </a:cubicBezTo>
                <a:cubicBezTo>
                  <a:pt x="39" y="692"/>
                  <a:pt x="0" y="702"/>
                  <a:pt x="0" y="716"/>
                </a:cubicBezTo>
                <a:lnTo>
                  <a:pt x="0" y="8968"/>
                </a:lnTo>
                <a:cubicBezTo>
                  <a:pt x="10" y="8959"/>
                  <a:pt x="19" y="8944"/>
                  <a:pt x="19" y="8930"/>
                </a:cubicBezTo>
                <a:cubicBezTo>
                  <a:pt x="39" y="8581"/>
                  <a:pt x="58" y="6405"/>
                  <a:pt x="590" y="4238"/>
                </a:cubicBezTo>
                <a:cubicBezTo>
                  <a:pt x="793" y="3401"/>
                  <a:pt x="1079" y="2569"/>
                  <a:pt x="1466" y="1843"/>
                </a:cubicBezTo>
                <a:cubicBezTo>
                  <a:pt x="1964" y="919"/>
                  <a:pt x="2520" y="407"/>
                  <a:pt x="2883" y="160"/>
                </a:cubicBezTo>
                <a:cubicBezTo>
                  <a:pt x="2965" y="102"/>
                  <a:pt x="3057" y="49"/>
                  <a:pt x="3149" y="0"/>
                </a:cubicBezTo>
                <a:close/>
              </a:path>
            </a:pathLst>
          </a:custGeom>
          <a:solidFill>
            <a:srgbClr val="E3ED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" name="Google Shape;176;p5"/>
          <p:cNvGrpSpPr/>
          <p:nvPr/>
        </p:nvGrpSpPr>
        <p:grpSpPr>
          <a:xfrm rot="-10666625">
            <a:off x="1126732" y="486170"/>
            <a:ext cx="967993" cy="761963"/>
            <a:chOff x="6433246" y="1743436"/>
            <a:chExt cx="960254" cy="755871"/>
          </a:xfrm>
        </p:grpSpPr>
        <p:sp>
          <p:nvSpPr>
            <p:cNvPr id="177" name="Google Shape;177;p5"/>
            <p:cNvSpPr/>
            <p:nvPr/>
          </p:nvSpPr>
          <p:spPr>
            <a:xfrm>
              <a:off x="6464153" y="1763376"/>
              <a:ext cx="182738" cy="191711"/>
            </a:xfrm>
            <a:custGeom>
              <a:avLst/>
              <a:gdLst/>
              <a:ahLst/>
              <a:cxnLst/>
              <a:rect l="l" t="t" r="r" b="b"/>
              <a:pathLst>
                <a:path w="1283" h="1346" extrusionOk="0">
                  <a:moveTo>
                    <a:pt x="228" y="0"/>
                  </a:moveTo>
                  <a:cubicBezTo>
                    <a:pt x="199" y="131"/>
                    <a:pt x="117" y="247"/>
                    <a:pt x="1" y="315"/>
                  </a:cubicBezTo>
                  <a:lnTo>
                    <a:pt x="485" y="1345"/>
                  </a:lnTo>
                  <a:lnTo>
                    <a:pt x="1283" y="33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6433246" y="1743436"/>
              <a:ext cx="63524" cy="64806"/>
            </a:xfrm>
            <a:custGeom>
              <a:avLst/>
              <a:gdLst/>
              <a:ahLst/>
              <a:cxnLst/>
              <a:rect l="l" t="t" r="r" b="b"/>
              <a:pathLst>
                <a:path w="446" h="455" extrusionOk="0">
                  <a:moveTo>
                    <a:pt x="0" y="0"/>
                  </a:moveTo>
                  <a:lnTo>
                    <a:pt x="218" y="455"/>
                  </a:lnTo>
                  <a:cubicBezTo>
                    <a:pt x="334" y="387"/>
                    <a:pt x="416" y="271"/>
                    <a:pt x="445" y="1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6529670" y="1807387"/>
              <a:ext cx="764137" cy="664294"/>
            </a:xfrm>
            <a:custGeom>
              <a:avLst/>
              <a:gdLst/>
              <a:ahLst/>
              <a:cxnLst/>
              <a:rect l="l" t="t" r="r" b="b"/>
              <a:pathLst>
                <a:path w="5365" h="4664" extrusionOk="0">
                  <a:moveTo>
                    <a:pt x="828" y="1"/>
                  </a:moveTo>
                  <a:lnTo>
                    <a:pt x="0" y="1036"/>
                  </a:lnTo>
                  <a:lnTo>
                    <a:pt x="4533" y="4664"/>
                  </a:lnTo>
                  <a:lnTo>
                    <a:pt x="5365" y="3629"/>
                  </a:lnTo>
                  <a:lnTo>
                    <a:pt x="828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6564137" y="1850827"/>
              <a:ext cx="694631" cy="577554"/>
            </a:xfrm>
            <a:custGeom>
              <a:avLst/>
              <a:gdLst/>
              <a:ahLst/>
              <a:cxnLst/>
              <a:rect l="l" t="t" r="r" b="b"/>
              <a:pathLst>
                <a:path w="4877" h="4055" extrusionOk="0">
                  <a:moveTo>
                    <a:pt x="344" y="1"/>
                  </a:moveTo>
                  <a:lnTo>
                    <a:pt x="0" y="426"/>
                  </a:lnTo>
                  <a:lnTo>
                    <a:pt x="4537" y="4054"/>
                  </a:lnTo>
                  <a:lnTo>
                    <a:pt x="4876" y="3628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7186264" y="2337222"/>
              <a:ext cx="207236" cy="162085"/>
            </a:xfrm>
            <a:custGeom>
              <a:avLst/>
              <a:gdLst/>
              <a:ahLst/>
              <a:cxnLst/>
              <a:rect l="l" t="t" r="r" b="b"/>
              <a:pathLst>
                <a:path w="1455" h="1138" extrusionOk="0">
                  <a:moveTo>
                    <a:pt x="745" y="1"/>
                  </a:moveTo>
                  <a:lnTo>
                    <a:pt x="0" y="900"/>
                  </a:lnTo>
                  <a:cubicBezTo>
                    <a:pt x="173" y="1068"/>
                    <a:pt x="357" y="1137"/>
                    <a:pt x="526" y="1137"/>
                  </a:cubicBezTo>
                  <a:cubicBezTo>
                    <a:pt x="1072" y="1137"/>
                    <a:pt x="1454" y="418"/>
                    <a:pt x="745" y="1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7133851" y="2287657"/>
              <a:ext cx="175189" cy="197835"/>
            </a:xfrm>
            <a:custGeom>
              <a:avLst/>
              <a:gdLst/>
              <a:ahLst/>
              <a:cxnLst/>
              <a:rect l="l" t="t" r="r" b="b"/>
              <a:pathLst>
                <a:path w="1230" h="1389" extrusionOk="0">
                  <a:moveTo>
                    <a:pt x="847" y="0"/>
                  </a:moveTo>
                  <a:lnTo>
                    <a:pt x="1" y="1089"/>
                  </a:lnTo>
                  <a:lnTo>
                    <a:pt x="383" y="1389"/>
                  </a:lnTo>
                  <a:lnTo>
                    <a:pt x="1229" y="300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AAB8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" name="Google Shape;183;p5"/>
          <p:cNvSpPr txBox="1">
            <a:spLocks noGrp="1"/>
          </p:cNvSpPr>
          <p:nvPr>
            <p:ph type="subTitle" idx="1"/>
          </p:nvPr>
        </p:nvSpPr>
        <p:spPr>
          <a:xfrm>
            <a:off x="2109125" y="2203938"/>
            <a:ext cx="2200800" cy="13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5"/>
          <p:cNvSpPr txBox="1">
            <a:spLocks noGrp="1"/>
          </p:cNvSpPr>
          <p:nvPr>
            <p:ph type="subTitle" idx="2"/>
          </p:nvPr>
        </p:nvSpPr>
        <p:spPr>
          <a:xfrm>
            <a:off x="4806325" y="2203938"/>
            <a:ext cx="2200800" cy="13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5"/>
          <p:cNvSpPr txBox="1">
            <a:spLocks noGrp="1"/>
          </p:cNvSpPr>
          <p:nvPr>
            <p:ph type="title"/>
          </p:nvPr>
        </p:nvSpPr>
        <p:spPr>
          <a:xfrm>
            <a:off x="2109125" y="1480988"/>
            <a:ext cx="2200800" cy="5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0"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5"/>
          <p:cNvSpPr txBox="1">
            <a:spLocks noGrp="1"/>
          </p:cNvSpPr>
          <p:nvPr>
            <p:ph type="title" idx="3"/>
          </p:nvPr>
        </p:nvSpPr>
        <p:spPr>
          <a:xfrm>
            <a:off x="4806325" y="1480988"/>
            <a:ext cx="2200800" cy="5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0"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5"/>
          <p:cNvSpPr/>
          <p:nvPr/>
        </p:nvSpPr>
        <p:spPr>
          <a:xfrm>
            <a:off x="466421" y="2959261"/>
            <a:ext cx="132460" cy="129042"/>
          </a:xfrm>
          <a:custGeom>
            <a:avLst/>
            <a:gdLst/>
            <a:ahLst/>
            <a:cxnLst/>
            <a:rect l="l" t="t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5"/>
          <p:cNvSpPr/>
          <p:nvPr/>
        </p:nvSpPr>
        <p:spPr>
          <a:xfrm>
            <a:off x="7994919" y="1204229"/>
            <a:ext cx="75345" cy="64663"/>
          </a:xfrm>
          <a:custGeom>
            <a:avLst/>
            <a:gdLst/>
            <a:ahLst/>
            <a:cxnLst/>
            <a:rect l="l" t="t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5"/>
          <p:cNvSpPr/>
          <p:nvPr/>
        </p:nvSpPr>
        <p:spPr>
          <a:xfrm>
            <a:off x="711933" y="2498329"/>
            <a:ext cx="140721" cy="146845"/>
          </a:xfrm>
          <a:custGeom>
            <a:avLst/>
            <a:gdLst/>
            <a:ahLst/>
            <a:cxnLst/>
            <a:rect l="l" t="t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357" y="367"/>
                </a:lnTo>
                <a:lnTo>
                  <a:pt x="0" y="363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280" y="589"/>
                </a:lnTo>
                <a:lnTo>
                  <a:pt x="136" y="1006"/>
                </a:lnTo>
                <a:lnTo>
                  <a:pt x="136" y="1006"/>
                </a:lnTo>
                <a:lnTo>
                  <a:pt x="482" y="749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835" y="1024"/>
                </a:lnTo>
                <a:lnTo>
                  <a:pt x="688" y="595"/>
                </a:ln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5"/>
          <p:cNvSpPr/>
          <p:nvPr/>
        </p:nvSpPr>
        <p:spPr>
          <a:xfrm rot="-704494">
            <a:off x="7820650" y="1413584"/>
            <a:ext cx="750881" cy="510168"/>
          </a:xfrm>
          <a:custGeom>
            <a:avLst/>
            <a:gdLst/>
            <a:ahLst/>
            <a:cxnLst/>
            <a:rect l="l" t="t" r="r" b="b"/>
            <a:pathLst>
              <a:path w="4654" h="3162" extrusionOk="0">
                <a:moveTo>
                  <a:pt x="4104" y="0"/>
                </a:moveTo>
                <a:cubicBezTo>
                  <a:pt x="4047" y="0"/>
                  <a:pt x="3989" y="10"/>
                  <a:pt x="3933" y="32"/>
                </a:cubicBezTo>
                <a:lnTo>
                  <a:pt x="3923" y="32"/>
                </a:lnTo>
                <a:cubicBezTo>
                  <a:pt x="3115" y="337"/>
                  <a:pt x="2361" y="772"/>
                  <a:pt x="1693" y="1324"/>
                </a:cubicBezTo>
                <a:cubicBezTo>
                  <a:pt x="1050" y="1860"/>
                  <a:pt x="484" y="2480"/>
                  <a:pt x="0" y="3162"/>
                </a:cubicBezTo>
                <a:cubicBezTo>
                  <a:pt x="590" y="2601"/>
                  <a:pt x="1248" y="2117"/>
                  <a:pt x="1964" y="1725"/>
                </a:cubicBezTo>
                <a:cubicBezTo>
                  <a:pt x="2656" y="1353"/>
                  <a:pt x="3401" y="1096"/>
                  <a:pt x="4179" y="966"/>
                </a:cubicBezTo>
                <a:cubicBezTo>
                  <a:pt x="4208" y="961"/>
                  <a:pt x="4242" y="956"/>
                  <a:pt x="4271" y="941"/>
                </a:cubicBezTo>
                <a:cubicBezTo>
                  <a:pt x="4523" y="850"/>
                  <a:pt x="4653" y="569"/>
                  <a:pt x="4557" y="317"/>
                </a:cubicBezTo>
                <a:cubicBezTo>
                  <a:pt x="4485" y="122"/>
                  <a:pt x="4301" y="0"/>
                  <a:pt x="41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5"/>
          <p:cNvSpPr/>
          <p:nvPr/>
        </p:nvSpPr>
        <p:spPr>
          <a:xfrm rot="-704494">
            <a:off x="8038587" y="1747877"/>
            <a:ext cx="542590" cy="234916"/>
          </a:xfrm>
          <a:custGeom>
            <a:avLst/>
            <a:gdLst/>
            <a:ahLst/>
            <a:cxnLst/>
            <a:rect l="l" t="t" r="r" b="b"/>
            <a:pathLst>
              <a:path w="3363" h="1456" extrusionOk="0">
                <a:moveTo>
                  <a:pt x="2908" y="1"/>
                </a:moveTo>
                <a:cubicBezTo>
                  <a:pt x="2891" y="1"/>
                  <a:pt x="2872" y="2"/>
                  <a:pt x="2854" y="4"/>
                </a:cubicBezTo>
                <a:lnTo>
                  <a:pt x="2840" y="4"/>
                </a:lnTo>
                <a:cubicBezTo>
                  <a:pt x="2288" y="72"/>
                  <a:pt x="1751" y="246"/>
                  <a:pt x="1263" y="512"/>
                </a:cubicBezTo>
                <a:cubicBezTo>
                  <a:pt x="803" y="769"/>
                  <a:pt x="378" y="1088"/>
                  <a:pt x="0" y="1455"/>
                </a:cubicBezTo>
                <a:cubicBezTo>
                  <a:pt x="445" y="1214"/>
                  <a:pt x="924" y="1030"/>
                  <a:pt x="1418" y="914"/>
                </a:cubicBezTo>
                <a:cubicBezTo>
                  <a:pt x="1699" y="846"/>
                  <a:pt x="1987" y="813"/>
                  <a:pt x="2276" y="813"/>
                </a:cubicBezTo>
                <a:cubicBezTo>
                  <a:pt x="2464" y="813"/>
                  <a:pt x="2653" y="827"/>
                  <a:pt x="2840" y="856"/>
                </a:cubicBezTo>
                <a:cubicBezTo>
                  <a:pt x="2859" y="858"/>
                  <a:pt x="2880" y="859"/>
                  <a:pt x="2900" y="859"/>
                </a:cubicBezTo>
                <a:cubicBezTo>
                  <a:pt x="2921" y="859"/>
                  <a:pt x="2941" y="858"/>
                  <a:pt x="2961" y="856"/>
                </a:cubicBezTo>
                <a:cubicBezTo>
                  <a:pt x="3193" y="827"/>
                  <a:pt x="3362" y="609"/>
                  <a:pt x="3333" y="377"/>
                </a:cubicBezTo>
                <a:cubicBezTo>
                  <a:pt x="3306" y="158"/>
                  <a:pt x="3123" y="1"/>
                  <a:pt x="2908" y="1"/>
                </a:cubicBezTo>
                <a:close/>
              </a:path>
            </a:pathLst>
          </a:custGeom>
          <a:solidFill>
            <a:srgbClr val="EB9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5"/>
          <p:cNvSpPr/>
          <p:nvPr/>
        </p:nvSpPr>
        <p:spPr>
          <a:xfrm rot="1240352">
            <a:off x="685422" y="3296025"/>
            <a:ext cx="626002" cy="432232"/>
          </a:xfrm>
          <a:custGeom>
            <a:avLst/>
            <a:gdLst/>
            <a:ahLst/>
            <a:cxnLst/>
            <a:rect l="l" t="t" r="r" b="b"/>
            <a:pathLst>
              <a:path w="3880" h="2679" extrusionOk="0">
                <a:moveTo>
                  <a:pt x="515" y="0"/>
                </a:moveTo>
                <a:cubicBezTo>
                  <a:pt x="273" y="0"/>
                  <a:pt x="60" y="185"/>
                  <a:pt x="34" y="435"/>
                </a:cubicBezTo>
                <a:cubicBezTo>
                  <a:pt x="0" y="715"/>
                  <a:pt x="218" y="967"/>
                  <a:pt x="498" y="976"/>
                </a:cubicBezTo>
                <a:cubicBezTo>
                  <a:pt x="803" y="1015"/>
                  <a:pt x="1103" y="1083"/>
                  <a:pt x="1393" y="1184"/>
                </a:cubicBezTo>
                <a:cubicBezTo>
                  <a:pt x="1698" y="1286"/>
                  <a:pt x="1993" y="1412"/>
                  <a:pt x="2283" y="1552"/>
                </a:cubicBezTo>
                <a:cubicBezTo>
                  <a:pt x="2578" y="1692"/>
                  <a:pt x="2864" y="1857"/>
                  <a:pt x="3134" y="2036"/>
                </a:cubicBezTo>
                <a:cubicBezTo>
                  <a:pt x="3410" y="2215"/>
                  <a:pt x="3662" y="2432"/>
                  <a:pt x="3879" y="2679"/>
                </a:cubicBezTo>
                <a:cubicBezTo>
                  <a:pt x="3725" y="2379"/>
                  <a:pt x="3526" y="2103"/>
                  <a:pt x="3294" y="1861"/>
                </a:cubicBezTo>
                <a:cubicBezTo>
                  <a:pt x="3062" y="1605"/>
                  <a:pt x="2810" y="1368"/>
                  <a:pt x="2549" y="1150"/>
                </a:cubicBezTo>
                <a:cubicBezTo>
                  <a:pt x="2283" y="928"/>
                  <a:pt x="1998" y="720"/>
                  <a:pt x="1708" y="531"/>
                </a:cubicBezTo>
                <a:cubicBezTo>
                  <a:pt x="1398" y="338"/>
                  <a:pt x="1074" y="173"/>
                  <a:pt x="735" y="43"/>
                </a:cubicBezTo>
                <a:lnTo>
                  <a:pt x="721" y="38"/>
                </a:lnTo>
                <a:cubicBezTo>
                  <a:pt x="682" y="23"/>
                  <a:pt x="643" y="14"/>
                  <a:pt x="605" y="9"/>
                </a:cubicBezTo>
                <a:cubicBezTo>
                  <a:pt x="574" y="3"/>
                  <a:pt x="544" y="0"/>
                  <a:pt x="5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5"/>
          <p:cNvSpPr/>
          <p:nvPr/>
        </p:nvSpPr>
        <p:spPr>
          <a:xfrm rot="1240352">
            <a:off x="660300" y="3694294"/>
            <a:ext cx="554367" cy="166181"/>
          </a:xfrm>
          <a:custGeom>
            <a:avLst/>
            <a:gdLst/>
            <a:ahLst/>
            <a:cxnLst/>
            <a:rect l="l" t="t" r="r" b="b"/>
            <a:pathLst>
              <a:path w="3436" h="1030" extrusionOk="0">
                <a:moveTo>
                  <a:pt x="471" y="0"/>
                </a:moveTo>
                <a:cubicBezTo>
                  <a:pt x="451" y="0"/>
                  <a:pt x="431" y="2"/>
                  <a:pt x="412" y="4"/>
                </a:cubicBezTo>
                <a:cubicBezTo>
                  <a:pt x="170" y="28"/>
                  <a:pt x="1" y="251"/>
                  <a:pt x="35" y="488"/>
                </a:cubicBezTo>
                <a:cubicBezTo>
                  <a:pt x="61" y="701"/>
                  <a:pt x="248" y="856"/>
                  <a:pt x="459" y="856"/>
                </a:cubicBezTo>
                <a:cubicBezTo>
                  <a:pt x="482" y="856"/>
                  <a:pt x="505" y="854"/>
                  <a:pt x="528" y="850"/>
                </a:cubicBezTo>
                <a:cubicBezTo>
                  <a:pt x="1016" y="785"/>
                  <a:pt x="1486" y="710"/>
                  <a:pt x="1955" y="710"/>
                </a:cubicBezTo>
                <a:cubicBezTo>
                  <a:pt x="1970" y="710"/>
                  <a:pt x="1984" y="710"/>
                  <a:pt x="1999" y="710"/>
                </a:cubicBezTo>
                <a:cubicBezTo>
                  <a:pt x="2240" y="715"/>
                  <a:pt x="2482" y="744"/>
                  <a:pt x="2724" y="792"/>
                </a:cubicBezTo>
                <a:cubicBezTo>
                  <a:pt x="2966" y="850"/>
                  <a:pt x="3203" y="928"/>
                  <a:pt x="3430" y="1029"/>
                </a:cubicBezTo>
                <a:lnTo>
                  <a:pt x="3435" y="1029"/>
                </a:lnTo>
                <a:cubicBezTo>
                  <a:pt x="3034" y="696"/>
                  <a:pt x="2569" y="444"/>
                  <a:pt x="2066" y="294"/>
                </a:cubicBezTo>
                <a:cubicBezTo>
                  <a:pt x="1815" y="222"/>
                  <a:pt x="1558" y="159"/>
                  <a:pt x="1297" y="120"/>
                </a:cubicBezTo>
                <a:cubicBezTo>
                  <a:pt x="1036" y="72"/>
                  <a:pt x="785" y="38"/>
                  <a:pt x="533" y="4"/>
                </a:cubicBezTo>
                <a:cubicBezTo>
                  <a:pt x="511" y="2"/>
                  <a:pt x="491" y="0"/>
                  <a:pt x="471" y="0"/>
                </a:cubicBezTo>
                <a:close/>
              </a:path>
            </a:pathLst>
          </a:custGeom>
          <a:solidFill>
            <a:srgbClr val="EB9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5"/>
          <p:cNvSpPr/>
          <p:nvPr/>
        </p:nvSpPr>
        <p:spPr>
          <a:xfrm>
            <a:off x="8285089" y="2337855"/>
            <a:ext cx="95143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5"/>
          <p:cNvSpPr/>
          <p:nvPr/>
        </p:nvSpPr>
        <p:spPr>
          <a:xfrm>
            <a:off x="300376" y="2493543"/>
            <a:ext cx="95143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5"/>
          <p:cNvSpPr/>
          <p:nvPr/>
        </p:nvSpPr>
        <p:spPr>
          <a:xfrm>
            <a:off x="8638364" y="1195330"/>
            <a:ext cx="95143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5"/>
          <p:cNvSpPr/>
          <p:nvPr/>
        </p:nvSpPr>
        <p:spPr>
          <a:xfrm>
            <a:off x="8262308" y="923054"/>
            <a:ext cx="140721" cy="146845"/>
          </a:xfrm>
          <a:custGeom>
            <a:avLst/>
            <a:gdLst/>
            <a:ahLst/>
            <a:cxnLst/>
            <a:rect l="l" t="t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357" y="367"/>
                </a:lnTo>
                <a:lnTo>
                  <a:pt x="0" y="363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280" y="589"/>
                </a:lnTo>
                <a:lnTo>
                  <a:pt x="136" y="1006"/>
                </a:lnTo>
                <a:lnTo>
                  <a:pt x="136" y="1006"/>
                </a:lnTo>
                <a:lnTo>
                  <a:pt x="482" y="749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835" y="1024"/>
                </a:lnTo>
                <a:lnTo>
                  <a:pt x="688" y="595"/>
                </a:ln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5"/>
          <p:cNvSpPr/>
          <p:nvPr/>
        </p:nvSpPr>
        <p:spPr>
          <a:xfrm>
            <a:off x="1043401" y="4120518"/>
            <a:ext cx="95143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5"/>
          <p:cNvSpPr/>
          <p:nvPr/>
        </p:nvSpPr>
        <p:spPr>
          <a:xfrm>
            <a:off x="744619" y="4055866"/>
            <a:ext cx="75345" cy="64663"/>
          </a:xfrm>
          <a:custGeom>
            <a:avLst/>
            <a:gdLst/>
            <a:ahLst/>
            <a:cxnLst/>
            <a:rect l="l" t="t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5"/>
          <p:cNvSpPr/>
          <p:nvPr/>
        </p:nvSpPr>
        <p:spPr>
          <a:xfrm>
            <a:off x="8619709" y="1987911"/>
            <a:ext cx="132460" cy="129042"/>
          </a:xfrm>
          <a:custGeom>
            <a:avLst/>
            <a:gdLst/>
            <a:ahLst/>
            <a:cxnLst/>
            <a:rect l="l" t="t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"/>
          <p:cNvSpPr/>
          <p:nvPr/>
        </p:nvSpPr>
        <p:spPr>
          <a:xfrm>
            <a:off x="970258" y="1113354"/>
            <a:ext cx="140721" cy="146845"/>
          </a:xfrm>
          <a:custGeom>
            <a:avLst/>
            <a:gdLst/>
            <a:ahLst/>
            <a:cxnLst/>
            <a:rect l="l" t="t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357" y="367"/>
                </a:lnTo>
                <a:lnTo>
                  <a:pt x="0" y="363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280" y="589"/>
                </a:lnTo>
                <a:lnTo>
                  <a:pt x="136" y="1006"/>
                </a:lnTo>
                <a:lnTo>
                  <a:pt x="136" y="1006"/>
                </a:lnTo>
                <a:lnTo>
                  <a:pt x="482" y="749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835" y="1024"/>
                </a:lnTo>
                <a:lnTo>
                  <a:pt x="688" y="595"/>
                </a:ln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6"/>
          <p:cNvSpPr/>
          <p:nvPr/>
        </p:nvSpPr>
        <p:spPr>
          <a:xfrm>
            <a:off x="676851" y="1001818"/>
            <a:ext cx="95143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6"/>
          <p:cNvSpPr/>
          <p:nvPr/>
        </p:nvSpPr>
        <p:spPr>
          <a:xfrm>
            <a:off x="347445" y="3086829"/>
            <a:ext cx="140721" cy="146845"/>
          </a:xfrm>
          <a:custGeom>
            <a:avLst/>
            <a:gdLst/>
            <a:ahLst/>
            <a:cxnLst/>
            <a:rect l="l" t="t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357" y="367"/>
                </a:lnTo>
                <a:lnTo>
                  <a:pt x="0" y="363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280" y="589"/>
                </a:lnTo>
                <a:lnTo>
                  <a:pt x="136" y="1006"/>
                </a:lnTo>
                <a:lnTo>
                  <a:pt x="136" y="1006"/>
                </a:lnTo>
                <a:lnTo>
                  <a:pt x="482" y="749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835" y="1024"/>
                </a:lnTo>
                <a:lnTo>
                  <a:pt x="688" y="595"/>
                </a:ln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6"/>
          <p:cNvSpPr/>
          <p:nvPr/>
        </p:nvSpPr>
        <p:spPr>
          <a:xfrm>
            <a:off x="629273" y="2875774"/>
            <a:ext cx="95151" cy="92706"/>
          </a:xfrm>
          <a:custGeom>
            <a:avLst/>
            <a:gdLst/>
            <a:ahLst/>
            <a:cxnLst/>
            <a:rect l="l" t="t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6"/>
          <p:cNvSpPr/>
          <p:nvPr/>
        </p:nvSpPr>
        <p:spPr>
          <a:xfrm rot="1770869">
            <a:off x="7902023" y="1108531"/>
            <a:ext cx="132460" cy="129042"/>
          </a:xfrm>
          <a:custGeom>
            <a:avLst/>
            <a:gdLst/>
            <a:ahLst/>
            <a:cxnLst/>
            <a:rect l="l" t="t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6"/>
          <p:cNvSpPr/>
          <p:nvPr/>
        </p:nvSpPr>
        <p:spPr>
          <a:xfrm rot="899970">
            <a:off x="8296059" y="1482442"/>
            <a:ext cx="140721" cy="146846"/>
          </a:xfrm>
          <a:custGeom>
            <a:avLst/>
            <a:gdLst/>
            <a:ahLst/>
            <a:cxnLst/>
            <a:rect l="l" t="t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357" y="367"/>
                </a:lnTo>
                <a:lnTo>
                  <a:pt x="0" y="363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280" y="589"/>
                </a:lnTo>
                <a:lnTo>
                  <a:pt x="136" y="1006"/>
                </a:lnTo>
                <a:lnTo>
                  <a:pt x="136" y="1006"/>
                </a:lnTo>
                <a:lnTo>
                  <a:pt x="482" y="749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835" y="1024"/>
                </a:lnTo>
                <a:lnTo>
                  <a:pt x="688" y="595"/>
                </a:ln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6"/>
          <p:cNvSpPr/>
          <p:nvPr/>
        </p:nvSpPr>
        <p:spPr>
          <a:xfrm rot="1770869">
            <a:off x="8318848" y="1150293"/>
            <a:ext cx="95144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6"/>
          <p:cNvSpPr/>
          <p:nvPr/>
        </p:nvSpPr>
        <p:spPr>
          <a:xfrm rot="1770869">
            <a:off x="370248" y="2880893"/>
            <a:ext cx="95144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" name="Google Shape;210;p6"/>
          <p:cNvGrpSpPr/>
          <p:nvPr/>
        </p:nvGrpSpPr>
        <p:grpSpPr>
          <a:xfrm rot="5821322">
            <a:off x="8428977" y="2975416"/>
            <a:ext cx="517254" cy="618089"/>
            <a:chOff x="-2727738" y="2878591"/>
            <a:chExt cx="727675" cy="869530"/>
          </a:xfrm>
        </p:grpSpPr>
        <p:sp>
          <p:nvSpPr>
            <p:cNvPr id="211" name="Google Shape;211;p6"/>
            <p:cNvSpPr/>
            <p:nvPr/>
          </p:nvSpPr>
          <p:spPr>
            <a:xfrm>
              <a:off x="-2714634" y="2878591"/>
              <a:ext cx="714571" cy="826806"/>
            </a:xfrm>
            <a:custGeom>
              <a:avLst/>
              <a:gdLst/>
              <a:ahLst/>
              <a:cxnLst/>
              <a:rect l="l" t="t" r="r" b="b"/>
              <a:pathLst>
                <a:path w="5017" h="5805" extrusionOk="0">
                  <a:moveTo>
                    <a:pt x="4412" y="0"/>
                  </a:moveTo>
                  <a:cubicBezTo>
                    <a:pt x="4257" y="10"/>
                    <a:pt x="4083" y="58"/>
                    <a:pt x="3981" y="179"/>
                  </a:cubicBezTo>
                  <a:lnTo>
                    <a:pt x="3604" y="639"/>
                  </a:lnTo>
                  <a:lnTo>
                    <a:pt x="2699" y="1732"/>
                  </a:lnTo>
                  <a:lnTo>
                    <a:pt x="1601" y="3057"/>
                  </a:lnTo>
                  <a:lnTo>
                    <a:pt x="644" y="4204"/>
                  </a:lnTo>
                  <a:cubicBezTo>
                    <a:pt x="489" y="4392"/>
                    <a:pt x="334" y="4576"/>
                    <a:pt x="184" y="4765"/>
                  </a:cubicBezTo>
                  <a:cubicBezTo>
                    <a:pt x="179" y="4765"/>
                    <a:pt x="179" y="4769"/>
                    <a:pt x="175" y="4769"/>
                  </a:cubicBezTo>
                  <a:cubicBezTo>
                    <a:pt x="68" y="4886"/>
                    <a:pt x="5" y="5040"/>
                    <a:pt x="0" y="5200"/>
                  </a:cubicBezTo>
                  <a:cubicBezTo>
                    <a:pt x="0" y="5360"/>
                    <a:pt x="63" y="5514"/>
                    <a:pt x="175" y="5626"/>
                  </a:cubicBezTo>
                  <a:cubicBezTo>
                    <a:pt x="291" y="5742"/>
                    <a:pt x="445" y="5805"/>
                    <a:pt x="605" y="5805"/>
                  </a:cubicBezTo>
                  <a:cubicBezTo>
                    <a:pt x="755" y="5795"/>
                    <a:pt x="929" y="5747"/>
                    <a:pt x="1031" y="5626"/>
                  </a:cubicBezTo>
                  <a:lnTo>
                    <a:pt x="1408" y="5166"/>
                  </a:lnTo>
                  <a:lnTo>
                    <a:pt x="2317" y="4073"/>
                  </a:lnTo>
                  <a:lnTo>
                    <a:pt x="3415" y="2748"/>
                  </a:lnTo>
                  <a:lnTo>
                    <a:pt x="4368" y="1601"/>
                  </a:lnTo>
                  <a:cubicBezTo>
                    <a:pt x="4523" y="1413"/>
                    <a:pt x="4678" y="1229"/>
                    <a:pt x="4833" y="1040"/>
                  </a:cubicBezTo>
                  <a:lnTo>
                    <a:pt x="4837" y="1035"/>
                  </a:lnTo>
                  <a:cubicBezTo>
                    <a:pt x="4949" y="919"/>
                    <a:pt x="5012" y="764"/>
                    <a:pt x="5016" y="605"/>
                  </a:cubicBezTo>
                  <a:cubicBezTo>
                    <a:pt x="5012" y="445"/>
                    <a:pt x="4949" y="290"/>
                    <a:pt x="4837" y="179"/>
                  </a:cubicBezTo>
                  <a:cubicBezTo>
                    <a:pt x="4726" y="68"/>
                    <a:pt x="4571" y="0"/>
                    <a:pt x="4412" y="0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-2642993" y="2947812"/>
              <a:ext cx="639511" cy="740209"/>
            </a:xfrm>
            <a:custGeom>
              <a:avLst/>
              <a:gdLst/>
              <a:ahLst/>
              <a:cxnLst/>
              <a:rect l="l" t="t" r="r" b="b"/>
              <a:pathLst>
                <a:path w="4490" h="5197" extrusionOk="0">
                  <a:moveTo>
                    <a:pt x="4136" y="1"/>
                  </a:moveTo>
                  <a:cubicBezTo>
                    <a:pt x="4060" y="1"/>
                    <a:pt x="3986" y="28"/>
                    <a:pt x="3933" y="90"/>
                  </a:cubicBezTo>
                  <a:lnTo>
                    <a:pt x="3556" y="544"/>
                  </a:lnTo>
                  <a:lnTo>
                    <a:pt x="2646" y="1642"/>
                  </a:lnTo>
                  <a:lnTo>
                    <a:pt x="1548" y="2968"/>
                  </a:lnTo>
                  <a:lnTo>
                    <a:pt x="595" y="4114"/>
                  </a:lnTo>
                  <a:cubicBezTo>
                    <a:pt x="441" y="4303"/>
                    <a:pt x="286" y="4487"/>
                    <a:pt x="131" y="4675"/>
                  </a:cubicBezTo>
                  <a:lnTo>
                    <a:pt x="126" y="4680"/>
                  </a:lnTo>
                  <a:cubicBezTo>
                    <a:pt x="25" y="4801"/>
                    <a:pt x="0" y="4990"/>
                    <a:pt x="126" y="5111"/>
                  </a:cubicBezTo>
                  <a:cubicBezTo>
                    <a:pt x="185" y="5164"/>
                    <a:pt x="270" y="5196"/>
                    <a:pt x="353" y="5196"/>
                  </a:cubicBezTo>
                  <a:cubicBezTo>
                    <a:pt x="428" y="5196"/>
                    <a:pt x="501" y="5170"/>
                    <a:pt x="552" y="5111"/>
                  </a:cubicBezTo>
                  <a:lnTo>
                    <a:pt x="557" y="5111"/>
                  </a:lnTo>
                  <a:lnTo>
                    <a:pt x="934" y="4651"/>
                  </a:lnTo>
                  <a:lnTo>
                    <a:pt x="1843" y="3553"/>
                  </a:lnTo>
                  <a:lnTo>
                    <a:pt x="2941" y="2228"/>
                  </a:lnTo>
                  <a:lnTo>
                    <a:pt x="3894" y="1081"/>
                  </a:lnTo>
                  <a:cubicBezTo>
                    <a:pt x="4049" y="898"/>
                    <a:pt x="4204" y="709"/>
                    <a:pt x="4354" y="525"/>
                  </a:cubicBezTo>
                  <a:cubicBezTo>
                    <a:pt x="4359" y="520"/>
                    <a:pt x="4359" y="515"/>
                    <a:pt x="4363" y="515"/>
                  </a:cubicBezTo>
                  <a:cubicBezTo>
                    <a:pt x="4465" y="394"/>
                    <a:pt x="4489" y="206"/>
                    <a:pt x="4363" y="90"/>
                  </a:cubicBezTo>
                  <a:cubicBezTo>
                    <a:pt x="4305" y="34"/>
                    <a:pt x="4220" y="1"/>
                    <a:pt x="4136" y="1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-2447866" y="3231388"/>
              <a:ext cx="161231" cy="140578"/>
            </a:xfrm>
            <a:custGeom>
              <a:avLst/>
              <a:gdLst/>
              <a:ahLst/>
              <a:cxnLst/>
              <a:rect l="l" t="t" r="r" b="b"/>
              <a:pathLst>
                <a:path w="1132" h="987" extrusionOk="0">
                  <a:moveTo>
                    <a:pt x="126" y="0"/>
                  </a:moveTo>
                  <a:cubicBezTo>
                    <a:pt x="61" y="0"/>
                    <a:pt x="0" y="75"/>
                    <a:pt x="53" y="145"/>
                  </a:cubicBezTo>
                  <a:cubicBezTo>
                    <a:pt x="246" y="401"/>
                    <a:pt x="730" y="803"/>
                    <a:pt x="976" y="967"/>
                  </a:cubicBezTo>
                  <a:cubicBezTo>
                    <a:pt x="991" y="977"/>
                    <a:pt x="1010" y="986"/>
                    <a:pt x="1025" y="986"/>
                  </a:cubicBezTo>
                  <a:cubicBezTo>
                    <a:pt x="1059" y="982"/>
                    <a:pt x="1083" y="967"/>
                    <a:pt x="1102" y="943"/>
                  </a:cubicBezTo>
                  <a:cubicBezTo>
                    <a:pt x="1131" y="899"/>
                    <a:pt x="1117" y="846"/>
                    <a:pt x="1078" y="817"/>
                  </a:cubicBezTo>
                  <a:cubicBezTo>
                    <a:pt x="846" y="662"/>
                    <a:pt x="377" y="271"/>
                    <a:pt x="198" y="38"/>
                  </a:cubicBezTo>
                  <a:cubicBezTo>
                    <a:pt x="177" y="11"/>
                    <a:pt x="152" y="0"/>
                    <a:pt x="126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-2210296" y="2927160"/>
              <a:ext cx="179889" cy="155391"/>
            </a:xfrm>
            <a:custGeom>
              <a:avLst/>
              <a:gdLst/>
              <a:ahLst/>
              <a:cxnLst/>
              <a:rect l="l" t="t" r="r" b="b"/>
              <a:pathLst>
                <a:path w="1263" h="1091" extrusionOk="0">
                  <a:moveTo>
                    <a:pt x="170" y="0"/>
                  </a:moveTo>
                  <a:cubicBezTo>
                    <a:pt x="143" y="0"/>
                    <a:pt x="117" y="7"/>
                    <a:pt x="92" y="22"/>
                  </a:cubicBezTo>
                  <a:cubicBezTo>
                    <a:pt x="24" y="65"/>
                    <a:pt x="0" y="157"/>
                    <a:pt x="39" y="230"/>
                  </a:cubicBezTo>
                  <a:lnTo>
                    <a:pt x="39" y="235"/>
                  </a:lnTo>
                  <a:cubicBezTo>
                    <a:pt x="121" y="423"/>
                    <a:pt x="286" y="578"/>
                    <a:pt x="440" y="709"/>
                  </a:cubicBezTo>
                  <a:cubicBezTo>
                    <a:pt x="614" y="854"/>
                    <a:pt x="813" y="980"/>
                    <a:pt x="1021" y="1072"/>
                  </a:cubicBezTo>
                  <a:cubicBezTo>
                    <a:pt x="1044" y="1084"/>
                    <a:pt x="1070" y="1090"/>
                    <a:pt x="1095" y="1090"/>
                  </a:cubicBezTo>
                  <a:cubicBezTo>
                    <a:pt x="1148" y="1090"/>
                    <a:pt x="1199" y="1064"/>
                    <a:pt x="1229" y="1018"/>
                  </a:cubicBezTo>
                  <a:cubicBezTo>
                    <a:pt x="1263" y="951"/>
                    <a:pt x="1253" y="844"/>
                    <a:pt x="1176" y="810"/>
                  </a:cubicBezTo>
                  <a:cubicBezTo>
                    <a:pt x="1079" y="767"/>
                    <a:pt x="987" y="723"/>
                    <a:pt x="905" y="665"/>
                  </a:cubicBezTo>
                  <a:cubicBezTo>
                    <a:pt x="856" y="636"/>
                    <a:pt x="808" y="607"/>
                    <a:pt x="764" y="573"/>
                  </a:cubicBezTo>
                  <a:cubicBezTo>
                    <a:pt x="745" y="559"/>
                    <a:pt x="721" y="544"/>
                    <a:pt x="702" y="530"/>
                  </a:cubicBezTo>
                  <a:cubicBezTo>
                    <a:pt x="697" y="530"/>
                    <a:pt x="692" y="525"/>
                    <a:pt x="687" y="520"/>
                  </a:cubicBezTo>
                  <a:lnTo>
                    <a:pt x="653" y="491"/>
                  </a:lnTo>
                  <a:cubicBezTo>
                    <a:pt x="576" y="428"/>
                    <a:pt x="498" y="356"/>
                    <a:pt x="431" y="278"/>
                  </a:cubicBezTo>
                  <a:cubicBezTo>
                    <a:pt x="416" y="259"/>
                    <a:pt x="397" y="240"/>
                    <a:pt x="382" y="220"/>
                  </a:cubicBezTo>
                  <a:lnTo>
                    <a:pt x="382" y="220"/>
                  </a:lnTo>
                  <a:cubicBezTo>
                    <a:pt x="388" y="226"/>
                    <a:pt x="390" y="228"/>
                    <a:pt x="390" y="228"/>
                  </a:cubicBezTo>
                  <a:cubicBezTo>
                    <a:pt x="390" y="228"/>
                    <a:pt x="385" y="222"/>
                    <a:pt x="382" y="215"/>
                  </a:cubicBezTo>
                  <a:lnTo>
                    <a:pt x="363" y="191"/>
                  </a:lnTo>
                  <a:cubicBezTo>
                    <a:pt x="339" y="157"/>
                    <a:pt x="319" y="119"/>
                    <a:pt x="300" y="75"/>
                  </a:cubicBezTo>
                  <a:cubicBezTo>
                    <a:pt x="271" y="27"/>
                    <a:pt x="221" y="0"/>
                    <a:pt x="170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-2273107" y="3039821"/>
              <a:ext cx="246404" cy="286712"/>
            </a:xfrm>
            <a:custGeom>
              <a:avLst/>
              <a:gdLst/>
              <a:ahLst/>
              <a:cxnLst/>
              <a:rect l="l" t="t" r="r" b="b"/>
              <a:pathLst>
                <a:path w="1730" h="2013" extrusionOk="0">
                  <a:moveTo>
                    <a:pt x="1525" y="1"/>
                  </a:moveTo>
                  <a:cubicBezTo>
                    <a:pt x="1480" y="1"/>
                    <a:pt x="1436" y="23"/>
                    <a:pt x="1409" y="77"/>
                  </a:cubicBezTo>
                  <a:cubicBezTo>
                    <a:pt x="1249" y="392"/>
                    <a:pt x="1007" y="668"/>
                    <a:pt x="780" y="929"/>
                  </a:cubicBezTo>
                  <a:cubicBezTo>
                    <a:pt x="543" y="1209"/>
                    <a:pt x="296" y="1475"/>
                    <a:pt x="54" y="1756"/>
                  </a:cubicBezTo>
                  <a:cubicBezTo>
                    <a:pt x="1" y="1814"/>
                    <a:pt x="1" y="1906"/>
                    <a:pt x="54" y="1969"/>
                  </a:cubicBezTo>
                  <a:cubicBezTo>
                    <a:pt x="86" y="1998"/>
                    <a:pt x="124" y="2012"/>
                    <a:pt x="163" y="2012"/>
                  </a:cubicBezTo>
                  <a:cubicBezTo>
                    <a:pt x="202" y="2012"/>
                    <a:pt x="240" y="1998"/>
                    <a:pt x="272" y="1969"/>
                  </a:cubicBezTo>
                  <a:cubicBezTo>
                    <a:pt x="514" y="1683"/>
                    <a:pt x="770" y="1412"/>
                    <a:pt x="1012" y="1127"/>
                  </a:cubicBezTo>
                  <a:cubicBezTo>
                    <a:pt x="1254" y="842"/>
                    <a:pt x="1500" y="556"/>
                    <a:pt x="1670" y="227"/>
                  </a:cubicBezTo>
                  <a:cubicBezTo>
                    <a:pt x="1730" y="111"/>
                    <a:pt x="1624" y="1"/>
                    <a:pt x="1525" y="1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-2727738" y="3584754"/>
              <a:ext cx="147557" cy="163367"/>
            </a:xfrm>
            <a:custGeom>
              <a:avLst/>
              <a:gdLst/>
              <a:ahLst/>
              <a:cxnLst/>
              <a:rect l="l" t="t" r="r" b="b"/>
              <a:pathLst>
                <a:path w="1036" h="1147" extrusionOk="0">
                  <a:moveTo>
                    <a:pt x="141" y="0"/>
                  </a:moveTo>
                  <a:cubicBezTo>
                    <a:pt x="54" y="271"/>
                    <a:pt x="1" y="876"/>
                    <a:pt x="1" y="1146"/>
                  </a:cubicBezTo>
                  <a:cubicBezTo>
                    <a:pt x="300" y="1059"/>
                    <a:pt x="823" y="938"/>
                    <a:pt x="1036" y="755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Google Shape;217;p6"/>
          <p:cNvSpPr txBox="1">
            <a:spLocks noGrp="1"/>
          </p:cNvSpPr>
          <p:nvPr>
            <p:ph type="title"/>
          </p:nvPr>
        </p:nvSpPr>
        <p:spPr>
          <a:xfrm>
            <a:off x="724425" y="353050"/>
            <a:ext cx="769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ExtraBold"/>
              <a:buNone/>
              <a:defRPr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ExtraBold"/>
              <a:buNone/>
              <a:defRPr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ExtraBold"/>
              <a:buNone/>
              <a:defRPr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ExtraBold"/>
              <a:buNone/>
              <a:defRPr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ExtraBold"/>
              <a:buNone/>
              <a:defRPr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ExtraBold"/>
              <a:buNone/>
              <a:defRPr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ExtraBold"/>
              <a:buNone/>
              <a:defRPr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ExtraBold"/>
              <a:buNone/>
              <a:defRPr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ExtraBold"/>
              <a:buNone/>
              <a:defRPr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8"/>
          <p:cNvSpPr/>
          <p:nvPr/>
        </p:nvSpPr>
        <p:spPr>
          <a:xfrm>
            <a:off x="172437" y="4405475"/>
            <a:ext cx="8609302" cy="326800"/>
          </a:xfrm>
          <a:custGeom>
            <a:avLst/>
            <a:gdLst/>
            <a:ahLst/>
            <a:cxnLst/>
            <a:rect l="l" t="t" r="r" b="b"/>
            <a:pathLst>
              <a:path w="43544" h="2997" extrusionOk="0">
                <a:moveTo>
                  <a:pt x="40578" y="97"/>
                </a:moveTo>
                <a:cubicBezTo>
                  <a:pt x="39626" y="97"/>
                  <a:pt x="38612" y="242"/>
                  <a:pt x="38087" y="242"/>
                </a:cubicBezTo>
                <a:lnTo>
                  <a:pt x="2487" y="242"/>
                </a:lnTo>
                <a:cubicBezTo>
                  <a:pt x="1935" y="315"/>
                  <a:pt x="1" y="1"/>
                  <a:pt x="35" y="2003"/>
                </a:cubicBezTo>
                <a:cubicBezTo>
                  <a:pt x="49" y="2888"/>
                  <a:pt x="1619" y="2996"/>
                  <a:pt x="2673" y="2996"/>
                </a:cubicBezTo>
                <a:cubicBezTo>
                  <a:pt x="3014" y="2996"/>
                  <a:pt x="3300" y="2985"/>
                  <a:pt x="3464" y="2985"/>
                </a:cubicBezTo>
                <a:cubicBezTo>
                  <a:pt x="11063" y="2985"/>
                  <a:pt x="18604" y="2763"/>
                  <a:pt x="26198" y="2763"/>
                </a:cubicBezTo>
                <a:cubicBezTo>
                  <a:pt x="28568" y="2763"/>
                  <a:pt x="30775" y="2741"/>
                  <a:pt x="33126" y="2741"/>
                </a:cubicBezTo>
                <a:cubicBezTo>
                  <a:pt x="34302" y="2741"/>
                  <a:pt x="35514" y="2746"/>
                  <a:pt x="36801" y="2763"/>
                </a:cubicBezTo>
                <a:cubicBezTo>
                  <a:pt x="37577" y="2773"/>
                  <a:pt x="38299" y="2785"/>
                  <a:pt x="38994" y="2785"/>
                </a:cubicBezTo>
                <a:cubicBezTo>
                  <a:pt x="39906" y="2785"/>
                  <a:pt x="40770" y="2764"/>
                  <a:pt x="41643" y="2690"/>
                </a:cubicBezTo>
                <a:cubicBezTo>
                  <a:pt x="42808" y="2593"/>
                  <a:pt x="43544" y="1582"/>
                  <a:pt x="42562" y="620"/>
                </a:cubicBezTo>
                <a:cubicBezTo>
                  <a:pt x="42190" y="208"/>
                  <a:pt x="41407" y="97"/>
                  <a:pt x="40578" y="97"/>
                </a:cubicBezTo>
                <a:close/>
              </a:path>
            </a:pathLst>
          </a:custGeom>
          <a:solidFill>
            <a:srgbClr val="EFD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8"/>
          <p:cNvSpPr/>
          <p:nvPr/>
        </p:nvSpPr>
        <p:spPr>
          <a:xfrm rot="-4899403" flipH="1">
            <a:off x="2791338" y="-523783"/>
            <a:ext cx="3552976" cy="4975386"/>
          </a:xfrm>
          <a:custGeom>
            <a:avLst/>
            <a:gdLst/>
            <a:ahLst/>
            <a:cxnLst/>
            <a:rect l="l" t="t" r="r" b="b"/>
            <a:pathLst>
              <a:path w="2725" h="2940" extrusionOk="0">
                <a:moveTo>
                  <a:pt x="1656" y="1"/>
                </a:moveTo>
                <a:cubicBezTo>
                  <a:pt x="1373" y="1"/>
                  <a:pt x="1082" y="121"/>
                  <a:pt x="783" y="317"/>
                </a:cubicBezTo>
                <a:cubicBezTo>
                  <a:pt x="250" y="663"/>
                  <a:pt x="0" y="1127"/>
                  <a:pt x="104" y="1764"/>
                </a:cubicBezTo>
                <a:cubicBezTo>
                  <a:pt x="184" y="2270"/>
                  <a:pt x="549" y="2550"/>
                  <a:pt x="933" y="2819"/>
                </a:cubicBezTo>
                <a:cubicBezTo>
                  <a:pt x="1083" y="2903"/>
                  <a:pt x="1226" y="2940"/>
                  <a:pt x="1362" y="2940"/>
                </a:cubicBezTo>
                <a:cubicBezTo>
                  <a:pt x="1641" y="2940"/>
                  <a:pt x="1886" y="2783"/>
                  <a:pt x="2088" y="2558"/>
                </a:cubicBezTo>
                <a:cubicBezTo>
                  <a:pt x="2640" y="1940"/>
                  <a:pt x="2725" y="1204"/>
                  <a:pt x="2490" y="421"/>
                </a:cubicBezTo>
                <a:cubicBezTo>
                  <a:pt x="2222" y="125"/>
                  <a:pt x="1943" y="1"/>
                  <a:pt x="1656" y="1"/>
                </a:cubicBezTo>
                <a:close/>
              </a:path>
            </a:pathLst>
          </a:custGeom>
          <a:solidFill>
            <a:srgbClr val="FCEA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5" name="Google Shape;325;p8"/>
          <p:cNvGrpSpPr/>
          <p:nvPr/>
        </p:nvGrpSpPr>
        <p:grpSpPr>
          <a:xfrm>
            <a:off x="2664726" y="3162575"/>
            <a:ext cx="3814537" cy="1434617"/>
            <a:chOff x="2635662" y="3129000"/>
            <a:chExt cx="3814537" cy="1434617"/>
          </a:xfrm>
        </p:grpSpPr>
        <p:grpSp>
          <p:nvGrpSpPr>
            <p:cNvPr id="326" name="Google Shape;326;p8"/>
            <p:cNvGrpSpPr/>
            <p:nvPr/>
          </p:nvGrpSpPr>
          <p:grpSpPr>
            <a:xfrm>
              <a:off x="2635662" y="3129000"/>
              <a:ext cx="3814537" cy="1434617"/>
              <a:chOff x="970520" y="3147757"/>
              <a:chExt cx="3778640" cy="1421117"/>
            </a:xfrm>
          </p:grpSpPr>
          <p:sp>
            <p:nvSpPr>
              <p:cNvPr id="327" name="Google Shape;327;p8"/>
              <p:cNvSpPr/>
              <p:nvPr/>
            </p:nvSpPr>
            <p:spPr>
              <a:xfrm rot="5400000">
                <a:off x="2646387" y="2466081"/>
                <a:ext cx="426908" cy="3778640"/>
              </a:xfrm>
              <a:custGeom>
                <a:avLst/>
                <a:gdLst/>
                <a:ahLst/>
                <a:cxnLst/>
                <a:rect l="l" t="t" r="r" b="b"/>
                <a:pathLst>
                  <a:path w="1840" h="11547" extrusionOk="0">
                    <a:moveTo>
                      <a:pt x="586" y="1"/>
                    </a:moveTo>
                    <a:cubicBezTo>
                      <a:pt x="262" y="1"/>
                      <a:pt x="1" y="262"/>
                      <a:pt x="1" y="581"/>
                    </a:cubicBezTo>
                    <a:lnTo>
                      <a:pt x="1" y="11547"/>
                    </a:lnTo>
                    <a:lnTo>
                      <a:pt x="1839" y="11547"/>
                    </a:lnTo>
                    <a:lnTo>
                      <a:pt x="1839" y="581"/>
                    </a:lnTo>
                    <a:cubicBezTo>
                      <a:pt x="1839" y="262"/>
                      <a:pt x="1578" y="1"/>
                      <a:pt x="12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8"/>
              <p:cNvSpPr/>
              <p:nvPr/>
            </p:nvSpPr>
            <p:spPr>
              <a:xfrm rot="5400000">
                <a:off x="2995247" y="4207619"/>
                <a:ext cx="426917" cy="295593"/>
              </a:xfrm>
              <a:custGeom>
                <a:avLst/>
                <a:gdLst/>
                <a:ahLst/>
                <a:cxnLst/>
                <a:rect l="l" t="t" r="r" b="b"/>
                <a:pathLst>
                  <a:path w="1840" h="1274" extrusionOk="0">
                    <a:moveTo>
                      <a:pt x="1" y="1"/>
                    </a:moveTo>
                    <a:lnTo>
                      <a:pt x="1" y="1273"/>
                    </a:lnTo>
                    <a:lnTo>
                      <a:pt x="1839" y="1273"/>
                    </a:lnTo>
                    <a:lnTo>
                      <a:pt x="183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8"/>
              <p:cNvSpPr/>
              <p:nvPr/>
            </p:nvSpPr>
            <p:spPr>
              <a:xfrm rot="5400000">
                <a:off x="2375416" y="4215508"/>
                <a:ext cx="426917" cy="279816"/>
              </a:xfrm>
              <a:custGeom>
                <a:avLst/>
                <a:gdLst/>
                <a:ahLst/>
                <a:cxnLst/>
                <a:rect l="l" t="t" r="r" b="b"/>
                <a:pathLst>
                  <a:path w="1840" h="1206" extrusionOk="0">
                    <a:moveTo>
                      <a:pt x="1" y="1"/>
                    </a:moveTo>
                    <a:lnTo>
                      <a:pt x="1" y="1205"/>
                    </a:lnTo>
                    <a:lnTo>
                      <a:pt x="1839" y="1205"/>
                    </a:lnTo>
                    <a:lnTo>
                      <a:pt x="183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8"/>
              <p:cNvSpPr/>
              <p:nvPr/>
            </p:nvSpPr>
            <p:spPr>
              <a:xfrm rot="5400000">
                <a:off x="865419" y="4247063"/>
                <a:ext cx="426917" cy="216707"/>
              </a:xfrm>
              <a:custGeom>
                <a:avLst/>
                <a:gdLst/>
                <a:ahLst/>
                <a:cxnLst/>
                <a:rect l="l" t="t" r="r" b="b"/>
                <a:pathLst>
                  <a:path w="1840" h="934" extrusionOk="0">
                    <a:moveTo>
                      <a:pt x="1" y="0"/>
                    </a:moveTo>
                    <a:lnTo>
                      <a:pt x="1" y="934"/>
                    </a:lnTo>
                    <a:lnTo>
                      <a:pt x="1839" y="934"/>
                    </a:lnTo>
                    <a:lnTo>
                      <a:pt x="18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8"/>
              <p:cNvSpPr/>
              <p:nvPr/>
            </p:nvSpPr>
            <p:spPr>
              <a:xfrm rot="5400000">
                <a:off x="2493699" y="2200211"/>
                <a:ext cx="418787" cy="3465144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0589" extrusionOk="0">
                    <a:moveTo>
                      <a:pt x="460" y="0"/>
                    </a:moveTo>
                    <a:cubicBezTo>
                      <a:pt x="204" y="0"/>
                      <a:pt x="1" y="203"/>
                      <a:pt x="1" y="455"/>
                    </a:cubicBezTo>
                    <a:lnTo>
                      <a:pt x="1" y="10589"/>
                    </a:lnTo>
                    <a:lnTo>
                      <a:pt x="1805" y="10589"/>
                    </a:lnTo>
                    <a:lnTo>
                      <a:pt x="1805" y="455"/>
                    </a:lnTo>
                    <a:cubicBezTo>
                      <a:pt x="1805" y="203"/>
                      <a:pt x="1602" y="0"/>
                      <a:pt x="13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8"/>
              <p:cNvSpPr/>
              <p:nvPr/>
            </p:nvSpPr>
            <p:spPr>
              <a:xfrm rot="5400000">
                <a:off x="3268920" y="3841143"/>
                <a:ext cx="418796" cy="183296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790" extrusionOk="0">
                    <a:moveTo>
                      <a:pt x="1" y="1"/>
                    </a:moveTo>
                    <a:lnTo>
                      <a:pt x="1" y="789"/>
                    </a:lnTo>
                    <a:lnTo>
                      <a:pt x="1805" y="789"/>
                    </a:lnTo>
                    <a:lnTo>
                      <a:pt x="180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8"/>
              <p:cNvSpPr/>
              <p:nvPr/>
            </p:nvSpPr>
            <p:spPr>
              <a:xfrm rot="5400000">
                <a:off x="2111840" y="3847871"/>
                <a:ext cx="418796" cy="169839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732" extrusionOk="0">
                    <a:moveTo>
                      <a:pt x="1" y="1"/>
                    </a:moveTo>
                    <a:lnTo>
                      <a:pt x="1" y="731"/>
                    </a:lnTo>
                    <a:lnTo>
                      <a:pt x="1805" y="731"/>
                    </a:lnTo>
                    <a:lnTo>
                      <a:pt x="180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8"/>
              <p:cNvSpPr/>
              <p:nvPr/>
            </p:nvSpPr>
            <p:spPr>
              <a:xfrm rot="5400000">
                <a:off x="963795" y="3730121"/>
                <a:ext cx="418796" cy="405339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747" extrusionOk="0">
                    <a:moveTo>
                      <a:pt x="1" y="0"/>
                    </a:moveTo>
                    <a:lnTo>
                      <a:pt x="1" y="1747"/>
                    </a:lnTo>
                    <a:lnTo>
                      <a:pt x="1805" y="1747"/>
                    </a:lnTo>
                    <a:lnTo>
                      <a:pt x="180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8"/>
              <p:cNvSpPr/>
              <p:nvPr/>
            </p:nvSpPr>
            <p:spPr>
              <a:xfrm rot="5400000">
                <a:off x="2544699" y="1573578"/>
                <a:ext cx="593958" cy="3742317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1436" extrusionOk="0">
                    <a:moveTo>
                      <a:pt x="494" y="1"/>
                    </a:moveTo>
                    <a:cubicBezTo>
                      <a:pt x="223" y="1"/>
                      <a:pt x="0" y="219"/>
                      <a:pt x="0" y="494"/>
                    </a:cubicBezTo>
                    <a:lnTo>
                      <a:pt x="0" y="11436"/>
                    </a:lnTo>
                    <a:lnTo>
                      <a:pt x="2559" y="11436"/>
                    </a:lnTo>
                    <a:lnTo>
                      <a:pt x="2559" y="494"/>
                    </a:lnTo>
                    <a:cubicBezTo>
                      <a:pt x="2559" y="219"/>
                      <a:pt x="2337" y="1"/>
                      <a:pt x="20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8"/>
              <p:cNvSpPr/>
              <p:nvPr/>
            </p:nvSpPr>
            <p:spPr>
              <a:xfrm rot="5400000">
                <a:off x="3571557" y="3360512"/>
                <a:ext cx="592811" cy="169607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731" extrusionOk="0">
                    <a:moveTo>
                      <a:pt x="0" y="1"/>
                    </a:moveTo>
                    <a:lnTo>
                      <a:pt x="0" y="731"/>
                    </a:lnTo>
                    <a:lnTo>
                      <a:pt x="2554" y="731"/>
                    </a:lnTo>
                    <a:lnTo>
                      <a:pt x="255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8"/>
              <p:cNvSpPr/>
              <p:nvPr/>
            </p:nvSpPr>
            <p:spPr>
              <a:xfrm rot="5400000">
                <a:off x="1269016" y="3359932"/>
                <a:ext cx="592811" cy="170767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736" extrusionOk="0">
                    <a:moveTo>
                      <a:pt x="0" y="0"/>
                    </a:moveTo>
                    <a:lnTo>
                      <a:pt x="0" y="736"/>
                    </a:lnTo>
                    <a:lnTo>
                      <a:pt x="2554" y="736"/>
                    </a:lnTo>
                    <a:lnTo>
                      <a:pt x="255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8"/>
              <p:cNvSpPr/>
              <p:nvPr/>
            </p:nvSpPr>
            <p:spPr>
              <a:xfrm rot="5400000">
                <a:off x="915999" y="3360512"/>
                <a:ext cx="592811" cy="169607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731" extrusionOk="0">
                    <a:moveTo>
                      <a:pt x="0" y="0"/>
                    </a:moveTo>
                    <a:lnTo>
                      <a:pt x="0" y="730"/>
                    </a:lnTo>
                    <a:lnTo>
                      <a:pt x="2554" y="730"/>
                    </a:lnTo>
                    <a:lnTo>
                      <a:pt x="255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9" name="Google Shape;339;p8"/>
            <p:cNvSpPr/>
            <p:nvPr/>
          </p:nvSpPr>
          <p:spPr>
            <a:xfrm>
              <a:off x="3710175" y="3301850"/>
              <a:ext cx="1434900" cy="2526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8"/>
            <p:cNvSpPr/>
            <p:nvPr/>
          </p:nvSpPr>
          <p:spPr>
            <a:xfrm>
              <a:off x="5545625" y="4188450"/>
              <a:ext cx="330900" cy="330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1" name="Google Shape;341;p8"/>
          <p:cNvSpPr txBox="1">
            <a:spLocks noGrp="1"/>
          </p:cNvSpPr>
          <p:nvPr>
            <p:ph type="title"/>
          </p:nvPr>
        </p:nvSpPr>
        <p:spPr>
          <a:xfrm>
            <a:off x="2814000" y="856313"/>
            <a:ext cx="3516000" cy="200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 ExtraBold"/>
              <a:buNone/>
              <a:defRPr sz="4800"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Playfair Display ExtraBold"/>
              <a:buNone/>
              <a:defRPr sz="4800"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Playfair Display ExtraBold"/>
              <a:buNone/>
              <a:defRPr sz="4800"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Playfair Display ExtraBold"/>
              <a:buNone/>
              <a:defRPr sz="4800"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Playfair Display ExtraBold"/>
              <a:buNone/>
              <a:defRPr sz="4800"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Playfair Display ExtraBold"/>
              <a:buNone/>
              <a:defRPr sz="4800"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Playfair Display ExtraBold"/>
              <a:buNone/>
              <a:defRPr sz="4800"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Playfair Display ExtraBold"/>
              <a:buNone/>
              <a:defRPr sz="4800"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Playfair Display ExtraBold"/>
              <a:buNone/>
              <a:defRPr sz="4800"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/>
          </a:p>
        </p:txBody>
      </p:sp>
      <p:sp>
        <p:nvSpPr>
          <p:cNvPr id="342" name="Google Shape;342;p8"/>
          <p:cNvSpPr/>
          <p:nvPr/>
        </p:nvSpPr>
        <p:spPr>
          <a:xfrm rot="-364779">
            <a:off x="6684800" y="2320502"/>
            <a:ext cx="662874" cy="450367"/>
          </a:xfrm>
          <a:custGeom>
            <a:avLst/>
            <a:gdLst/>
            <a:ahLst/>
            <a:cxnLst/>
            <a:rect l="l" t="t" r="r" b="b"/>
            <a:pathLst>
              <a:path w="4654" h="3162" extrusionOk="0">
                <a:moveTo>
                  <a:pt x="4104" y="0"/>
                </a:moveTo>
                <a:cubicBezTo>
                  <a:pt x="4047" y="0"/>
                  <a:pt x="3989" y="10"/>
                  <a:pt x="3933" y="32"/>
                </a:cubicBezTo>
                <a:lnTo>
                  <a:pt x="3923" y="32"/>
                </a:lnTo>
                <a:cubicBezTo>
                  <a:pt x="3115" y="337"/>
                  <a:pt x="2361" y="772"/>
                  <a:pt x="1693" y="1324"/>
                </a:cubicBezTo>
                <a:cubicBezTo>
                  <a:pt x="1050" y="1860"/>
                  <a:pt x="484" y="2480"/>
                  <a:pt x="0" y="3162"/>
                </a:cubicBezTo>
                <a:cubicBezTo>
                  <a:pt x="590" y="2601"/>
                  <a:pt x="1248" y="2117"/>
                  <a:pt x="1964" y="1725"/>
                </a:cubicBezTo>
                <a:cubicBezTo>
                  <a:pt x="2656" y="1353"/>
                  <a:pt x="3401" y="1096"/>
                  <a:pt x="4179" y="966"/>
                </a:cubicBezTo>
                <a:cubicBezTo>
                  <a:pt x="4208" y="961"/>
                  <a:pt x="4242" y="956"/>
                  <a:pt x="4271" y="941"/>
                </a:cubicBezTo>
                <a:cubicBezTo>
                  <a:pt x="4523" y="850"/>
                  <a:pt x="4653" y="569"/>
                  <a:pt x="4557" y="317"/>
                </a:cubicBezTo>
                <a:cubicBezTo>
                  <a:pt x="4485" y="122"/>
                  <a:pt x="4301" y="0"/>
                  <a:pt x="41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8"/>
          <p:cNvSpPr/>
          <p:nvPr/>
        </p:nvSpPr>
        <p:spPr>
          <a:xfrm rot="-364779">
            <a:off x="6859574" y="2624676"/>
            <a:ext cx="478996" cy="207380"/>
          </a:xfrm>
          <a:custGeom>
            <a:avLst/>
            <a:gdLst/>
            <a:ahLst/>
            <a:cxnLst/>
            <a:rect l="l" t="t" r="r" b="b"/>
            <a:pathLst>
              <a:path w="3363" h="1456" extrusionOk="0">
                <a:moveTo>
                  <a:pt x="2908" y="1"/>
                </a:moveTo>
                <a:cubicBezTo>
                  <a:pt x="2891" y="1"/>
                  <a:pt x="2872" y="2"/>
                  <a:pt x="2854" y="4"/>
                </a:cubicBezTo>
                <a:lnTo>
                  <a:pt x="2840" y="4"/>
                </a:lnTo>
                <a:cubicBezTo>
                  <a:pt x="2288" y="72"/>
                  <a:pt x="1751" y="246"/>
                  <a:pt x="1263" y="512"/>
                </a:cubicBezTo>
                <a:cubicBezTo>
                  <a:pt x="803" y="769"/>
                  <a:pt x="378" y="1088"/>
                  <a:pt x="0" y="1455"/>
                </a:cubicBezTo>
                <a:cubicBezTo>
                  <a:pt x="445" y="1214"/>
                  <a:pt x="924" y="1030"/>
                  <a:pt x="1418" y="914"/>
                </a:cubicBezTo>
                <a:cubicBezTo>
                  <a:pt x="1699" y="846"/>
                  <a:pt x="1987" y="813"/>
                  <a:pt x="2276" y="813"/>
                </a:cubicBezTo>
                <a:cubicBezTo>
                  <a:pt x="2464" y="813"/>
                  <a:pt x="2653" y="827"/>
                  <a:pt x="2840" y="856"/>
                </a:cubicBezTo>
                <a:cubicBezTo>
                  <a:pt x="2859" y="858"/>
                  <a:pt x="2880" y="859"/>
                  <a:pt x="2900" y="859"/>
                </a:cubicBezTo>
                <a:cubicBezTo>
                  <a:pt x="2921" y="859"/>
                  <a:pt x="2941" y="858"/>
                  <a:pt x="2961" y="856"/>
                </a:cubicBezTo>
                <a:cubicBezTo>
                  <a:pt x="3193" y="827"/>
                  <a:pt x="3362" y="609"/>
                  <a:pt x="3333" y="377"/>
                </a:cubicBezTo>
                <a:cubicBezTo>
                  <a:pt x="3306" y="158"/>
                  <a:pt x="3123" y="1"/>
                  <a:pt x="2908" y="1"/>
                </a:cubicBezTo>
                <a:close/>
              </a:path>
            </a:pathLst>
          </a:custGeom>
          <a:solidFill>
            <a:srgbClr val="EB9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8"/>
          <p:cNvSpPr/>
          <p:nvPr/>
        </p:nvSpPr>
        <p:spPr>
          <a:xfrm>
            <a:off x="1774350" y="2334287"/>
            <a:ext cx="552628" cy="381570"/>
          </a:xfrm>
          <a:custGeom>
            <a:avLst/>
            <a:gdLst/>
            <a:ahLst/>
            <a:cxnLst/>
            <a:rect l="l" t="t" r="r" b="b"/>
            <a:pathLst>
              <a:path w="3880" h="2679" extrusionOk="0">
                <a:moveTo>
                  <a:pt x="515" y="0"/>
                </a:moveTo>
                <a:cubicBezTo>
                  <a:pt x="273" y="0"/>
                  <a:pt x="60" y="185"/>
                  <a:pt x="34" y="435"/>
                </a:cubicBezTo>
                <a:cubicBezTo>
                  <a:pt x="0" y="715"/>
                  <a:pt x="218" y="967"/>
                  <a:pt x="498" y="976"/>
                </a:cubicBezTo>
                <a:cubicBezTo>
                  <a:pt x="803" y="1015"/>
                  <a:pt x="1103" y="1083"/>
                  <a:pt x="1393" y="1184"/>
                </a:cubicBezTo>
                <a:cubicBezTo>
                  <a:pt x="1698" y="1286"/>
                  <a:pt x="1993" y="1412"/>
                  <a:pt x="2283" y="1552"/>
                </a:cubicBezTo>
                <a:cubicBezTo>
                  <a:pt x="2578" y="1692"/>
                  <a:pt x="2864" y="1857"/>
                  <a:pt x="3134" y="2036"/>
                </a:cubicBezTo>
                <a:cubicBezTo>
                  <a:pt x="3410" y="2215"/>
                  <a:pt x="3662" y="2432"/>
                  <a:pt x="3879" y="2679"/>
                </a:cubicBezTo>
                <a:cubicBezTo>
                  <a:pt x="3725" y="2379"/>
                  <a:pt x="3526" y="2103"/>
                  <a:pt x="3294" y="1861"/>
                </a:cubicBezTo>
                <a:cubicBezTo>
                  <a:pt x="3062" y="1605"/>
                  <a:pt x="2810" y="1368"/>
                  <a:pt x="2549" y="1150"/>
                </a:cubicBezTo>
                <a:cubicBezTo>
                  <a:pt x="2283" y="928"/>
                  <a:pt x="1998" y="720"/>
                  <a:pt x="1708" y="531"/>
                </a:cubicBezTo>
                <a:cubicBezTo>
                  <a:pt x="1398" y="338"/>
                  <a:pt x="1074" y="173"/>
                  <a:pt x="735" y="43"/>
                </a:cubicBezTo>
                <a:lnTo>
                  <a:pt x="721" y="38"/>
                </a:lnTo>
                <a:cubicBezTo>
                  <a:pt x="682" y="23"/>
                  <a:pt x="643" y="14"/>
                  <a:pt x="605" y="9"/>
                </a:cubicBezTo>
                <a:cubicBezTo>
                  <a:pt x="574" y="3"/>
                  <a:pt x="544" y="0"/>
                  <a:pt x="5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8"/>
          <p:cNvSpPr/>
          <p:nvPr/>
        </p:nvSpPr>
        <p:spPr>
          <a:xfrm>
            <a:off x="1838300" y="2689789"/>
            <a:ext cx="489389" cy="146703"/>
          </a:xfrm>
          <a:custGeom>
            <a:avLst/>
            <a:gdLst/>
            <a:ahLst/>
            <a:cxnLst/>
            <a:rect l="l" t="t" r="r" b="b"/>
            <a:pathLst>
              <a:path w="3436" h="1030" extrusionOk="0">
                <a:moveTo>
                  <a:pt x="471" y="0"/>
                </a:moveTo>
                <a:cubicBezTo>
                  <a:pt x="451" y="0"/>
                  <a:pt x="431" y="2"/>
                  <a:pt x="412" y="4"/>
                </a:cubicBezTo>
                <a:cubicBezTo>
                  <a:pt x="170" y="28"/>
                  <a:pt x="1" y="251"/>
                  <a:pt x="35" y="488"/>
                </a:cubicBezTo>
                <a:cubicBezTo>
                  <a:pt x="61" y="701"/>
                  <a:pt x="248" y="856"/>
                  <a:pt x="459" y="856"/>
                </a:cubicBezTo>
                <a:cubicBezTo>
                  <a:pt x="482" y="856"/>
                  <a:pt x="505" y="854"/>
                  <a:pt x="528" y="850"/>
                </a:cubicBezTo>
                <a:cubicBezTo>
                  <a:pt x="1016" y="785"/>
                  <a:pt x="1486" y="710"/>
                  <a:pt x="1955" y="710"/>
                </a:cubicBezTo>
                <a:cubicBezTo>
                  <a:pt x="1970" y="710"/>
                  <a:pt x="1984" y="710"/>
                  <a:pt x="1999" y="710"/>
                </a:cubicBezTo>
                <a:cubicBezTo>
                  <a:pt x="2240" y="715"/>
                  <a:pt x="2482" y="744"/>
                  <a:pt x="2724" y="792"/>
                </a:cubicBezTo>
                <a:cubicBezTo>
                  <a:pt x="2966" y="850"/>
                  <a:pt x="3203" y="928"/>
                  <a:pt x="3430" y="1029"/>
                </a:cubicBezTo>
                <a:lnTo>
                  <a:pt x="3435" y="1029"/>
                </a:lnTo>
                <a:cubicBezTo>
                  <a:pt x="3034" y="696"/>
                  <a:pt x="2569" y="444"/>
                  <a:pt x="2066" y="294"/>
                </a:cubicBezTo>
                <a:cubicBezTo>
                  <a:pt x="1815" y="222"/>
                  <a:pt x="1558" y="159"/>
                  <a:pt x="1297" y="120"/>
                </a:cubicBezTo>
                <a:cubicBezTo>
                  <a:pt x="1036" y="72"/>
                  <a:pt x="785" y="38"/>
                  <a:pt x="533" y="4"/>
                </a:cubicBezTo>
                <a:cubicBezTo>
                  <a:pt x="511" y="2"/>
                  <a:pt x="491" y="0"/>
                  <a:pt x="471" y="0"/>
                </a:cubicBezTo>
                <a:close/>
              </a:path>
            </a:pathLst>
          </a:custGeom>
          <a:solidFill>
            <a:srgbClr val="EB9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6" name="Google Shape;346;p8"/>
          <p:cNvGrpSpPr/>
          <p:nvPr/>
        </p:nvGrpSpPr>
        <p:grpSpPr>
          <a:xfrm rot="-667337">
            <a:off x="1955286" y="628139"/>
            <a:ext cx="514443" cy="550078"/>
            <a:chOff x="2106473" y="1676890"/>
            <a:chExt cx="514452" cy="550088"/>
          </a:xfrm>
        </p:grpSpPr>
        <p:sp>
          <p:nvSpPr>
            <p:cNvPr id="347" name="Google Shape;347;p8"/>
            <p:cNvSpPr/>
            <p:nvPr/>
          </p:nvSpPr>
          <p:spPr>
            <a:xfrm flipH="1">
              <a:off x="2106473" y="1676890"/>
              <a:ext cx="473670" cy="428343"/>
            </a:xfrm>
            <a:custGeom>
              <a:avLst/>
              <a:gdLst/>
              <a:ahLst/>
              <a:cxnLst/>
              <a:rect l="l" t="t" r="r" b="b"/>
              <a:pathLst>
                <a:path w="4669" h="4222" extrusionOk="0">
                  <a:moveTo>
                    <a:pt x="4385" y="0"/>
                  </a:moveTo>
                  <a:cubicBezTo>
                    <a:pt x="4155" y="0"/>
                    <a:pt x="3927" y="17"/>
                    <a:pt x="3701" y="48"/>
                  </a:cubicBezTo>
                  <a:cubicBezTo>
                    <a:pt x="3710" y="125"/>
                    <a:pt x="3710" y="202"/>
                    <a:pt x="3710" y="280"/>
                  </a:cubicBezTo>
                  <a:cubicBezTo>
                    <a:pt x="3710" y="297"/>
                    <a:pt x="3698" y="312"/>
                    <a:pt x="3682" y="312"/>
                  </a:cubicBezTo>
                  <a:cubicBezTo>
                    <a:pt x="3676" y="312"/>
                    <a:pt x="3669" y="309"/>
                    <a:pt x="3662" y="304"/>
                  </a:cubicBezTo>
                  <a:cubicBezTo>
                    <a:pt x="3589" y="241"/>
                    <a:pt x="3522" y="169"/>
                    <a:pt x="3464" y="91"/>
                  </a:cubicBezTo>
                  <a:cubicBezTo>
                    <a:pt x="3077" y="169"/>
                    <a:pt x="2704" y="299"/>
                    <a:pt x="2351" y="468"/>
                  </a:cubicBezTo>
                  <a:cubicBezTo>
                    <a:pt x="2366" y="555"/>
                    <a:pt x="2380" y="638"/>
                    <a:pt x="2390" y="725"/>
                  </a:cubicBezTo>
                  <a:cubicBezTo>
                    <a:pt x="2393" y="746"/>
                    <a:pt x="2379" y="759"/>
                    <a:pt x="2361" y="759"/>
                  </a:cubicBezTo>
                  <a:cubicBezTo>
                    <a:pt x="2355" y="759"/>
                    <a:pt x="2348" y="758"/>
                    <a:pt x="2342" y="754"/>
                  </a:cubicBezTo>
                  <a:cubicBezTo>
                    <a:pt x="2264" y="701"/>
                    <a:pt x="2192" y="647"/>
                    <a:pt x="2114" y="594"/>
                  </a:cubicBezTo>
                  <a:cubicBezTo>
                    <a:pt x="1809" y="768"/>
                    <a:pt x="1524" y="976"/>
                    <a:pt x="1268" y="1218"/>
                  </a:cubicBezTo>
                  <a:cubicBezTo>
                    <a:pt x="1282" y="1262"/>
                    <a:pt x="1302" y="1310"/>
                    <a:pt x="1316" y="1349"/>
                  </a:cubicBezTo>
                  <a:cubicBezTo>
                    <a:pt x="1325" y="1371"/>
                    <a:pt x="1310" y="1393"/>
                    <a:pt x="1288" y="1393"/>
                  </a:cubicBezTo>
                  <a:cubicBezTo>
                    <a:pt x="1286" y="1393"/>
                    <a:pt x="1284" y="1393"/>
                    <a:pt x="1282" y="1392"/>
                  </a:cubicBezTo>
                  <a:cubicBezTo>
                    <a:pt x="1234" y="1383"/>
                    <a:pt x="1185" y="1368"/>
                    <a:pt x="1132" y="1354"/>
                  </a:cubicBezTo>
                  <a:cubicBezTo>
                    <a:pt x="929" y="1566"/>
                    <a:pt x="745" y="1803"/>
                    <a:pt x="591" y="2060"/>
                  </a:cubicBezTo>
                  <a:cubicBezTo>
                    <a:pt x="624" y="2123"/>
                    <a:pt x="649" y="2190"/>
                    <a:pt x="673" y="2258"/>
                  </a:cubicBezTo>
                  <a:cubicBezTo>
                    <a:pt x="682" y="2276"/>
                    <a:pt x="666" y="2297"/>
                    <a:pt x="645" y="2297"/>
                  </a:cubicBezTo>
                  <a:cubicBezTo>
                    <a:pt x="643" y="2297"/>
                    <a:pt x="641" y="2297"/>
                    <a:pt x="639" y="2297"/>
                  </a:cubicBezTo>
                  <a:cubicBezTo>
                    <a:pt x="586" y="2287"/>
                    <a:pt x="532" y="2268"/>
                    <a:pt x="479" y="2253"/>
                  </a:cubicBezTo>
                  <a:cubicBezTo>
                    <a:pt x="421" y="2360"/>
                    <a:pt x="368" y="2466"/>
                    <a:pt x="320" y="2577"/>
                  </a:cubicBezTo>
                  <a:cubicBezTo>
                    <a:pt x="358" y="2626"/>
                    <a:pt x="383" y="2679"/>
                    <a:pt x="392" y="2737"/>
                  </a:cubicBezTo>
                  <a:cubicBezTo>
                    <a:pt x="392" y="2756"/>
                    <a:pt x="377" y="2769"/>
                    <a:pt x="361" y="2769"/>
                  </a:cubicBezTo>
                  <a:cubicBezTo>
                    <a:pt x="357" y="2769"/>
                    <a:pt x="353" y="2768"/>
                    <a:pt x="349" y="2766"/>
                  </a:cubicBezTo>
                  <a:lnTo>
                    <a:pt x="257" y="2737"/>
                  </a:lnTo>
                  <a:cubicBezTo>
                    <a:pt x="83" y="3211"/>
                    <a:pt x="0" y="3714"/>
                    <a:pt x="20" y="4222"/>
                  </a:cubicBezTo>
                  <a:cubicBezTo>
                    <a:pt x="436" y="4057"/>
                    <a:pt x="837" y="3869"/>
                    <a:pt x="1229" y="3656"/>
                  </a:cubicBezTo>
                  <a:cubicBezTo>
                    <a:pt x="1185" y="3588"/>
                    <a:pt x="1156" y="3516"/>
                    <a:pt x="1137" y="3438"/>
                  </a:cubicBezTo>
                  <a:cubicBezTo>
                    <a:pt x="1133" y="3421"/>
                    <a:pt x="1144" y="3399"/>
                    <a:pt x="1165" y="3399"/>
                  </a:cubicBezTo>
                  <a:cubicBezTo>
                    <a:pt x="1167" y="3399"/>
                    <a:pt x="1169" y="3399"/>
                    <a:pt x="1171" y="3400"/>
                  </a:cubicBezTo>
                  <a:cubicBezTo>
                    <a:pt x="1273" y="3419"/>
                    <a:pt x="1364" y="3463"/>
                    <a:pt x="1442" y="3530"/>
                  </a:cubicBezTo>
                  <a:cubicBezTo>
                    <a:pt x="1563" y="3463"/>
                    <a:pt x="1679" y="3390"/>
                    <a:pt x="1790" y="3313"/>
                  </a:cubicBezTo>
                  <a:cubicBezTo>
                    <a:pt x="1722" y="3153"/>
                    <a:pt x="1689" y="2974"/>
                    <a:pt x="1693" y="2800"/>
                  </a:cubicBezTo>
                  <a:cubicBezTo>
                    <a:pt x="1693" y="2784"/>
                    <a:pt x="1707" y="2774"/>
                    <a:pt x="1722" y="2774"/>
                  </a:cubicBezTo>
                  <a:cubicBezTo>
                    <a:pt x="1725" y="2774"/>
                    <a:pt x="1729" y="2775"/>
                    <a:pt x="1732" y="2776"/>
                  </a:cubicBezTo>
                  <a:cubicBezTo>
                    <a:pt x="1872" y="2863"/>
                    <a:pt x="2013" y="2959"/>
                    <a:pt x="2138" y="3066"/>
                  </a:cubicBezTo>
                  <a:cubicBezTo>
                    <a:pt x="2288" y="2955"/>
                    <a:pt x="2429" y="2839"/>
                    <a:pt x="2564" y="2722"/>
                  </a:cubicBezTo>
                  <a:cubicBezTo>
                    <a:pt x="2540" y="2655"/>
                    <a:pt x="2520" y="2592"/>
                    <a:pt x="2511" y="2524"/>
                  </a:cubicBezTo>
                  <a:cubicBezTo>
                    <a:pt x="2511" y="2503"/>
                    <a:pt x="2522" y="2489"/>
                    <a:pt x="2537" y="2489"/>
                  </a:cubicBezTo>
                  <a:cubicBezTo>
                    <a:pt x="2540" y="2489"/>
                    <a:pt x="2542" y="2490"/>
                    <a:pt x="2545" y="2490"/>
                  </a:cubicBezTo>
                  <a:cubicBezTo>
                    <a:pt x="2617" y="2500"/>
                    <a:pt x="2690" y="2519"/>
                    <a:pt x="2758" y="2543"/>
                  </a:cubicBezTo>
                  <a:cubicBezTo>
                    <a:pt x="2912" y="2398"/>
                    <a:pt x="3057" y="2248"/>
                    <a:pt x="3203" y="2094"/>
                  </a:cubicBezTo>
                  <a:cubicBezTo>
                    <a:pt x="3096" y="1958"/>
                    <a:pt x="3028" y="1799"/>
                    <a:pt x="3009" y="1634"/>
                  </a:cubicBezTo>
                  <a:cubicBezTo>
                    <a:pt x="3005" y="1614"/>
                    <a:pt x="3021" y="1598"/>
                    <a:pt x="3037" y="1598"/>
                  </a:cubicBezTo>
                  <a:cubicBezTo>
                    <a:pt x="3041" y="1598"/>
                    <a:pt x="3044" y="1599"/>
                    <a:pt x="3048" y="1600"/>
                  </a:cubicBezTo>
                  <a:cubicBezTo>
                    <a:pt x="3178" y="1668"/>
                    <a:pt x="3299" y="1760"/>
                    <a:pt x="3430" y="1828"/>
                  </a:cubicBezTo>
                  <a:cubicBezTo>
                    <a:pt x="3594" y="1634"/>
                    <a:pt x="3754" y="1426"/>
                    <a:pt x="3904" y="1213"/>
                  </a:cubicBezTo>
                  <a:cubicBezTo>
                    <a:pt x="3822" y="1107"/>
                    <a:pt x="3764" y="981"/>
                    <a:pt x="3730" y="851"/>
                  </a:cubicBezTo>
                  <a:cubicBezTo>
                    <a:pt x="3717" y="834"/>
                    <a:pt x="3737" y="821"/>
                    <a:pt x="3759" y="821"/>
                  </a:cubicBezTo>
                  <a:cubicBezTo>
                    <a:pt x="3762" y="821"/>
                    <a:pt x="3765" y="821"/>
                    <a:pt x="3768" y="822"/>
                  </a:cubicBezTo>
                  <a:cubicBezTo>
                    <a:pt x="3870" y="870"/>
                    <a:pt x="3976" y="909"/>
                    <a:pt x="4078" y="952"/>
                  </a:cubicBezTo>
                  <a:cubicBezTo>
                    <a:pt x="4281" y="657"/>
                    <a:pt x="4475" y="343"/>
                    <a:pt x="4668" y="9"/>
                  </a:cubicBezTo>
                  <a:cubicBezTo>
                    <a:pt x="4574" y="3"/>
                    <a:pt x="4479" y="0"/>
                    <a:pt x="4385" y="0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8"/>
            <p:cNvSpPr/>
            <p:nvPr/>
          </p:nvSpPr>
          <p:spPr>
            <a:xfrm flipH="1">
              <a:off x="2221821" y="1751864"/>
              <a:ext cx="399104" cy="475114"/>
            </a:xfrm>
            <a:custGeom>
              <a:avLst/>
              <a:gdLst/>
              <a:ahLst/>
              <a:cxnLst/>
              <a:rect l="l" t="t" r="r" b="b"/>
              <a:pathLst>
                <a:path w="3934" h="4683" extrusionOk="0">
                  <a:moveTo>
                    <a:pt x="3933" y="0"/>
                  </a:moveTo>
                  <a:lnTo>
                    <a:pt x="3933" y="0"/>
                  </a:lnTo>
                  <a:cubicBezTo>
                    <a:pt x="3426" y="150"/>
                    <a:pt x="2952" y="421"/>
                    <a:pt x="2526" y="740"/>
                  </a:cubicBezTo>
                  <a:cubicBezTo>
                    <a:pt x="2424" y="823"/>
                    <a:pt x="2313" y="905"/>
                    <a:pt x="2216" y="992"/>
                  </a:cubicBezTo>
                  <a:cubicBezTo>
                    <a:pt x="2115" y="1079"/>
                    <a:pt x="2013" y="1166"/>
                    <a:pt x="1916" y="1258"/>
                  </a:cubicBezTo>
                  <a:lnTo>
                    <a:pt x="1636" y="1543"/>
                  </a:lnTo>
                  <a:lnTo>
                    <a:pt x="1370" y="1838"/>
                  </a:lnTo>
                  <a:cubicBezTo>
                    <a:pt x="1283" y="1945"/>
                    <a:pt x="1201" y="2051"/>
                    <a:pt x="1118" y="2153"/>
                  </a:cubicBezTo>
                  <a:cubicBezTo>
                    <a:pt x="1075" y="2206"/>
                    <a:pt x="1036" y="2259"/>
                    <a:pt x="997" y="2312"/>
                  </a:cubicBezTo>
                  <a:lnTo>
                    <a:pt x="881" y="2477"/>
                  </a:lnTo>
                  <a:cubicBezTo>
                    <a:pt x="731" y="2699"/>
                    <a:pt x="596" y="2932"/>
                    <a:pt x="475" y="3169"/>
                  </a:cubicBezTo>
                  <a:cubicBezTo>
                    <a:pt x="233" y="3643"/>
                    <a:pt x="44" y="4155"/>
                    <a:pt x="1" y="4683"/>
                  </a:cubicBezTo>
                  <a:cubicBezTo>
                    <a:pt x="151" y="4184"/>
                    <a:pt x="364" y="3705"/>
                    <a:pt x="639" y="3260"/>
                  </a:cubicBezTo>
                  <a:cubicBezTo>
                    <a:pt x="775" y="3038"/>
                    <a:pt x="920" y="2820"/>
                    <a:pt x="1070" y="2612"/>
                  </a:cubicBezTo>
                  <a:cubicBezTo>
                    <a:pt x="1152" y="2506"/>
                    <a:pt x="1225" y="2399"/>
                    <a:pt x="1307" y="2298"/>
                  </a:cubicBezTo>
                  <a:cubicBezTo>
                    <a:pt x="1389" y="2196"/>
                    <a:pt x="1467" y="2095"/>
                    <a:pt x="1554" y="1998"/>
                  </a:cubicBezTo>
                  <a:lnTo>
                    <a:pt x="1810" y="1703"/>
                  </a:lnTo>
                  <a:lnTo>
                    <a:pt x="2076" y="1422"/>
                  </a:lnTo>
                  <a:cubicBezTo>
                    <a:pt x="2168" y="1330"/>
                    <a:pt x="2265" y="1239"/>
                    <a:pt x="2357" y="1147"/>
                  </a:cubicBezTo>
                  <a:cubicBezTo>
                    <a:pt x="2400" y="1103"/>
                    <a:pt x="2453" y="1064"/>
                    <a:pt x="2502" y="1021"/>
                  </a:cubicBezTo>
                  <a:lnTo>
                    <a:pt x="2647" y="890"/>
                  </a:lnTo>
                  <a:cubicBezTo>
                    <a:pt x="3039" y="542"/>
                    <a:pt x="3469" y="247"/>
                    <a:pt x="3933" y="0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9" name="Google Shape;349;p8"/>
          <p:cNvGrpSpPr/>
          <p:nvPr/>
        </p:nvGrpSpPr>
        <p:grpSpPr>
          <a:xfrm rot="5115862" flipH="1">
            <a:off x="6854137" y="1124182"/>
            <a:ext cx="519149" cy="620353"/>
            <a:chOff x="-2727738" y="2878591"/>
            <a:chExt cx="727675" cy="869530"/>
          </a:xfrm>
        </p:grpSpPr>
        <p:sp>
          <p:nvSpPr>
            <p:cNvPr id="350" name="Google Shape;350;p8"/>
            <p:cNvSpPr/>
            <p:nvPr/>
          </p:nvSpPr>
          <p:spPr>
            <a:xfrm>
              <a:off x="-2714634" y="2878591"/>
              <a:ext cx="714571" cy="826806"/>
            </a:xfrm>
            <a:custGeom>
              <a:avLst/>
              <a:gdLst/>
              <a:ahLst/>
              <a:cxnLst/>
              <a:rect l="l" t="t" r="r" b="b"/>
              <a:pathLst>
                <a:path w="5017" h="5805" extrusionOk="0">
                  <a:moveTo>
                    <a:pt x="4412" y="0"/>
                  </a:moveTo>
                  <a:cubicBezTo>
                    <a:pt x="4257" y="10"/>
                    <a:pt x="4083" y="58"/>
                    <a:pt x="3981" y="179"/>
                  </a:cubicBezTo>
                  <a:lnTo>
                    <a:pt x="3604" y="639"/>
                  </a:lnTo>
                  <a:lnTo>
                    <a:pt x="2699" y="1732"/>
                  </a:lnTo>
                  <a:lnTo>
                    <a:pt x="1601" y="3057"/>
                  </a:lnTo>
                  <a:lnTo>
                    <a:pt x="644" y="4204"/>
                  </a:lnTo>
                  <a:cubicBezTo>
                    <a:pt x="489" y="4392"/>
                    <a:pt x="334" y="4576"/>
                    <a:pt x="184" y="4765"/>
                  </a:cubicBezTo>
                  <a:cubicBezTo>
                    <a:pt x="179" y="4765"/>
                    <a:pt x="179" y="4769"/>
                    <a:pt x="175" y="4769"/>
                  </a:cubicBezTo>
                  <a:cubicBezTo>
                    <a:pt x="68" y="4886"/>
                    <a:pt x="5" y="5040"/>
                    <a:pt x="0" y="5200"/>
                  </a:cubicBezTo>
                  <a:cubicBezTo>
                    <a:pt x="0" y="5360"/>
                    <a:pt x="63" y="5514"/>
                    <a:pt x="175" y="5626"/>
                  </a:cubicBezTo>
                  <a:cubicBezTo>
                    <a:pt x="291" y="5742"/>
                    <a:pt x="445" y="5805"/>
                    <a:pt x="605" y="5805"/>
                  </a:cubicBezTo>
                  <a:cubicBezTo>
                    <a:pt x="755" y="5795"/>
                    <a:pt x="929" y="5747"/>
                    <a:pt x="1031" y="5626"/>
                  </a:cubicBezTo>
                  <a:lnTo>
                    <a:pt x="1408" y="5166"/>
                  </a:lnTo>
                  <a:lnTo>
                    <a:pt x="2317" y="4073"/>
                  </a:lnTo>
                  <a:lnTo>
                    <a:pt x="3415" y="2748"/>
                  </a:lnTo>
                  <a:lnTo>
                    <a:pt x="4368" y="1601"/>
                  </a:lnTo>
                  <a:cubicBezTo>
                    <a:pt x="4523" y="1413"/>
                    <a:pt x="4678" y="1229"/>
                    <a:pt x="4833" y="1040"/>
                  </a:cubicBezTo>
                  <a:lnTo>
                    <a:pt x="4837" y="1035"/>
                  </a:lnTo>
                  <a:cubicBezTo>
                    <a:pt x="4949" y="919"/>
                    <a:pt x="5012" y="764"/>
                    <a:pt x="5016" y="605"/>
                  </a:cubicBezTo>
                  <a:cubicBezTo>
                    <a:pt x="5012" y="445"/>
                    <a:pt x="4949" y="290"/>
                    <a:pt x="4837" y="179"/>
                  </a:cubicBezTo>
                  <a:cubicBezTo>
                    <a:pt x="4726" y="68"/>
                    <a:pt x="4571" y="0"/>
                    <a:pt x="4412" y="0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-2642993" y="2947812"/>
              <a:ext cx="639511" cy="740209"/>
            </a:xfrm>
            <a:custGeom>
              <a:avLst/>
              <a:gdLst/>
              <a:ahLst/>
              <a:cxnLst/>
              <a:rect l="l" t="t" r="r" b="b"/>
              <a:pathLst>
                <a:path w="4490" h="5197" extrusionOk="0">
                  <a:moveTo>
                    <a:pt x="4136" y="1"/>
                  </a:moveTo>
                  <a:cubicBezTo>
                    <a:pt x="4060" y="1"/>
                    <a:pt x="3986" y="28"/>
                    <a:pt x="3933" y="90"/>
                  </a:cubicBezTo>
                  <a:lnTo>
                    <a:pt x="3556" y="544"/>
                  </a:lnTo>
                  <a:lnTo>
                    <a:pt x="2646" y="1642"/>
                  </a:lnTo>
                  <a:lnTo>
                    <a:pt x="1548" y="2968"/>
                  </a:lnTo>
                  <a:lnTo>
                    <a:pt x="595" y="4114"/>
                  </a:lnTo>
                  <a:cubicBezTo>
                    <a:pt x="441" y="4303"/>
                    <a:pt x="286" y="4487"/>
                    <a:pt x="131" y="4675"/>
                  </a:cubicBezTo>
                  <a:lnTo>
                    <a:pt x="126" y="4680"/>
                  </a:lnTo>
                  <a:cubicBezTo>
                    <a:pt x="25" y="4801"/>
                    <a:pt x="0" y="4990"/>
                    <a:pt x="126" y="5111"/>
                  </a:cubicBezTo>
                  <a:cubicBezTo>
                    <a:pt x="185" y="5164"/>
                    <a:pt x="270" y="5196"/>
                    <a:pt x="353" y="5196"/>
                  </a:cubicBezTo>
                  <a:cubicBezTo>
                    <a:pt x="428" y="5196"/>
                    <a:pt x="501" y="5170"/>
                    <a:pt x="552" y="5111"/>
                  </a:cubicBezTo>
                  <a:lnTo>
                    <a:pt x="557" y="5111"/>
                  </a:lnTo>
                  <a:lnTo>
                    <a:pt x="934" y="4651"/>
                  </a:lnTo>
                  <a:lnTo>
                    <a:pt x="1843" y="3553"/>
                  </a:lnTo>
                  <a:lnTo>
                    <a:pt x="2941" y="2228"/>
                  </a:lnTo>
                  <a:lnTo>
                    <a:pt x="3894" y="1081"/>
                  </a:lnTo>
                  <a:cubicBezTo>
                    <a:pt x="4049" y="898"/>
                    <a:pt x="4204" y="709"/>
                    <a:pt x="4354" y="525"/>
                  </a:cubicBezTo>
                  <a:cubicBezTo>
                    <a:pt x="4359" y="520"/>
                    <a:pt x="4359" y="515"/>
                    <a:pt x="4363" y="515"/>
                  </a:cubicBezTo>
                  <a:cubicBezTo>
                    <a:pt x="4465" y="394"/>
                    <a:pt x="4489" y="206"/>
                    <a:pt x="4363" y="90"/>
                  </a:cubicBezTo>
                  <a:cubicBezTo>
                    <a:pt x="4305" y="34"/>
                    <a:pt x="4220" y="1"/>
                    <a:pt x="4136" y="1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-2447866" y="3231388"/>
              <a:ext cx="161231" cy="140578"/>
            </a:xfrm>
            <a:custGeom>
              <a:avLst/>
              <a:gdLst/>
              <a:ahLst/>
              <a:cxnLst/>
              <a:rect l="l" t="t" r="r" b="b"/>
              <a:pathLst>
                <a:path w="1132" h="987" extrusionOk="0">
                  <a:moveTo>
                    <a:pt x="126" y="0"/>
                  </a:moveTo>
                  <a:cubicBezTo>
                    <a:pt x="61" y="0"/>
                    <a:pt x="0" y="75"/>
                    <a:pt x="53" y="145"/>
                  </a:cubicBezTo>
                  <a:cubicBezTo>
                    <a:pt x="246" y="401"/>
                    <a:pt x="730" y="803"/>
                    <a:pt x="976" y="967"/>
                  </a:cubicBezTo>
                  <a:cubicBezTo>
                    <a:pt x="991" y="977"/>
                    <a:pt x="1010" y="986"/>
                    <a:pt x="1025" y="986"/>
                  </a:cubicBezTo>
                  <a:cubicBezTo>
                    <a:pt x="1059" y="982"/>
                    <a:pt x="1083" y="967"/>
                    <a:pt x="1102" y="943"/>
                  </a:cubicBezTo>
                  <a:cubicBezTo>
                    <a:pt x="1131" y="899"/>
                    <a:pt x="1117" y="846"/>
                    <a:pt x="1078" y="817"/>
                  </a:cubicBezTo>
                  <a:cubicBezTo>
                    <a:pt x="846" y="662"/>
                    <a:pt x="377" y="271"/>
                    <a:pt x="198" y="38"/>
                  </a:cubicBezTo>
                  <a:cubicBezTo>
                    <a:pt x="177" y="11"/>
                    <a:pt x="152" y="0"/>
                    <a:pt x="126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-2210296" y="2927160"/>
              <a:ext cx="179889" cy="155391"/>
            </a:xfrm>
            <a:custGeom>
              <a:avLst/>
              <a:gdLst/>
              <a:ahLst/>
              <a:cxnLst/>
              <a:rect l="l" t="t" r="r" b="b"/>
              <a:pathLst>
                <a:path w="1263" h="1091" extrusionOk="0">
                  <a:moveTo>
                    <a:pt x="170" y="0"/>
                  </a:moveTo>
                  <a:cubicBezTo>
                    <a:pt x="143" y="0"/>
                    <a:pt x="117" y="7"/>
                    <a:pt x="92" y="22"/>
                  </a:cubicBezTo>
                  <a:cubicBezTo>
                    <a:pt x="24" y="65"/>
                    <a:pt x="0" y="157"/>
                    <a:pt x="39" y="230"/>
                  </a:cubicBezTo>
                  <a:lnTo>
                    <a:pt x="39" y="235"/>
                  </a:lnTo>
                  <a:cubicBezTo>
                    <a:pt x="121" y="423"/>
                    <a:pt x="286" y="578"/>
                    <a:pt x="440" y="709"/>
                  </a:cubicBezTo>
                  <a:cubicBezTo>
                    <a:pt x="614" y="854"/>
                    <a:pt x="813" y="980"/>
                    <a:pt x="1021" y="1072"/>
                  </a:cubicBezTo>
                  <a:cubicBezTo>
                    <a:pt x="1044" y="1084"/>
                    <a:pt x="1070" y="1090"/>
                    <a:pt x="1095" y="1090"/>
                  </a:cubicBezTo>
                  <a:cubicBezTo>
                    <a:pt x="1148" y="1090"/>
                    <a:pt x="1199" y="1064"/>
                    <a:pt x="1229" y="1018"/>
                  </a:cubicBezTo>
                  <a:cubicBezTo>
                    <a:pt x="1263" y="951"/>
                    <a:pt x="1253" y="844"/>
                    <a:pt x="1176" y="810"/>
                  </a:cubicBezTo>
                  <a:cubicBezTo>
                    <a:pt x="1079" y="767"/>
                    <a:pt x="987" y="723"/>
                    <a:pt x="905" y="665"/>
                  </a:cubicBezTo>
                  <a:cubicBezTo>
                    <a:pt x="856" y="636"/>
                    <a:pt x="808" y="607"/>
                    <a:pt x="764" y="573"/>
                  </a:cubicBezTo>
                  <a:cubicBezTo>
                    <a:pt x="745" y="559"/>
                    <a:pt x="721" y="544"/>
                    <a:pt x="702" y="530"/>
                  </a:cubicBezTo>
                  <a:cubicBezTo>
                    <a:pt x="697" y="530"/>
                    <a:pt x="692" y="525"/>
                    <a:pt x="687" y="520"/>
                  </a:cubicBezTo>
                  <a:lnTo>
                    <a:pt x="653" y="491"/>
                  </a:lnTo>
                  <a:cubicBezTo>
                    <a:pt x="576" y="428"/>
                    <a:pt x="498" y="356"/>
                    <a:pt x="431" y="278"/>
                  </a:cubicBezTo>
                  <a:cubicBezTo>
                    <a:pt x="416" y="259"/>
                    <a:pt x="397" y="240"/>
                    <a:pt x="382" y="220"/>
                  </a:cubicBezTo>
                  <a:lnTo>
                    <a:pt x="382" y="220"/>
                  </a:lnTo>
                  <a:cubicBezTo>
                    <a:pt x="388" y="226"/>
                    <a:pt x="390" y="228"/>
                    <a:pt x="390" y="228"/>
                  </a:cubicBezTo>
                  <a:cubicBezTo>
                    <a:pt x="390" y="228"/>
                    <a:pt x="385" y="222"/>
                    <a:pt x="382" y="215"/>
                  </a:cubicBezTo>
                  <a:lnTo>
                    <a:pt x="363" y="191"/>
                  </a:lnTo>
                  <a:cubicBezTo>
                    <a:pt x="339" y="157"/>
                    <a:pt x="319" y="119"/>
                    <a:pt x="300" y="75"/>
                  </a:cubicBezTo>
                  <a:cubicBezTo>
                    <a:pt x="271" y="27"/>
                    <a:pt x="221" y="0"/>
                    <a:pt x="170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8"/>
            <p:cNvSpPr/>
            <p:nvPr/>
          </p:nvSpPr>
          <p:spPr>
            <a:xfrm>
              <a:off x="-2273107" y="3039821"/>
              <a:ext cx="246404" cy="286712"/>
            </a:xfrm>
            <a:custGeom>
              <a:avLst/>
              <a:gdLst/>
              <a:ahLst/>
              <a:cxnLst/>
              <a:rect l="l" t="t" r="r" b="b"/>
              <a:pathLst>
                <a:path w="1730" h="2013" extrusionOk="0">
                  <a:moveTo>
                    <a:pt x="1525" y="1"/>
                  </a:moveTo>
                  <a:cubicBezTo>
                    <a:pt x="1480" y="1"/>
                    <a:pt x="1436" y="23"/>
                    <a:pt x="1409" y="77"/>
                  </a:cubicBezTo>
                  <a:cubicBezTo>
                    <a:pt x="1249" y="392"/>
                    <a:pt x="1007" y="668"/>
                    <a:pt x="780" y="929"/>
                  </a:cubicBezTo>
                  <a:cubicBezTo>
                    <a:pt x="543" y="1209"/>
                    <a:pt x="296" y="1475"/>
                    <a:pt x="54" y="1756"/>
                  </a:cubicBezTo>
                  <a:cubicBezTo>
                    <a:pt x="1" y="1814"/>
                    <a:pt x="1" y="1906"/>
                    <a:pt x="54" y="1969"/>
                  </a:cubicBezTo>
                  <a:cubicBezTo>
                    <a:pt x="86" y="1998"/>
                    <a:pt x="124" y="2012"/>
                    <a:pt x="163" y="2012"/>
                  </a:cubicBezTo>
                  <a:cubicBezTo>
                    <a:pt x="202" y="2012"/>
                    <a:pt x="240" y="1998"/>
                    <a:pt x="272" y="1969"/>
                  </a:cubicBezTo>
                  <a:cubicBezTo>
                    <a:pt x="514" y="1683"/>
                    <a:pt x="770" y="1412"/>
                    <a:pt x="1012" y="1127"/>
                  </a:cubicBezTo>
                  <a:cubicBezTo>
                    <a:pt x="1254" y="842"/>
                    <a:pt x="1500" y="556"/>
                    <a:pt x="1670" y="227"/>
                  </a:cubicBezTo>
                  <a:cubicBezTo>
                    <a:pt x="1730" y="111"/>
                    <a:pt x="1624" y="1"/>
                    <a:pt x="1525" y="1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8"/>
            <p:cNvSpPr/>
            <p:nvPr/>
          </p:nvSpPr>
          <p:spPr>
            <a:xfrm>
              <a:off x="-2727738" y="3584754"/>
              <a:ext cx="147557" cy="163367"/>
            </a:xfrm>
            <a:custGeom>
              <a:avLst/>
              <a:gdLst/>
              <a:ahLst/>
              <a:cxnLst/>
              <a:rect l="l" t="t" r="r" b="b"/>
              <a:pathLst>
                <a:path w="1036" h="1147" extrusionOk="0">
                  <a:moveTo>
                    <a:pt x="141" y="0"/>
                  </a:moveTo>
                  <a:cubicBezTo>
                    <a:pt x="54" y="271"/>
                    <a:pt x="1" y="876"/>
                    <a:pt x="1" y="1146"/>
                  </a:cubicBezTo>
                  <a:cubicBezTo>
                    <a:pt x="300" y="1059"/>
                    <a:pt x="823" y="938"/>
                    <a:pt x="1036" y="755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Google Shape;356;p8"/>
          <p:cNvSpPr/>
          <p:nvPr/>
        </p:nvSpPr>
        <p:spPr>
          <a:xfrm>
            <a:off x="6046051" y="591075"/>
            <a:ext cx="145421" cy="125196"/>
          </a:xfrm>
          <a:custGeom>
            <a:avLst/>
            <a:gdLst/>
            <a:ahLst/>
            <a:cxnLst/>
            <a:rect l="l" t="t" r="r" b="b"/>
            <a:pathLst>
              <a:path w="1021" h="879" extrusionOk="0">
                <a:moveTo>
                  <a:pt x="586" y="95"/>
                </a:moveTo>
                <a:cubicBezTo>
                  <a:pt x="774" y="95"/>
                  <a:pt x="934" y="250"/>
                  <a:pt x="934" y="439"/>
                </a:cubicBezTo>
                <a:cubicBezTo>
                  <a:pt x="934" y="648"/>
                  <a:pt x="761" y="787"/>
                  <a:pt x="581" y="787"/>
                </a:cubicBezTo>
                <a:cubicBezTo>
                  <a:pt x="496" y="787"/>
                  <a:pt x="409" y="756"/>
                  <a:pt x="339" y="685"/>
                </a:cubicBezTo>
                <a:cubicBezTo>
                  <a:pt x="121" y="468"/>
                  <a:pt x="276" y="95"/>
                  <a:pt x="586" y="95"/>
                </a:cubicBezTo>
                <a:close/>
                <a:moveTo>
                  <a:pt x="580" y="1"/>
                </a:moveTo>
                <a:cubicBezTo>
                  <a:pt x="474" y="1"/>
                  <a:pt x="365" y="40"/>
                  <a:pt x="276" y="129"/>
                </a:cubicBezTo>
                <a:cubicBezTo>
                  <a:pt x="0" y="405"/>
                  <a:pt x="194" y="879"/>
                  <a:pt x="586" y="879"/>
                </a:cubicBezTo>
                <a:cubicBezTo>
                  <a:pt x="827" y="879"/>
                  <a:pt x="1021" y="680"/>
                  <a:pt x="1021" y="439"/>
                </a:cubicBezTo>
                <a:cubicBezTo>
                  <a:pt x="1021" y="176"/>
                  <a:pt x="805" y="1"/>
                  <a:pt x="580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8"/>
          <p:cNvSpPr/>
          <p:nvPr/>
        </p:nvSpPr>
        <p:spPr>
          <a:xfrm>
            <a:off x="987341" y="1626826"/>
            <a:ext cx="136590" cy="117077"/>
          </a:xfrm>
          <a:custGeom>
            <a:avLst/>
            <a:gdLst/>
            <a:ahLst/>
            <a:cxnLst/>
            <a:rect l="l" t="t" r="r" b="b"/>
            <a:pathLst>
              <a:path w="959" h="822" extrusionOk="0">
                <a:moveTo>
                  <a:pt x="547" y="96"/>
                </a:moveTo>
                <a:cubicBezTo>
                  <a:pt x="721" y="96"/>
                  <a:pt x="867" y="236"/>
                  <a:pt x="867" y="410"/>
                </a:cubicBezTo>
                <a:cubicBezTo>
                  <a:pt x="867" y="603"/>
                  <a:pt x="709" y="730"/>
                  <a:pt x="546" y="730"/>
                </a:cubicBezTo>
                <a:cubicBezTo>
                  <a:pt x="468" y="730"/>
                  <a:pt x="389" y="701"/>
                  <a:pt x="325" y="637"/>
                </a:cubicBezTo>
                <a:cubicBezTo>
                  <a:pt x="126" y="434"/>
                  <a:pt x="267" y="96"/>
                  <a:pt x="547" y="96"/>
                </a:cubicBezTo>
                <a:close/>
                <a:moveTo>
                  <a:pt x="546" y="0"/>
                </a:moveTo>
                <a:cubicBezTo>
                  <a:pt x="446" y="0"/>
                  <a:pt x="344" y="37"/>
                  <a:pt x="262" y="120"/>
                </a:cubicBezTo>
                <a:cubicBezTo>
                  <a:pt x="1" y="381"/>
                  <a:pt x="185" y="821"/>
                  <a:pt x="547" y="821"/>
                </a:cubicBezTo>
                <a:cubicBezTo>
                  <a:pt x="775" y="816"/>
                  <a:pt x="958" y="637"/>
                  <a:pt x="958" y="410"/>
                </a:cubicBezTo>
                <a:cubicBezTo>
                  <a:pt x="958" y="164"/>
                  <a:pt x="756" y="0"/>
                  <a:pt x="546" y="0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8"/>
          <p:cNvSpPr/>
          <p:nvPr/>
        </p:nvSpPr>
        <p:spPr>
          <a:xfrm>
            <a:off x="1796253" y="1484329"/>
            <a:ext cx="75351" cy="73402"/>
          </a:xfrm>
          <a:custGeom>
            <a:avLst/>
            <a:gdLst/>
            <a:ahLst/>
            <a:cxnLst/>
            <a:rect l="l" t="t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8"/>
          <p:cNvSpPr/>
          <p:nvPr/>
        </p:nvSpPr>
        <p:spPr>
          <a:xfrm>
            <a:off x="6191469" y="961166"/>
            <a:ext cx="75345" cy="64663"/>
          </a:xfrm>
          <a:custGeom>
            <a:avLst/>
            <a:gdLst/>
            <a:ahLst/>
            <a:cxnLst/>
            <a:rect l="l" t="t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8"/>
          <p:cNvSpPr/>
          <p:nvPr/>
        </p:nvSpPr>
        <p:spPr>
          <a:xfrm>
            <a:off x="7833095" y="1783529"/>
            <a:ext cx="140721" cy="146845"/>
          </a:xfrm>
          <a:custGeom>
            <a:avLst/>
            <a:gdLst/>
            <a:ahLst/>
            <a:cxnLst/>
            <a:rect l="l" t="t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357" y="367"/>
                </a:lnTo>
                <a:lnTo>
                  <a:pt x="0" y="363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280" y="589"/>
                </a:lnTo>
                <a:lnTo>
                  <a:pt x="136" y="1006"/>
                </a:lnTo>
                <a:lnTo>
                  <a:pt x="136" y="1006"/>
                </a:lnTo>
                <a:lnTo>
                  <a:pt x="482" y="749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835" y="1024"/>
                </a:lnTo>
                <a:lnTo>
                  <a:pt x="688" y="595"/>
                </a:ln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8"/>
          <p:cNvSpPr/>
          <p:nvPr/>
        </p:nvSpPr>
        <p:spPr>
          <a:xfrm>
            <a:off x="1387421" y="2065333"/>
            <a:ext cx="165504" cy="172340"/>
          </a:xfrm>
          <a:custGeom>
            <a:avLst/>
            <a:gdLst/>
            <a:ahLst/>
            <a:cxnLst/>
            <a:rect l="l" t="t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599" y="882"/>
                </a:lnTo>
                <a:lnTo>
                  <a:pt x="1006" y="1186"/>
                </a:lnTo>
                <a:lnTo>
                  <a:pt x="835" y="691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1161" y="426"/>
                </a:lnTo>
                <a:lnTo>
                  <a:pt x="744" y="430"/>
                </a:ln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8"/>
          <p:cNvSpPr/>
          <p:nvPr/>
        </p:nvSpPr>
        <p:spPr>
          <a:xfrm>
            <a:off x="7444244" y="1931579"/>
            <a:ext cx="75345" cy="64663"/>
          </a:xfrm>
          <a:custGeom>
            <a:avLst/>
            <a:gdLst/>
            <a:ahLst/>
            <a:cxnLst/>
            <a:rect l="l" t="t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8"/>
          <p:cNvSpPr/>
          <p:nvPr/>
        </p:nvSpPr>
        <p:spPr>
          <a:xfrm>
            <a:off x="7664999" y="1718650"/>
            <a:ext cx="75350" cy="64881"/>
          </a:xfrm>
          <a:custGeom>
            <a:avLst/>
            <a:gdLst/>
            <a:ahLst/>
            <a:cxnLst/>
            <a:rect l="l" t="t" r="r" b="b"/>
            <a:pathLst>
              <a:path w="1021" h="879" extrusionOk="0">
                <a:moveTo>
                  <a:pt x="586" y="95"/>
                </a:moveTo>
                <a:cubicBezTo>
                  <a:pt x="774" y="95"/>
                  <a:pt x="934" y="250"/>
                  <a:pt x="934" y="439"/>
                </a:cubicBezTo>
                <a:cubicBezTo>
                  <a:pt x="934" y="648"/>
                  <a:pt x="761" y="787"/>
                  <a:pt x="581" y="787"/>
                </a:cubicBezTo>
                <a:cubicBezTo>
                  <a:pt x="496" y="787"/>
                  <a:pt x="409" y="756"/>
                  <a:pt x="339" y="685"/>
                </a:cubicBezTo>
                <a:cubicBezTo>
                  <a:pt x="121" y="468"/>
                  <a:pt x="276" y="95"/>
                  <a:pt x="586" y="95"/>
                </a:cubicBezTo>
                <a:close/>
                <a:moveTo>
                  <a:pt x="580" y="1"/>
                </a:moveTo>
                <a:cubicBezTo>
                  <a:pt x="474" y="1"/>
                  <a:pt x="365" y="40"/>
                  <a:pt x="276" y="129"/>
                </a:cubicBezTo>
                <a:cubicBezTo>
                  <a:pt x="0" y="405"/>
                  <a:pt x="194" y="879"/>
                  <a:pt x="586" y="879"/>
                </a:cubicBezTo>
                <a:cubicBezTo>
                  <a:pt x="827" y="879"/>
                  <a:pt x="1021" y="680"/>
                  <a:pt x="1021" y="439"/>
                </a:cubicBezTo>
                <a:cubicBezTo>
                  <a:pt x="1021" y="176"/>
                  <a:pt x="805" y="1"/>
                  <a:pt x="580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4" name="Google Shape;364;p8"/>
          <p:cNvGrpSpPr/>
          <p:nvPr/>
        </p:nvGrpSpPr>
        <p:grpSpPr>
          <a:xfrm>
            <a:off x="739067" y="3158583"/>
            <a:ext cx="1207927" cy="1434608"/>
            <a:chOff x="-2819875" y="-1836800"/>
            <a:chExt cx="314425" cy="373450"/>
          </a:xfrm>
        </p:grpSpPr>
        <p:sp>
          <p:nvSpPr>
            <p:cNvPr id="365" name="Google Shape;365;p8"/>
            <p:cNvSpPr/>
            <p:nvPr/>
          </p:nvSpPr>
          <p:spPr>
            <a:xfrm>
              <a:off x="-2741500" y="-1778875"/>
              <a:ext cx="160475" cy="138850"/>
            </a:xfrm>
            <a:custGeom>
              <a:avLst/>
              <a:gdLst/>
              <a:ahLst/>
              <a:cxnLst/>
              <a:rect l="l" t="t" r="r" b="b"/>
              <a:pathLst>
                <a:path w="6419" h="5554" extrusionOk="0">
                  <a:moveTo>
                    <a:pt x="0" y="1"/>
                  </a:moveTo>
                  <a:lnTo>
                    <a:pt x="0" y="5553"/>
                  </a:lnTo>
                  <a:cubicBezTo>
                    <a:pt x="0" y="5553"/>
                    <a:pt x="590" y="2879"/>
                    <a:pt x="3212" y="2879"/>
                  </a:cubicBezTo>
                  <a:cubicBezTo>
                    <a:pt x="5834" y="2879"/>
                    <a:pt x="6419" y="5553"/>
                    <a:pt x="6419" y="5553"/>
                  </a:cubicBezTo>
                  <a:lnTo>
                    <a:pt x="6419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-2610900" y="-1767150"/>
              <a:ext cx="105350" cy="303800"/>
            </a:xfrm>
            <a:custGeom>
              <a:avLst/>
              <a:gdLst/>
              <a:ahLst/>
              <a:cxnLst/>
              <a:rect l="l" t="t" r="r" b="b"/>
              <a:pathLst>
                <a:path w="4214" h="12152" extrusionOk="0">
                  <a:moveTo>
                    <a:pt x="1232" y="0"/>
                  </a:moveTo>
                  <a:cubicBezTo>
                    <a:pt x="552" y="0"/>
                    <a:pt x="0" y="556"/>
                    <a:pt x="10" y="1239"/>
                  </a:cubicBezTo>
                  <a:lnTo>
                    <a:pt x="10" y="11760"/>
                  </a:lnTo>
                  <a:cubicBezTo>
                    <a:pt x="10" y="11968"/>
                    <a:pt x="155" y="12151"/>
                    <a:pt x="363" y="12151"/>
                  </a:cubicBezTo>
                  <a:lnTo>
                    <a:pt x="387" y="12151"/>
                  </a:lnTo>
                  <a:cubicBezTo>
                    <a:pt x="595" y="12142"/>
                    <a:pt x="760" y="11968"/>
                    <a:pt x="750" y="11760"/>
                  </a:cubicBezTo>
                  <a:lnTo>
                    <a:pt x="750" y="2027"/>
                  </a:lnTo>
                  <a:cubicBezTo>
                    <a:pt x="750" y="1399"/>
                    <a:pt x="1122" y="905"/>
                    <a:pt x="1567" y="905"/>
                  </a:cubicBezTo>
                  <a:lnTo>
                    <a:pt x="2641" y="905"/>
                  </a:lnTo>
                  <a:cubicBezTo>
                    <a:pt x="3081" y="905"/>
                    <a:pt x="3463" y="1399"/>
                    <a:pt x="3463" y="2027"/>
                  </a:cubicBezTo>
                  <a:lnTo>
                    <a:pt x="3463" y="11760"/>
                  </a:lnTo>
                  <a:cubicBezTo>
                    <a:pt x="3463" y="11968"/>
                    <a:pt x="3613" y="12151"/>
                    <a:pt x="3817" y="12151"/>
                  </a:cubicBezTo>
                  <a:lnTo>
                    <a:pt x="3841" y="12151"/>
                  </a:lnTo>
                  <a:cubicBezTo>
                    <a:pt x="4049" y="12142"/>
                    <a:pt x="4213" y="11968"/>
                    <a:pt x="4203" y="11760"/>
                  </a:cubicBezTo>
                  <a:lnTo>
                    <a:pt x="4203" y="1239"/>
                  </a:lnTo>
                  <a:cubicBezTo>
                    <a:pt x="4208" y="556"/>
                    <a:pt x="3657" y="0"/>
                    <a:pt x="2977" y="0"/>
                  </a:cubicBezTo>
                  <a:cubicBezTo>
                    <a:pt x="2968" y="0"/>
                    <a:pt x="2959" y="1"/>
                    <a:pt x="2951" y="1"/>
                  </a:cubicBezTo>
                  <a:lnTo>
                    <a:pt x="1258" y="1"/>
                  </a:lnTo>
                  <a:cubicBezTo>
                    <a:pt x="1249" y="1"/>
                    <a:pt x="1240" y="0"/>
                    <a:pt x="1232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8"/>
            <p:cNvSpPr/>
            <p:nvPr/>
          </p:nvSpPr>
          <p:spPr>
            <a:xfrm>
              <a:off x="-2611275" y="-1767875"/>
              <a:ext cx="105825" cy="61700"/>
            </a:xfrm>
            <a:custGeom>
              <a:avLst/>
              <a:gdLst/>
              <a:ahLst/>
              <a:cxnLst/>
              <a:rect l="l" t="t" r="r" b="b"/>
              <a:pathLst>
                <a:path w="4233" h="2468" extrusionOk="0">
                  <a:moveTo>
                    <a:pt x="1268" y="1"/>
                  </a:moveTo>
                  <a:cubicBezTo>
                    <a:pt x="567" y="1"/>
                    <a:pt x="1" y="567"/>
                    <a:pt x="1" y="1268"/>
                  </a:cubicBezTo>
                  <a:lnTo>
                    <a:pt x="1" y="2468"/>
                  </a:lnTo>
                  <a:lnTo>
                    <a:pt x="779" y="2468"/>
                  </a:lnTo>
                  <a:lnTo>
                    <a:pt x="779" y="2056"/>
                  </a:lnTo>
                  <a:cubicBezTo>
                    <a:pt x="779" y="1428"/>
                    <a:pt x="1137" y="915"/>
                    <a:pt x="1582" y="915"/>
                  </a:cubicBezTo>
                  <a:lnTo>
                    <a:pt x="2656" y="915"/>
                  </a:lnTo>
                  <a:cubicBezTo>
                    <a:pt x="3096" y="915"/>
                    <a:pt x="3459" y="1428"/>
                    <a:pt x="3459" y="2056"/>
                  </a:cubicBezTo>
                  <a:lnTo>
                    <a:pt x="3459" y="2468"/>
                  </a:lnTo>
                  <a:lnTo>
                    <a:pt x="4233" y="2468"/>
                  </a:lnTo>
                  <a:lnTo>
                    <a:pt x="4233" y="1268"/>
                  </a:lnTo>
                  <a:cubicBezTo>
                    <a:pt x="4233" y="567"/>
                    <a:pt x="3662" y="1"/>
                    <a:pt x="2961" y="1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8"/>
            <p:cNvSpPr/>
            <p:nvPr/>
          </p:nvSpPr>
          <p:spPr>
            <a:xfrm>
              <a:off x="-2819500" y="-1767150"/>
              <a:ext cx="105350" cy="303800"/>
            </a:xfrm>
            <a:custGeom>
              <a:avLst/>
              <a:gdLst/>
              <a:ahLst/>
              <a:cxnLst/>
              <a:rect l="l" t="t" r="r" b="b"/>
              <a:pathLst>
                <a:path w="4214" h="12152" extrusionOk="0">
                  <a:moveTo>
                    <a:pt x="1232" y="0"/>
                  </a:moveTo>
                  <a:cubicBezTo>
                    <a:pt x="552" y="0"/>
                    <a:pt x="0" y="556"/>
                    <a:pt x="10" y="1239"/>
                  </a:cubicBezTo>
                  <a:lnTo>
                    <a:pt x="10" y="11760"/>
                  </a:lnTo>
                  <a:cubicBezTo>
                    <a:pt x="10" y="11968"/>
                    <a:pt x="155" y="12151"/>
                    <a:pt x="363" y="12151"/>
                  </a:cubicBezTo>
                  <a:lnTo>
                    <a:pt x="387" y="12151"/>
                  </a:lnTo>
                  <a:cubicBezTo>
                    <a:pt x="595" y="12142"/>
                    <a:pt x="760" y="11968"/>
                    <a:pt x="750" y="11760"/>
                  </a:cubicBezTo>
                  <a:lnTo>
                    <a:pt x="750" y="2027"/>
                  </a:lnTo>
                  <a:cubicBezTo>
                    <a:pt x="750" y="1399"/>
                    <a:pt x="1122" y="905"/>
                    <a:pt x="1567" y="905"/>
                  </a:cubicBezTo>
                  <a:lnTo>
                    <a:pt x="2641" y="905"/>
                  </a:lnTo>
                  <a:cubicBezTo>
                    <a:pt x="3081" y="905"/>
                    <a:pt x="3464" y="1399"/>
                    <a:pt x="3464" y="2027"/>
                  </a:cubicBezTo>
                  <a:lnTo>
                    <a:pt x="3464" y="11760"/>
                  </a:lnTo>
                  <a:cubicBezTo>
                    <a:pt x="3464" y="11968"/>
                    <a:pt x="3613" y="12151"/>
                    <a:pt x="3817" y="12151"/>
                  </a:cubicBezTo>
                  <a:lnTo>
                    <a:pt x="3841" y="12151"/>
                  </a:lnTo>
                  <a:cubicBezTo>
                    <a:pt x="4049" y="12142"/>
                    <a:pt x="4213" y="11968"/>
                    <a:pt x="4204" y="11760"/>
                  </a:cubicBezTo>
                  <a:lnTo>
                    <a:pt x="4204" y="1239"/>
                  </a:lnTo>
                  <a:cubicBezTo>
                    <a:pt x="4208" y="556"/>
                    <a:pt x="3657" y="0"/>
                    <a:pt x="2977" y="0"/>
                  </a:cubicBezTo>
                  <a:cubicBezTo>
                    <a:pt x="2968" y="0"/>
                    <a:pt x="2960" y="1"/>
                    <a:pt x="2951" y="1"/>
                  </a:cubicBezTo>
                  <a:lnTo>
                    <a:pt x="1258" y="1"/>
                  </a:lnTo>
                  <a:cubicBezTo>
                    <a:pt x="1249" y="1"/>
                    <a:pt x="1240" y="0"/>
                    <a:pt x="1232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-2819875" y="-1767875"/>
              <a:ext cx="105850" cy="61700"/>
            </a:xfrm>
            <a:custGeom>
              <a:avLst/>
              <a:gdLst/>
              <a:ahLst/>
              <a:cxnLst/>
              <a:rect l="l" t="t" r="r" b="b"/>
              <a:pathLst>
                <a:path w="4234" h="2468" extrusionOk="0">
                  <a:moveTo>
                    <a:pt x="1268" y="1"/>
                  </a:moveTo>
                  <a:cubicBezTo>
                    <a:pt x="567" y="1"/>
                    <a:pt x="1" y="567"/>
                    <a:pt x="1" y="1268"/>
                  </a:cubicBezTo>
                  <a:lnTo>
                    <a:pt x="1" y="2468"/>
                  </a:lnTo>
                  <a:lnTo>
                    <a:pt x="779" y="2468"/>
                  </a:lnTo>
                  <a:lnTo>
                    <a:pt x="779" y="2056"/>
                  </a:lnTo>
                  <a:cubicBezTo>
                    <a:pt x="779" y="1428"/>
                    <a:pt x="1137" y="915"/>
                    <a:pt x="1582" y="915"/>
                  </a:cubicBezTo>
                  <a:lnTo>
                    <a:pt x="2656" y="915"/>
                  </a:lnTo>
                  <a:cubicBezTo>
                    <a:pt x="3096" y="915"/>
                    <a:pt x="3459" y="1428"/>
                    <a:pt x="3459" y="2056"/>
                  </a:cubicBezTo>
                  <a:lnTo>
                    <a:pt x="3459" y="2468"/>
                  </a:lnTo>
                  <a:lnTo>
                    <a:pt x="4233" y="2468"/>
                  </a:lnTo>
                  <a:lnTo>
                    <a:pt x="4233" y="1268"/>
                  </a:lnTo>
                  <a:cubicBezTo>
                    <a:pt x="4233" y="567"/>
                    <a:pt x="3662" y="1"/>
                    <a:pt x="2961" y="1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-2800775" y="-1745125"/>
              <a:ext cx="67875" cy="265200"/>
            </a:xfrm>
            <a:custGeom>
              <a:avLst/>
              <a:gdLst/>
              <a:ahLst/>
              <a:cxnLst/>
              <a:rect l="l" t="t" r="r" b="b"/>
              <a:pathLst>
                <a:path w="2715" h="10608" extrusionOk="0">
                  <a:moveTo>
                    <a:pt x="818" y="0"/>
                  </a:moveTo>
                  <a:cubicBezTo>
                    <a:pt x="373" y="0"/>
                    <a:pt x="1" y="518"/>
                    <a:pt x="1" y="1146"/>
                  </a:cubicBezTo>
                  <a:lnTo>
                    <a:pt x="1" y="10608"/>
                  </a:lnTo>
                  <a:lnTo>
                    <a:pt x="2715" y="10608"/>
                  </a:lnTo>
                  <a:lnTo>
                    <a:pt x="2715" y="2428"/>
                  </a:lnTo>
                  <a:lnTo>
                    <a:pt x="2715" y="1146"/>
                  </a:lnTo>
                  <a:cubicBezTo>
                    <a:pt x="2715" y="518"/>
                    <a:pt x="2332" y="0"/>
                    <a:pt x="18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-2592175" y="-1745125"/>
              <a:ext cx="67875" cy="265200"/>
            </a:xfrm>
            <a:custGeom>
              <a:avLst/>
              <a:gdLst/>
              <a:ahLst/>
              <a:cxnLst/>
              <a:rect l="l" t="t" r="r" b="b"/>
              <a:pathLst>
                <a:path w="2715" h="10608" extrusionOk="0">
                  <a:moveTo>
                    <a:pt x="818" y="0"/>
                  </a:moveTo>
                  <a:cubicBezTo>
                    <a:pt x="373" y="0"/>
                    <a:pt x="1" y="518"/>
                    <a:pt x="1" y="1146"/>
                  </a:cubicBezTo>
                  <a:lnTo>
                    <a:pt x="1" y="10608"/>
                  </a:lnTo>
                  <a:lnTo>
                    <a:pt x="2714" y="10608"/>
                  </a:lnTo>
                  <a:lnTo>
                    <a:pt x="2714" y="2428"/>
                  </a:lnTo>
                  <a:lnTo>
                    <a:pt x="2714" y="1146"/>
                  </a:lnTo>
                  <a:cubicBezTo>
                    <a:pt x="2714" y="518"/>
                    <a:pt x="2332" y="0"/>
                    <a:pt x="18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-2819875" y="-1836800"/>
              <a:ext cx="314425" cy="70400"/>
            </a:xfrm>
            <a:custGeom>
              <a:avLst/>
              <a:gdLst/>
              <a:ahLst/>
              <a:cxnLst/>
              <a:rect l="l" t="t" r="r" b="b"/>
              <a:pathLst>
                <a:path w="12577" h="2816" extrusionOk="0">
                  <a:moveTo>
                    <a:pt x="1" y="1"/>
                  </a:moveTo>
                  <a:lnTo>
                    <a:pt x="1" y="2816"/>
                  </a:lnTo>
                  <a:lnTo>
                    <a:pt x="12030" y="2816"/>
                  </a:lnTo>
                  <a:cubicBezTo>
                    <a:pt x="12335" y="2816"/>
                    <a:pt x="12577" y="2574"/>
                    <a:pt x="12577" y="2269"/>
                  </a:cubicBezTo>
                  <a:lnTo>
                    <a:pt x="12577" y="547"/>
                  </a:lnTo>
                  <a:cubicBezTo>
                    <a:pt x="12577" y="242"/>
                    <a:pt x="12335" y="1"/>
                    <a:pt x="1203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-2587825" y="-1836800"/>
              <a:ext cx="20225" cy="75125"/>
            </a:xfrm>
            <a:custGeom>
              <a:avLst/>
              <a:gdLst/>
              <a:ahLst/>
              <a:cxnLst/>
              <a:rect l="l" t="t" r="r" b="b"/>
              <a:pathLst>
                <a:path w="809" h="3005" extrusionOk="0">
                  <a:moveTo>
                    <a:pt x="1" y="1"/>
                  </a:moveTo>
                  <a:lnTo>
                    <a:pt x="1" y="3004"/>
                  </a:lnTo>
                  <a:lnTo>
                    <a:pt x="809" y="3004"/>
                  </a:lnTo>
                  <a:lnTo>
                    <a:pt x="809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-2758325" y="-1836800"/>
              <a:ext cx="20100" cy="70650"/>
            </a:xfrm>
            <a:custGeom>
              <a:avLst/>
              <a:gdLst/>
              <a:ahLst/>
              <a:cxnLst/>
              <a:rect l="l" t="t" r="r" b="b"/>
              <a:pathLst>
                <a:path w="804" h="2826" extrusionOk="0">
                  <a:moveTo>
                    <a:pt x="1" y="1"/>
                  </a:moveTo>
                  <a:lnTo>
                    <a:pt x="1" y="2825"/>
                  </a:lnTo>
                  <a:lnTo>
                    <a:pt x="804" y="2825"/>
                  </a:lnTo>
                  <a:lnTo>
                    <a:pt x="804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-2544875" y="-1836800"/>
              <a:ext cx="20200" cy="71000"/>
            </a:xfrm>
            <a:custGeom>
              <a:avLst/>
              <a:gdLst/>
              <a:ahLst/>
              <a:cxnLst/>
              <a:rect l="l" t="t" r="r" b="b"/>
              <a:pathLst>
                <a:path w="808" h="2840" extrusionOk="0">
                  <a:moveTo>
                    <a:pt x="0" y="1"/>
                  </a:moveTo>
                  <a:lnTo>
                    <a:pt x="0" y="2840"/>
                  </a:lnTo>
                  <a:lnTo>
                    <a:pt x="808" y="2840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-2801250" y="-1836800"/>
              <a:ext cx="20100" cy="70650"/>
            </a:xfrm>
            <a:custGeom>
              <a:avLst/>
              <a:gdLst/>
              <a:ahLst/>
              <a:cxnLst/>
              <a:rect l="l" t="t" r="r" b="b"/>
              <a:pathLst>
                <a:path w="804" h="2826" extrusionOk="0">
                  <a:moveTo>
                    <a:pt x="1" y="1"/>
                  </a:moveTo>
                  <a:lnTo>
                    <a:pt x="1" y="2825"/>
                  </a:lnTo>
                  <a:lnTo>
                    <a:pt x="804" y="2825"/>
                  </a:lnTo>
                  <a:lnTo>
                    <a:pt x="804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8"/>
            <p:cNvSpPr/>
            <p:nvPr/>
          </p:nvSpPr>
          <p:spPr>
            <a:xfrm>
              <a:off x="-2715400" y="-1813575"/>
              <a:ext cx="104750" cy="26625"/>
            </a:xfrm>
            <a:custGeom>
              <a:avLst/>
              <a:gdLst/>
              <a:ahLst/>
              <a:cxnLst/>
              <a:rect l="l" t="t" r="r" b="b"/>
              <a:pathLst>
                <a:path w="4190" h="1065" extrusionOk="0">
                  <a:moveTo>
                    <a:pt x="528" y="0"/>
                  </a:moveTo>
                  <a:cubicBezTo>
                    <a:pt x="238" y="0"/>
                    <a:pt x="1" y="232"/>
                    <a:pt x="1" y="528"/>
                  </a:cubicBezTo>
                  <a:lnTo>
                    <a:pt x="1" y="537"/>
                  </a:lnTo>
                  <a:cubicBezTo>
                    <a:pt x="1" y="827"/>
                    <a:pt x="238" y="1064"/>
                    <a:pt x="528" y="1064"/>
                  </a:cubicBezTo>
                  <a:lnTo>
                    <a:pt x="3663" y="1064"/>
                  </a:lnTo>
                  <a:cubicBezTo>
                    <a:pt x="3958" y="1064"/>
                    <a:pt x="4190" y="827"/>
                    <a:pt x="4190" y="537"/>
                  </a:cubicBezTo>
                  <a:lnTo>
                    <a:pt x="4190" y="528"/>
                  </a:lnTo>
                  <a:cubicBezTo>
                    <a:pt x="4190" y="232"/>
                    <a:pt x="3958" y="0"/>
                    <a:pt x="3663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8"/>
          <p:cNvGrpSpPr/>
          <p:nvPr/>
        </p:nvGrpSpPr>
        <p:grpSpPr>
          <a:xfrm>
            <a:off x="7605845" y="2208168"/>
            <a:ext cx="799104" cy="2384746"/>
            <a:chOff x="7462859" y="635000"/>
            <a:chExt cx="1326314" cy="3958085"/>
          </a:xfrm>
        </p:grpSpPr>
        <p:grpSp>
          <p:nvGrpSpPr>
            <p:cNvPr id="379" name="Google Shape;379;p8"/>
            <p:cNvGrpSpPr/>
            <p:nvPr/>
          </p:nvGrpSpPr>
          <p:grpSpPr>
            <a:xfrm>
              <a:off x="7462859" y="635000"/>
              <a:ext cx="1326314" cy="3958085"/>
              <a:chOff x="-2405225" y="-1911776"/>
              <a:chExt cx="160150" cy="477926"/>
            </a:xfrm>
          </p:grpSpPr>
          <p:sp>
            <p:nvSpPr>
              <p:cNvPr id="380" name="Google Shape;380;p8"/>
              <p:cNvSpPr/>
              <p:nvPr/>
            </p:nvSpPr>
            <p:spPr>
              <a:xfrm>
                <a:off x="-2362775" y="-1826525"/>
                <a:ext cx="75250" cy="305250"/>
              </a:xfrm>
              <a:custGeom>
                <a:avLst/>
                <a:gdLst/>
                <a:ahLst/>
                <a:cxnLst/>
                <a:rect l="l" t="t" r="r" b="b"/>
                <a:pathLst>
                  <a:path w="3010" h="12210" extrusionOk="0">
                    <a:moveTo>
                      <a:pt x="915" y="1"/>
                    </a:moveTo>
                    <a:cubicBezTo>
                      <a:pt x="625" y="1"/>
                      <a:pt x="392" y="238"/>
                      <a:pt x="392" y="528"/>
                    </a:cubicBezTo>
                    <a:lnTo>
                      <a:pt x="1" y="12209"/>
                    </a:lnTo>
                    <a:lnTo>
                      <a:pt x="3009" y="12200"/>
                    </a:lnTo>
                    <a:lnTo>
                      <a:pt x="2584" y="528"/>
                    </a:lnTo>
                    <a:cubicBezTo>
                      <a:pt x="2584" y="238"/>
                      <a:pt x="2424" y="1"/>
                      <a:pt x="2134" y="1"/>
                    </a:cubicBez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8"/>
              <p:cNvSpPr/>
              <p:nvPr/>
            </p:nvSpPr>
            <p:spPr>
              <a:xfrm>
                <a:off x="-2355875" y="-1748650"/>
                <a:ext cx="60725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2429" h="780" extrusionOk="0">
                    <a:moveTo>
                      <a:pt x="29" y="1"/>
                    </a:moveTo>
                    <a:lnTo>
                      <a:pt x="0" y="780"/>
                    </a:lnTo>
                    <a:lnTo>
                      <a:pt x="2429" y="780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8"/>
              <p:cNvSpPr/>
              <p:nvPr/>
            </p:nvSpPr>
            <p:spPr>
              <a:xfrm>
                <a:off x="-2354075" y="-1792550"/>
                <a:ext cx="570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393" extrusionOk="0">
                    <a:moveTo>
                      <a:pt x="15" y="1"/>
                    </a:moveTo>
                    <a:lnTo>
                      <a:pt x="1" y="393"/>
                    </a:lnTo>
                    <a:lnTo>
                      <a:pt x="2279" y="393"/>
                    </a:lnTo>
                    <a:lnTo>
                      <a:pt x="2265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8"/>
              <p:cNvSpPr/>
              <p:nvPr/>
            </p:nvSpPr>
            <p:spPr>
              <a:xfrm>
                <a:off x="-2362175" y="-1559525"/>
                <a:ext cx="73675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2947" h="780" extrusionOk="0">
                    <a:moveTo>
                      <a:pt x="25" y="1"/>
                    </a:moveTo>
                    <a:lnTo>
                      <a:pt x="1" y="780"/>
                    </a:lnTo>
                    <a:lnTo>
                      <a:pt x="2947" y="780"/>
                    </a:lnTo>
                    <a:lnTo>
                      <a:pt x="2918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8"/>
              <p:cNvSpPr/>
              <p:nvPr/>
            </p:nvSpPr>
            <p:spPr>
              <a:xfrm>
                <a:off x="-2339200" y="-1695075"/>
                <a:ext cx="25800" cy="101475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4059" extrusionOk="0">
                    <a:moveTo>
                      <a:pt x="514" y="1"/>
                    </a:moveTo>
                    <a:cubicBezTo>
                      <a:pt x="228" y="1"/>
                      <a:pt x="1" y="228"/>
                      <a:pt x="1" y="513"/>
                    </a:cubicBezTo>
                    <a:lnTo>
                      <a:pt x="1" y="3551"/>
                    </a:lnTo>
                    <a:cubicBezTo>
                      <a:pt x="1" y="3832"/>
                      <a:pt x="228" y="4059"/>
                      <a:pt x="514" y="4059"/>
                    </a:cubicBezTo>
                    <a:lnTo>
                      <a:pt x="523" y="4059"/>
                    </a:lnTo>
                    <a:cubicBezTo>
                      <a:pt x="804" y="4059"/>
                      <a:pt x="1031" y="3832"/>
                      <a:pt x="1031" y="3551"/>
                    </a:cubicBezTo>
                    <a:lnTo>
                      <a:pt x="1031" y="513"/>
                    </a:lnTo>
                    <a:cubicBezTo>
                      <a:pt x="1031" y="228"/>
                      <a:pt x="804" y="1"/>
                      <a:pt x="523" y="1"/>
                    </a:cubicBez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8"/>
              <p:cNvSpPr/>
              <p:nvPr/>
            </p:nvSpPr>
            <p:spPr>
              <a:xfrm>
                <a:off x="-2405225" y="-1521550"/>
                <a:ext cx="160150" cy="87700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3508" extrusionOk="0">
                    <a:moveTo>
                      <a:pt x="4698" y="1"/>
                    </a:moveTo>
                    <a:lnTo>
                      <a:pt x="1689" y="10"/>
                    </a:lnTo>
                    <a:cubicBezTo>
                      <a:pt x="1350" y="707"/>
                      <a:pt x="736" y="2710"/>
                      <a:pt x="1" y="3508"/>
                    </a:cubicBezTo>
                    <a:lnTo>
                      <a:pt x="369" y="3508"/>
                    </a:lnTo>
                    <a:lnTo>
                      <a:pt x="1660" y="3503"/>
                    </a:lnTo>
                    <a:cubicBezTo>
                      <a:pt x="1660" y="3503"/>
                      <a:pt x="1723" y="2637"/>
                      <a:pt x="2115" y="1994"/>
                    </a:cubicBezTo>
                    <a:cubicBezTo>
                      <a:pt x="2312" y="1673"/>
                      <a:pt x="2746" y="1511"/>
                      <a:pt x="3180" y="1511"/>
                    </a:cubicBezTo>
                    <a:cubicBezTo>
                      <a:pt x="3609" y="1511"/>
                      <a:pt x="4039" y="1669"/>
                      <a:pt x="4238" y="1989"/>
                    </a:cubicBezTo>
                    <a:cubicBezTo>
                      <a:pt x="4635" y="2632"/>
                      <a:pt x="4746" y="3488"/>
                      <a:pt x="4746" y="3488"/>
                    </a:cubicBezTo>
                    <a:lnTo>
                      <a:pt x="6038" y="3483"/>
                    </a:lnTo>
                    <a:lnTo>
                      <a:pt x="6405" y="3483"/>
                    </a:lnTo>
                    <a:cubicBezTo>
                      <a:pt x="5660" y="2690"/>
                      <a:pt x="5046" y="692"/>
                      <a:pt x="4698" y="1"/>
                    </a:cubicBez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8"/>
              <p:cNvSpPr/>
              <p:nvPr/>
            </p:nvSpPr>
            <p:spPr>
              <a:xfrm>
                <a:off x="-2331200" y="-1831600"/>
                <a:ext cx="12350" cy="425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170" extrusionOk="0">
                    <a:moveTo>
                      <a:pt x="489" y="1"/>
                    </a:moveTo>
                    <a:cubicBezTo>
                      <a:pt x="469" y="5"/>
                      <a:pt x="450" y="10"/>
                      <a:pt x="431" y="10"/>
                    </a:cubicBezTo>
                    <a:lnTo>
                      <a:pt x="58" y="10"/>
                    </a:lnTo>
                    <a:cubicBezTo>
                      <a:pt x="39" y="10"/>
                      <a:pt x="20" y="10"/>
                      <a:pt x="0" y="5"/>
                    </a:cubicBezTo>
                    <a:lnTo>
                      <a:pt x="0" y="170"/>
                    </a:lnTo>
                    <a:lnTo>
                      <a:pt x="494" y="170"/>
                    </a:lnTo>
                    <a:cubicBezTo>
                      <a:pt x="489" y="102"/>
                      <a:pt x="489" y="44"/>
                      <a:pt x="489" y="1"/>
                    </a:cubicBez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8"/>
              <p:cNvSpPr/>
              <p:nvPr/>
            </p:nvSpPr>
            <p:spPr>
              <a:xfrm>
                <a:off x="-2331575" y="-1856375"/>
                <a:ext cx="129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19" h="523" extrusionOk="0">
                    <a:moveTo>
                      <a:pt x="1" y="0"/>
                    </a:moveTo>
                    <a:lnTo>
                      <a:pt x="5" y="522"/>
                    </a:lnTo>
                    <a:cubicBezTo>
                      <a:pt x="25" y="518"/>
                      <a:pt x="49" y="513"/>
                      <a:pt x="68" y="513"/>
                    </a:cubicBezTo>
                    <a:lnTo>
                      <a:pt x="441" y="513"/>
                    </a:lnTo>
                    <a:cubicBezTo>
                      <a:pt x="465" y="513"/>
                      <a:pt x="489" y="518"/>
                      <a:pt x="513" y="522"/>
                    </a:cubicBezTo>
                    <a:lnTo>
                      <a:pt x="518" y="0"/>
                    </a:ln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8"/>
              <p:cNvSpPr/>
              <p:nvPr/>
            </p:nvSpPr>
            <p:spPr>
              <a:xfrm>
                <a:off x="-2334000" y="-1870775"/>
                <a:ext cx="17700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301" extrusionOk="0">
                    <a:moveTo>
                      <a:pt x="165" y="0"/>
                    </a:moveTo>
                    <a:lnTo>
                      <a:pt x="1" y="300"/>
                    </a:lnTo>
                    <a:lnTo>
                      <a:pt x="707" y="300"/>
                    </a:lnTo>
                    <a:lnTo>
                      <a:pt x="547" y="5"/>
                    </a:lnTo>
                    <a:cubicBezTo>
                      <a:pt x="538" y="10"/>
                      <a:pt x="523" y="15"/>
                      <a:pt x="514" y="15"/>
                    </a:cubicBezTo>
                    <a:lnTo>
                      <a:pt x="214" y="15"/>
                    </a:lnTo>
                    <a:cubicBezTo>
                      <a:pt x="194" y="15"/>
                      <a:pt x="180" y="10"/>
                      <a:pt x="165" y="0"/>
                    </a:cubicBez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8"/>
              <p:cNvSpPr/>
              <p:nvPr/>
            </p:nvSpPr>
            <p:spPr>
              <a:xfrm>
                <a:off x="-2334100" y="-1863050"/>
                <a:ext cx="2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1" h="6" extrusionOk="0">
                    <a:moveTo>
                      <a:pt x="0" y="6"/>
                    </a:moveTo>
                    <a:lnTo>
                      <a:pt x="0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8"/>
              <p:cNvSpPr/>
              <p:nvPr/>
            </p:nvSpPr>
            <p:spPr>
              <a:xfrm>
                <a:off x="-2335325" y="-1827375"/>
                <a:ext cx="4150" cy="2575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03" extrusionOk="0">
                    <a:moveTo>
                      <a:pt x="68" y="1"/>
                    </a:moveTo>
                    <a:cubicBezTo>
                      <a:pt x="1" y="1"/>
                      <a:pt x="1" y="102"/>
                      <a:pt x="68" y="102"/>
                    </a:cubicBezTo>
                    <a:lnTo>
                      <a:pt x="165" y="10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8"/>
              <p:cNvSpPr/>
              <p:nvPr/>
            </p:nvSpPr>
            <p:spPr>
              <a:xfrm>
                <a:off x="-2318875" y="-1827375"/>
                <a:ext cx="4500" cy="2575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03" extrusionOk="0">
                    <a:moveTo>
                      <a:pt x="116" y="1"/>
                    </a:moveTo>
                    <a:cubicBezTo>
                      <a:pt x="115" y="1"/>
                      <a:pt x="113" y="1"/>
                      <a:pt x="112" y="1"/>
                    </a:cubicBezTo>
                    <a:lnTo>
                      <a:pt x="1" y="1"/>
                    </a:lnTo>
                    <a:lnTo>
                      <a:pt x="1" y="102"/>
                    </a:lnTo>
                    <a:lnTo>
                      <a:pt x="112" y="102"/>
                    </a:lnTo>
                    <a:cubicBezTo>
                      <a:pt x="178" y="102"/>
                      <a:pt x="179" y="1"/>
                      <a:pt x="116" y="1"/>
                    </a:cubicBez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8"/>
              <p:cNvSpPr/>
              <p:nvPr/>
            </p:nvSpPr>
            <p:spPr>
              <a:xfrm>
                <a:off x="-2331200" y="-1827375"/>
                <a:ext cx="12225" cy="257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103" extrusionOk="0">
                    <a:moveTo>
                      <a:pt x="0" y="1"/>
                    </a:moveTo>
                    <a:lnTo>
                      <a:pt x="0" y="102"/>
                    </a:lnTo>
                    <a:lnTo>
                      <a:pt x="489" y="102"/>
                    </a:lnTo>
                    <a:cubicBezTo>
                      <a:pt x="489" y="64"/>
                      <a:pt x="489" y="30"/>
                      <a:pt x="489" y="1"/>
                    </a:cubicBez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8"/>
              <p:cNvSpPr/>
              <p:nvPr/>
            </p:nvSpPr>
            <p:spPr>
              <a:xfrm>
                <a:off x="-2334100" y="-1862925"/>
                <a:ext cx="25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02" h="258" extrusionOk="0">
                    <a:moveTo>
                      <a:pt x="0" y="1"/>
                    </a:moveTo>
                    <a:lnTo>
                      <a:pt x="0" y="170"/>
                    </a:lnTo>
                    <a:cubicBezTo>
                      <a:pt x="0" y="218"/>
                      <a:pt x="39" y="257"/>
                      <a:pt x="92" y="257"/>
                    </a:cubicBezTo>
                    <a:lnTo>
                      <a:pt x="102" y="257"/>
                    </a:lnTo>
                    <a:lnTo>
                      <a:pt x="102" y="243"/>
                    </a:lnTo>
                    <a:lnTo>
                      <a:pt x="73" y="175"/>
                    </a:lnTo>
                    <a:lnTo>
                      <a:pt x="15" y="4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8"/>
              <p:cNvSpPr/>
              <p:nvPr/>
            </p:nvSpPr>
            <p:spPr>
              <a:xfrm>
                <a:off x="-2334100" y="-1863275"/>
                <a:ext cx="25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0" h="10" extrusionOk="0">
                    <a:moveTo>
                      <a:pt x="0" y="0"/>
                    </a:move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8"/>
              <p:cNvSpPr/>
              <p:nvPr/>
            </p:nvSpPr>
            <p:spPr>
              <a:xfrm>
                <a:off x="-2318625" y="-1863275"/>
                <a:ext cx="2675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107" h="277" extrusionOk="0">
                    <a:moveTo>
                      <a:pt x="97" y="0"/>
                    </a:moveTo>
                    <a:lnTo>
                      <a:pt x="102" y="15"/>
                    </a:lnTo>
                    <a:lnTo>
                      <a:pt x="58" y="121"/>
                    </a:lnTo>
                    <a:lnTo>
                      <a:pt x="29" y="189"/>
                    </a:lnTo>
                    <a:lnTo>
                      <a:pt x="0" y="261"/>
                    </a:lnTo>
                    <a:lnTo>
                      <a:pt x="0" y="276"/>
                    </a:lnTo>
                    <a:lnTo>
                      <a:pt x="20" y="276"/>
                    </a:lnTo>
                    <a:cubicBezTo>
                      <a:pt x="68" y="276"/>
                      <a:pt x="107" y="232"/>
                      <a:pt x="107" y="184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8"/>
              <p:cNvSpPr/>
              <p:nvPr/>
            </p:nvSpPr>
            <p:spPr>
              <a:xfrm>
                <a:off x="-2334100" y="-1863275"/>
                <a:ext cx="18025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122" extrusionOk="0">
                    <a:moveTo>
                      <a:pt x="10" y="0"/>
                    </a:moveTo>
                    <a:lnTo>
                      <a:pt x="0" y="10"/>
                    </a:lnTo>
                    <a:lnTo>
                      <a:pt x="0" y="15"/>
                    </a:lnTo>
                    <a:lnTo>
                      <a:pt x="15" y="54"/>
                    </a:lnTo>
                    <a:lnTo>
                      <a:pt x="705" y="54"/>
                    </a:lnTo>
                    <a:lnTo>
                      <a:pt x="721" y="15"/>
                    </a:lnTo>
                    <a:lnTo>
                      <a:pt x="716" y="0"/>
                    </a:lnTo>
                    <a:close/>
                    <a:moveTo>
                      <a:pt x="705" y="54"/>
                    </a:moveTo>
                    <a:lnTo>
                      <a:pt x="677" y="121"/>
                    </a:lnTo>
                    <a:lnTo>
                      <a:pt x="706" y="54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8"/>
              <p:cNvSpPr/>
              <p:nvPr/>
            </p:nvSpPr>
            <p:spPr>
              <a:xfrm>
                <a:off x="-2332300" y="-1858575"/>
                <a:ext cx="14425" cy="222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89" extrusionOk="0">
                    <a:moveTo>
                      <a:pt x="1" y="1"/>
                    </a:moveTo>
                    <a:lnTo>
                      <a:pt x="30" y="73"/>
                    </a:lnTo>
                    <a:lnTo>
                      <a:pt x="30" y="88"/>
                    </a:lnTo>
                    <a:lnTo>
                      <a:pt x="547" y="88"/>
                    </a:lnTo>
                    <a:lnTo>
                      <a:pt x="547" y="73"/>
                    </a:lnTo>
                    <a:lnTo>
                      <a:pt x="576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8"/>
              <p:cNvSpPr/>
              <p:nvPr/>
            </p:nvSpPr>
            <p:spPr>
              <a:xfrm>
                <a:off x="-2317900" y="-1860250"/>
                <a:ext cx="75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30" h="68" extrusionOk="0">
                    <a:moveTo>
                      <a:pt x="29" y="0"/>
                    </a:moveTo>
                    <a:lnTo>
                      <a:pt x="0" y="68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8"/>
              <p:cNvSpPr/>
              <p:nvPr/>
            </p:nvSpPr>
            <p:spPr>
              <a:xfrm>
                <a:off x="-2333750" y="-1861950"/>
                <a:ext cx="14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59" h="136" extrusionOk="0">
                    <a:moveTo>
                      <a:pt x="59" y="136"/>
                    </a:moveTo>
                    <a:lnTo>
                      <a:pt x="59" y="13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8"/>
              <p:cNvSpPr/>
              <p:nvPr/>
            </p:nvSpPr>
            <p:spPr>
              <a:xfrm>
                <a:off x="-2333750" y="-1861950"/>
                <a:ext cx="1732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693" h="136" extrusionOk="0">
                    <a:moveTo>
                      <a:pt x="1" y="1"/>
                    </a:moveTo>
                    <a:lnTo>
                      <a:pt x="59" y="136"/>
                    </a:lnTo>
                    <a:lnTo>
                      <a:pt x="634" y="136"/>
                    </a:lnTo>
                    <a:lnTo>
                      <a:pt x="663" y="68"/>
                    </a:lnTo>
                    <a:lnTo>
                      <a:pt x="692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8"/>
              <p:cNvSpPr/>
              <p:nvPr/>
            </p:nvSpPr>
            <p:spPr>
              <a:xfrm>
                <a:off x="-2330600" y="-1874275"/>
                <a:ext cx="121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485" h="146" extrusionOk="0">
                    <a:moveTo>
                      <a:pt x="78" y="0"/>
                    </a:moveTo>
                    <a:cubicBezTo>
                      <a:pt x="34" y="0"/>
                      <a:pt x="0" y="34"/>
                      <a:pt x="0" y="78"/>
                    </a:cubicBezTo>
                    <a:cubicBezTo>
                      <a:pt x="0" y="102"/>
                      <a:pt x="15" y="126"/>
                      <a:pt x="34" y="140"/>
                    </a:cubicBezTo>
                    <a:lnTo>
                      <a:pt x="34" y="136"/>
                    </a:lnTo>
                    <a:lnTo>
                      <a:pt x="407" y="136"/>
                    </a:lnTo>
                    <a:lnTo>
                      <a:pt x="411" y="145"/>
                    </a:lnTo>
                    <a:cubicBezTo>
                      <a:pt x="484" y="107"/>
                      <a:pt x="455" y="0"/>
                      <a:pt x="378" y="0"/>
                    </a:cubicBezTo>
                    <a:lnTo>
                      <a:pt x="271" y="0"/>
                    </a:lnTo>
                    <a:lnTo>
                      <a:pt x="271" y="39"/>
                    </a:lnTo>
                    <a:lnTo>
                      <a:pt x="199" y="39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8"/>
              <p:cNvSpPr/>
              <p:nvPr/>
            </p:nvSpPr>
            <p:spPr>
              <a:xfrm>
                <a:off x="-2329750" y="-1870900"/>
                <a:ext cx="9450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20" extrusionOk="0">
                    <a:moveTo>
                      <a:pt x="0" y="1"/>
                    </a:moveTo>
                    <a:lnTo>
                      <a:pt x="0" y="5"/>
                    </a:lnTo>
                    <a:cubicBezTo>
                      <a:pt x="15" y="15"/>
                      <a:pt x="29" y="20"/>
                      <a:pt x="49" y="20"/>
                    </a:cubicBezTo>
                    <a:lnTo>
                      <a:pt x="344" y="20"/>
                    </a:lnTo>
                    <a:cubicBezTo>
                      <a:pt x="353" y="20"/>
                      <a:pt x="368" y="15"/>
                      <a:pt x="377" y="10"/>
                    </a:cubicBezTo>
                    <a:lnTo>
                      <a:pt x="373" y="1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8"/>
              <p:cNvSpPr/>
              <p:nvPr/>
            </p:nvSpPr>
            <p:spPr>
              <a:xfrm>
                <a:off x="-2325650" y="-1911776"/>
                <a:ext cx="1851" cy="39698"/>
              </a:xfrm>
              <a:custGeom>
                <a:avLst/>
                <a:gdLst/>
                <a:ahLst/>
                <a:cxnLst/>
                <a:rect l="l" t="t" r="r" b="b"/>
                <a:pathLst>
                  <a:path w="74" h="1501" extrusionOk="0">
                    <a:moveTo>
                      <a:pt x="1" y="1"/>
                    </a:moveTo>
                    <a:lnTo>
                      <a:pt x="1" y="1500"/>
                    </a:lnTo>
                    <a:lnTo>
                      <a:pt x="73" y="1500"/>
                    </a:lnTo>
                    <a:lnTo>
                      <a:pt x="73" y="1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8"/>
              <p:cNvSpPr/>
              <p:nvPr/>
            </p:nvSpPr>
            <p:spPr>
              <a:xfrm>
                <a:off x="-2325650" y="-1874275"/>
                <a:ext cx="1850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74" h="34" extrusionOk="0">
                    <a:moveTo>
                      <a:pt x="1" y="0"/>
                    </a:moveTo>
                    <a:lnTo>
                      <a:pt x="1" y="34"/>
                    </a:lnTo>
                    <a:lnTo>
                      <a:pt x="73" y="34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8"/>
              <p:cNvSpPr/>
              <p:nvPr/>
            </p:nvSpPr>
            <p:spPr>
              <a:xfrm>
                <a:off x="-2319000" y="-1843325"/>
                <a:ext cx="63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470" extrusionOk="0">
                    <a:moveTo>
                      <a:pt x="10" y="0"/>
                    </a:moveTo>
                    <a:lnTo>
                      <a:pt x="6" y="373"/>
                    </a:lnTo>
                    <a:cubicBezTo>
                      <a:pt x="6" y="373"/>
                      <a:pt x="1" y="407"/>
                      <a:pt x="1" y="470"/>
                    </a:cubicBezTo>
                    <a:cubicBezTo>
                      <a:pt x="247" y="416"/>
                      <a:pt x="252" y="63"/>
                      <a:pt x="10" y="0"/>
                    </a:cubicBez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8"/>
              <p:cNvSpPr/>
              <p:nvPr/>
            </p:nvSpPr>
            <p:spPr>
              <a:xfrm>
                <a:off x="-2337750" y="-1843325"/>
                <a:ext cx="657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475" extrusionOk="0">
                    <a:moveTo>
                      <a:pt x="252" y="0"/>
                    </a:moveTo>
                    <a:cubicBezTo>
                      <a:pt x="1" y="58"/>
                      <a:pt x="6" y="421"/>
                      <a:pt x="262" y="474"/>
                    </a:cubicBezTo>
                    <a:lnTo>
                      <a:pt x="262" y="373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8"/>
              <p:cNvSpPr/>
              <p:nvPr/>
            </p:nvSpPr>
            <p:spPr>
              <a:xfrm>
                <a:off x="-2331200" y="-1843575"/>
                <a:ext cx="12350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90" extrusionOk="0">
                    <a:moveTo>
                      <a:pt x="58" y="1"/>
                    </a:moveTo>
                    <a:cubicBezTo>
                      <a:pt x="39" y="1"/>
                      <a:pt x="20" y="6"/>
                      <a:pt x="0" y="10"/>
                    </a:cubicBezTo>
                    <a:lnTo>
                      <a:pt x="5" y="383"/>
                    </a:lnTo>
                    <a:lnTo>
                      <a:pt x="5" y="484"/>
                    </a:lnTo>
                    <a:cubicBezTo>
                      <a:pt x="20" y="489"/>
                      <a:pt x="39" y="489"/>
                      <a:pt x="58" y="489"/>
                    </a:cubicBezTo>
                    <a:lnTo>
                      <a:pt x="426" y="489"/>
                    </a:lnTo>
                    <a:cubicBezTo>
                      <a:pt x="445" y="489"/>
                      <a:pt x="469" y="484"/>
                      <a:pt x="489" y="480"/>
                    </a:cubicBezTo>
                    <a:lnTo>
                      <a:pt x="489" y="383"/>
                    </a:lnTo>
                    <a:lnTo>
                      <a:pt x="494" y="10"/>
                    </a:lnTo>
                    <a:cubicBezTo>
                      <a:pt x="469" y="6"/>
                      <a:pt x="445" y="1"/>
                      <a:pt x="426" y="1"/>
                    </a:cubicBez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8" name="Google Shape;408;p8"/>
            <p:cNvSpPr/>
            <p:nvPr/>
          </p:nvSpPr>
          <p:spPr>
            <a:xfrm>
              <a:off x="8034813" y="1197800"/>
              <a:ext cx="182400" cy="103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8053925" y="1036850"/>
              <a:ext cx="148200" cy="57000"/>
            </a:xfrm>
            <a:prstGeom prst="roundRect">
              <a:avLst>
                <a:gd name="adj" fmla="val 2671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8039463" y="1333125"/>
              <a:ext cx="173100" cy="216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8080925" y="944000"/>
              <a:ext cx="94200" cy="32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7819345" y="3792175"/>
              <a:ext cx="600200" cy="108275"/>
            </a:xfrm>
            <a:custGeom>
              <a:avLst/>
              <a:gdLst/>
              <a:ahLst/>
              <a:cxnLst/>
              <a:rect l="l" t="t" r="r" b="b"/>
              <a:pathLst>
                <a:path w="519" h="523" extrusionOk="0">
                  <a:moveTo>
                    <a:pt x="1" y="0"/>
                  </a:moveTo>
                  <a:lnTo>
                    <a:pt x="5" y="522"/>
                  </a:lnTo>
                  <a:cubicBezTo>
                    <a:pt x="25" y="518"/>
                    <a:pt x="49" y="513"/>
                    <a:pt x="68" y="513"/>
                  </a:cubicBezTo>
                  <a:lnTo>
                    <a:pt x="441" y="513"/>
                  </a:lnTo>
                  <a:cubicBezTo>
                    <a:pt x="465" y="513"/>
                    <a:pt x="489" y="518"/>
                    <a:pt x="513" y="522"/>
                  </a:cubicBezTo>
                  <a:lnTo>
                    <a:pt x="518" y="0"/>
                  </a:ln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t of content">
  <p:cSld name="BLANK_1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13"/>
          <p:cNvSpPr/>
          <p:nvPr/>
        </p:nvSpPr>
        <p:spPr>
          <a:xfrm rot="5043717">
            <a:off x="1576079" y="-4431241"/>
            <a:ext cx="5344943" cy="9348809"/>
          </a:xfrm>
          <a:custGeom>
            <a:avLst/>
            <a:gdLst/>
            <a:ahLst/>
            <a:cxnLst/>
            <a:rect l="l" t="t" r="r" b="b"/>
            <a:pathLst>
              <a:path w="2725" h="2940" extrusionOk="0">
                <a:moveTo>
                  <a:pt x="1656" y="1"/>
                </a:moveTo>
                <a:cubicBezTo>
                  <a:pt x="1373" y="1"/>
                  <a:pt x="1082" y="121"/>
                  <a:pt x="783" y="317"/>
                </a:cubicBezTo>
                <a:cubicBezTo>
                  <a:pt x="250" y="663"/>
                  <a:pt x="0" y="1127"/>
                  <a:pt x="104" y="1764"/>
                </a:cubicBezTo>
                <a:cubicBezTo>
                  <a:pt x="184" y="2270"/>
                  <a:pt x="549" y="2550"/>
                  <a:pt x="933" y="2819"/>
                </a:cubicBezTo>
                <a:cubicBezTo>
                  <a:pt x="1083" y="2903"/>
                  <a:pt x="1226" y="2940"/>
                  <a:pt x="1362" y="2940"/>
                </a:cubicBezTo>
                <a:cubicBezTo>
                  <a:pt x="1641" y="2940"/>
                  <a:pt x="1886" y="2783"/>
                  <a:pt x="2088" y="2558"/>
                </a:cubicBezTo>
                <a:cubicBezTo>
                  <a:pt x="2640" y="1940"/>
                  <a:pt x="2725" y="1204"/>
                  <a:pt x="2490" y="421"/>
                </a:cubicBezTo>
                <a:cubicBezTo>
                  <a:pt x="2222" y="125"/>
                  <a:pt x="1943" y="1"/>
                  <a:pt x="1656" y="1"/>
                </a:cubicBezTo>
                <a:close/>
              </a:path>
            </a:pathLst>
          </a:custGeom>
          <a:solidFill>
            <a:srgbClr val="FCEA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13"/>
          <p:cNvSpPr txBox="1">
            <a:spLocks noGrp="1"/>
          </p:cNvSpPr>
          <p:nvPr>
            <p:ph type="title" hasCustomPrompt="1"/>
          </p:nvPr>
        </p:nvSpPr>
        <p:spPr>
          <a:xfrm flipH="1">
            <a:off x="959012" y="235238"/>
            <a:ext cx="8508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200" b="0"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3" name="Google Shape;603;p13"/>
          <p:cNvSpPr txBox="1">
            <a:spLocks noGrp="1"/>
          </p:cNvSpPr>
          <p:nvPr>
            <p:ph type="subTitle" idx="1"/>
          </p:nvPr>
        </p:nvSpPr>
        <p:spPr>
          <a:xfrm>
            <a:off x="581312" y="1584975"/>
            <a:ext cx="1606200" cy="7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4" name="Google Shape;604;p13"/>
          <p:cNvSpPr txBox="1">
            <a:spLocks noGrp="1"/>
          </p:cNvSpPr>
          <p:nvPr>
            <p:ph type="subTitle" idx="2"/>
          </p:nvPr>
        </p:nvSpPr>
        <p:spPr>
          <a:xfrm>
            <a:off x="428912" y="1243687"/>
            <a:ext cx="1911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5" name="Google Shape;605;p1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3079671" y="235238"/>
            <a:ext cx="8508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200" b="0"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6" name="Google Shape;606;p13"/>
          <p:cNvSpPr txBox="1">
            <a:spLocks noGrp="1"/>
          </p:cNvSpPr>
          <p:nvPr>
            <p:ph type="subTitle" idx="4"/>
          </p:nvPr>
        </p:nvSpPr>
        <p:spPr>
          <a:xfrm>
            <a:off x="2701971" y="1584975"/>
            <a:ext cx="1606200" cy="7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13"/>
          <p:cNvSpPr txBox="1">
            <a:spLocks noGrp="1"/>
          </p:cNvSpPr>
          <p:nvPr>
            <p:ph type="subTitle" idx="5"/>
          </p:nvPr>
        </p:nvSpPr>
        <p:spPr>
          <a:xfrm>
            <a:off x="2549571" y="1243687"/>
            <a:ext cx="1911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8" name="Google Shape;608;p13"/>
          <p:cNvSpPr txBox="1">
            <a:spLocks noGrp="1"/>
          </p:cNvSpPr>
          <p:nvPr>
            <p:ph type="title" idx="6" hasCustomPrompt="1"/>
          </p:nvPr>
        </p:nvSpPr>
        <p:spPr>
          <a:xfrm flipH="1">
            <a:off x="5200329" y="235238"/>
            <a:ext cx="8508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200" b="0"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9" name="Google Shape;609;p13"/>
          <p:cNvSpPr txBox="1">
            <a:spLocks noGrp="1"/>
          </p:cNvSpPr>
          <p:nvPr>
            <p:ph type="subTitle" idx="7"/>
          </p:nvPr>
        </p:nvSpPr>
        <p:spPr>
          <a:xfrm>
            <a:off x="4822629" y="1584975"/>
            <a:ext cx="1606200" cy="7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0" name="Google Shape;610;p13"/>
          <p:cNvSpPr txBox="1">
            <a:spLocks noGrp="1"/>
          </p:cNvSpPr>
          <p:nvPr>
            <p:ph type="subTitle" idx="8"/>
          </p:nvPr>
        </p:nvSpPr>
        <p:spPr>
          <a:xfrm>
            <a:off x="4670229" y="1243687"/>
            <a:ext cx="1911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1" name="Google Shape;611;p13"/>
          <p:cNvSpPr txBox="1">
            <a:spLocks noGrp="1"/>
          </p:cNvSpPr>
          <p:nvPr>
            <p:ph type="title" idx="9" hasCustomPrompt="1"/>
          </p:nvPr>
        </p:nvSpPr>
        <p:spPr>
          <a:xfrm flipH="1">
            <a:off x="7320987" y="235238"/>
            <a:ext cx="8508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200" b="0"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2" name="Google Shape;612;p13"/>
          <p:cNvSpPr txBox="1">
            <a:spLocks noGrp="1"/>
          </p:cNvSpPr>
          <p:nvPr>
            <p:ph type="subTitle" idx="13"/>
          </p:nvPr>
        </p:nvSpPr>
        <p:spPr>
          <a:xfrm>
            <a:off x="6943287" y="1584975"/>
            <a:ext cx="1606200" cy="7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3" name="Google Shape;613;p13"/>
          <p:cNvSpPr txBox="1">
            <a:spLocks noGrp="1"/>
          </p:cNvSpPr>
          <p:nvPr>
            <p:ph type="subTitle" idx="14"/>
          </p:nvPr>
        </p:nvSpPr>
        <p:spPr>
          <a:xfrm>
            <a:off x="6790887" y="1243687"/>
            <a:ext cx="1911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4" name="Google Shape;614;p13"/>
          <p:cNvSpPr/>
          <p:nvPr/>
        </p:nvSpPr>
        <p:spPr>
          <a:xfrm>
            <a:off x="605050" y="4442512"/>
            <a:ext cx="7944385" cy="252722"/>
          </a:xfrm>
          <a:custGeom>
            <a:avLst/>
            <a:gdLst/>
            <a:ahLst/>
            <a:cxnLst/>
            <a:rect l="l" t="t" r="r" b="b"/>
            <a:pathLst>
              <a:path w="43544" h="2997" extrusionOk="0">
                <a:moveTo>
                  <a:pt x="40578" y="97"/>
                </a:moveTo>
                <a:cubicBezTo>
                  <a:pt x="39626" y="97"/>
                  <a:pt x="38612" y="242"/>
                  <a:pt x="38087" y="242"/>
                </a:cubicBezTo>
                <a:lnTo>
                  <a:pt x="2487" y="242"/>
                </a:lnTo>
                <a:cubicBezTo>
                  <a:pt x="1935" y="315"/>
                  <a:pt x="1" y="1"/>
                  <a:pt x="35" y="2003"/>
                </a:cubicBezTo>
                <a:cubicBezTo>
                  <a:pt x="49" y="2888"/>
                  <a:pt x="1619" y="2996"/>
                  <a:pt x="2673" y="2996"/>
                </a:cubicBezTo>
                <a:cubicBezTo>
                  <a:pt x="3014" y="2996"/>
                  <a:pt x="3300" y="2985"/>
                  <a:pt x="3464" y="2985"/>
                </a:cubicBezTo>
                <a:cubicBezTo>
                  <a:pt x="11063" y="2985"/>
                  <a:pt x="18604" y="2763"/>
                  <a:pt x="26198" y="2763"/>
                </a:cubicBezTo>
                <a:cubicBezTo>
                  <a:pt x="28568" y="2763"/>
                  <a:pt x="30775" y="2741"/>
                  <a:pt x="33126" y="2741"/>
                </a:cubicBezTo>
                <a:cubicBezTo>
                  <a:pt x="34302" y="2741"/>
                  <a:pt x="35514" y="2746"/>
                  <a:pt x="36801" y="2763"/>
                </a:cubicBezTo>
                <a:cubicBezTo>
                  <a:pt x="37577" y="2773"/>
                  <a:pt x="38299" y="2785"/>
                  <a:pt x="38994" y="2785"/>
                </a:cubicBezTo>
                <a:cubicBezTo>
                  <a:pt x="39906" y="2785"/>
                  <a:pt x="40770" y="2764"/>
                  <a:pt x="41643" y="2690"/>
                </a:cubicBezTo>
                <a:cubicBezTo>
                  <a:pt x="42808" y="2593"/>
                  <a:pt x="43544" y="1582"/>
                  <a:pt x="42562" y="620"/>
                </a:cubicBezTo>
                <a:cubicBezTo>
                  <a:pt x="42190" y="208"/>
                  <a:pt x="41407" y="97"/>
                  <a:pt x="40578" y="97"/>
                </a:cubicBezTo>
                <a:close/>
              </a:path>
            </a:pathLst>
          </a:custGeom>
          <a:solidFill>
            <a:srgbClr val="EFD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5" name="Google Shape;615;p13"/>
          <p:cNvGrpSpPr/>
          <p:nvPr/>
        </p:nvGrpSpPr>
        <p:grpSpPr>
          <a:xfrm flipH="1">
            <a:off x="724415" y="3142597"/>
            <a:ext cx="968702" cy="1446041"/>
            <a:chOff x="-536575" y="-610175"/>
            <a:chExt cx="256250" cy="382500"/>
          </a:xfrm>
        </p:grpSpPr>
        <p:sp>
          <p:nvSpPr>
            <p:cNvPr id="616" name="Google Shape;616;p13"/>
            <p:cNvSpPr/>
            <p:nvPr/>
          </p:nvSpPr>
          <p:spPr>
            <a:xfrm>
              <a:off x="-536575" y="-610175"/>
              <a:ext cx="85400" cy="382500"/>
            </a:xfrm>
            <a:custGeom>
              <a:avLst/>
              <a:gdLst/>
              <a:ahLst/>
              <a:cxnLst/>
              <a:rect l="l" t="t" r="r" b="b"/>
              <a:pathLst>
                <a:path w="3416" h="15300" extrusionOk="0">
                  <a:moveTo>
                    <a:pt x="658" y="0"/>
                  </a:moveTo>
                  <a:cubicBezTo>
                    <a:pt x="295" y="0"/>
                    <a:pt x="0" y="295"/>
                    <a:pt x="0" y="663"/>
                  </a:cubicBezTo>
                  <a:lnTo>
                    <a:pt x="0" y="15300"/>
                  </a:lnTo>
                  <a:lnTo>
                    <a:pt x="3415" y="15300"/>
                  </a:lnTo>
                  <a:lnTo>
                    <a:pt x="3415" y="663"/>
                  </a:lnTo>
                  <a:cubicBezTo>
                    <a:pt x="3415" y="295"/>
                    <a:pt x="3120" y="0"/>
                    <a:pt x="2757" y="0"/>
                  </a:cubicBezTo>
                  <a:close/>
                </a:path>
              </a:pathLst>
            </a:custGeom>
            <a:solidFill>
              <a:srgbClr val="CBD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3"/>
            <p:cNvSpPr/>
            <p:nvPr/>
          </p:nvSpPr>
          <p:spPr>
            <a:xfrm>
              <a:off x="-536575" y="-410175"/>
              <a:ext cx="85400" cy="60475"/>
            </a:xfrm>
            <a:custGeom>
              <a:avLst/>
              <a:gdLst/>
              <a:ahLst/>
              <a:cxnLst/>
              <a:rect l="l" t="t" r="r" b="b"/>
              <a:pathLst>
                <a:path w="3416" h="2419" extrusionOk="0">
                  <a:moveTo>
                    <a:pt x="0" y="0"/>
                  </a:moveTo>
                  <a:lnTo>
                    <a:pt x="0" y="2419"/>
                  </a:lnTo>
                  <a:lnTo>
                    <a:pt x="3415" y="2419"/>
                  </a:lnTo>
                  <a:lnTo>
                    <a:pt x="3415" y="0"/>
                  </a:lnTo>
                  <a:close/>
                </a:path>
              </a:pathLst>
            </a:custGeom>
            <a:solidFill>
              <a:srgbClr val="A7C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3"/>
            <p:cNvSpPr/>
            <p:nvPr/>
          </p:nvSpPr>
          <p:spPr>
            <a:xfrm>
              <a:off x="-506700" y="-583225"/>
              <a:ext cx="25650" cy="102825"/>
            </a:xfrm>
            <a:custGeom>
              <a:avLst/>
              <a:gdLst/>
              <a:ahLst/>
              <a:cxnLst/>
              <a:rect l="l" t="t" r="r" b="b"/>
              <a:pathLst>
                <a:path w="1026" h="4113" extrusionOk="0">
                  <a:moveTo>
                    <a:pt x="513" y="1"/>
                  </a:moveTo>
                  <a:cubicBezTo>
                    <a:pt x="227" y="1"/>
                    <a:pt x="0" y="233"/>
                    <a:pt x="0" y="518"/>
                  </a:cubicBezTo>
                  <a:lnTo>
                    <a:pt x="0" y="3599"/>
                  </a:lnTo>
                  <a:cubicBezTo>
                    <a:pt x="0" y="3885"/>
                    <a:pt x="227" y="4112"/>
                    <a:pt x="513" y="4112"/>
                  </a:cubicBezTo>
                  <a:cubicBezTo>
                    <a:pt x="798" y="4112"/>
                    <a:pt x="1025" y="3885"/>
                    <a:pt x="1025" y="3599"/>
                  </a:cubicBezTo>
                  <a:lnTo>
                    <a:pt x="1025" y="518"/>
                  </a:lnTo>
                  <a:cubicBezTo>
                    <a:pt x="1025" y="233"/>
                    <a:pt x="798" y="1"/>
                    <a:pt x="513" y="1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3"/>
            <p:cNvSpPr/>
            <p:nvPr/>
          </p:nvSpPr>
          <p:spPr>
            <a:xfrm>
              <a:off x="-506700" y="-317675"/>
              <a:ext cx="25650" cy="90000"/>
            </a:xfrm>
            <a:custGeom>
              <a:avLst/>
              <a:gdLst/>
              <a:ahLst/>
              <a:cxnLst/>
              <a:rect l="l" t="t" r="r" b="b"/>
              <a:pathLst>
                <a:path w="1026" h="3600" extrusionOk="0">
                  <a:moveTo>
                    <a:pt x="513" y="1"/>
                  </a:moveTo>
                  <a:cubicBezTo>
                    <a:pt x="227" y="1"/>
                    <a:pt x="0" y="233"/>
                    <a:pt x="0" y="514"/>
                  </a:cubicBezTo>
                  <a:lnTo>
                    <a:pt x="0" y="3600"/>
                  </a:lnTo>
                  <a:lnTo>
                    <a:pt x="1025" y="3600"/>
                  </a:lnTo>
                  <a:lnTo>
                    <a:pt x="1025" y="514"/>
                  </a:lnTo>
                  <a:cubicBezTo>
                    <a:pt x="1025" y="233"/>
                    <a:pt x="798" y="1"/>
                    <a:pt x="513" y="1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3"/>
            <p:cNvSpPr/>
            <p:nvPr/>
          </p:nvSpPr>
          <p:spPr>
            <a:xfrm>
              <a:off x="-536575" y="-460350"/>
              <a:ext cx="85400" cy="18150"/>
            </a:xfrm>
            <a:custGeom>
              <a:avLst/>
              <a:gdLst/>
              <a:ahLst/>
              <a:cxnLst/>
              <a:rect l="l" t="t" r="r" b="b"/>
              <a:pathLst>
                <a:path w="3416" h="726" extrusionOk="0">
                  <a:moveTo>
                    <a:pt x="0" y="0"/>
                  </a:moveTo>
                  <a:lnTo>
                    <a:pt x="0" y="726"/>
                  </a:lnTo>
                  <a:lnTo>
                    <a:pt x="3415" y="726"/>
                  </a:lnTo>
                  <a:lnTo>
                    <a:pt x="3415" y="0"/>
                  </a:lnTo>
                  <a:close/>
                </a:path>
              </a:pathLst>
            </a:custGeom>
            <a:solidFill>
              <a:srgbClr val="A7C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3"/>
            <p:cNvSpPr/>
            <p:nvPr/>
          </p:nvSpPr>
          <p:spPr>
            <a:xfrm>
              <a:off x="-365825" y="-610175"/>
              <a:ext cx="85500" cy="382500"/>
            </a:xfrm>
            <a:custGeom>
              <a:avLst/>
              <a:gdLst/>
              <a:ahLst/>
              <a:cxnLst/>
              <a:rect l="l" t="t" r="r" b="b"/>
              <a:pathLst>
                <a:path w="3420" h="15300" extrusionOk="0">
                  <a:moveTo>
                    <a:pt x="658" y="0"/>
                  </a:moveTo>
                  <a:cubicBezTo>
                    <a:pt x="295" y="0"/>
                    <a:pt x="0" y="295"/>
                    <a:pt x="0" y="663"/>
                  </a:cubicBezTo>
                  <a:lnTo>
                    <a:pt x="0" y="15300"/>
                  </a:lnTo>
                  <a:lnTo>
                    <a:pt x="3420" y="15300"/>
                  </a:lnTo>
                  <a:lnTo>
                    <a:pt x="3420" y="663"/>
                  </a:lnTo>
                  <a:cubicBezTo>
                    <a:pt x="3420" y="295"/>
                    <a:pt x="3125" y="0"/>
                    <a:pt x="2757" y="0"/>
                  </a:cubicBezTo>
                  <a:close/>
                </a:path>
              </a:pathLst>
            </a:custGeom>
            <a:solidFill>
              <a:srgbClr val="CBD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3"/>
            <p:cNvSpPr/>
            <p:nvPr/>
          </p:nvSpPr>
          <p:spPr>
            <a:xfrm>
              <a:off x="-365825" y="-410175"/>
              <a:ext cx="85500" cy="60475"/>
            </a:xfrm>
            <a:custGeom>
              <a:avLst/>
              <a:gdLst/>
              <a:ahLst/>
              <a:cxnLst/>
              <a:rect l="l" t="t" r="r" b="b"/>
              <a:pathLst>
                <a:path w="3420" h="2419" extrusionOk="0">
                  <a:moveTo>
                    <a:pt x="0" y="0"/>
                  </a:moveTo>
                  <a:lnTo>
                    <a:pt x="0" y="2419"/>
                  </a:lnTo>
                  <a:lnTo>
                    <a:pt x="3420" y="2419"/>
                  </a:lnTo>
                  <a:lnTo>
                    <a:pt x="3420" y="0"/>
                  </a:lnTo>
                  <a:close/>
                </a:path>
              </a:pathLst>
            </a:custGeom>
            <a:solidFill>
              <a:srgbClr val="A7C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3"/>
            <p:cNvSpPr/>
            <p:nvPr/>
          </p:nvSpPr>
          <p:spPr>
            <a:xfrm>
              <a:off x="-335975" y="-583225"/>
              <a:ext cx="25800" cy="102825"/>
            </a:xfrm>
            <a:custGeom>
              <a:avLst/>
              <a:gdLst/>
              <a:ahLst/>
              <a:cxnLst/>
              <a:rect l="l" t="t" r="r" b="b"/>
              <a:pathLst>
                <a:path w="1032" h="4113" extrusionOk="0">
                  <a:moveTo>
                    <a:pt x="514" y="1"/>
                  </a:moveTo>
                  <a:cubicBezTo>
                    <a:pt x="233" y="1"/>
                    <a:pt x="1" y="233"/>
                    <a:pt x="1" y="518"/>
                  </a:cubicBezTo>
                  <a:lnTo>
                    <a:pt x="1" y="3599"/>
                  </a:lnTo>
                  <a:cubicBezTo>
                    <a:pt x="1" y="3885"/>
                    <a:pt x="233" y="4112"/>
                    <a:pt x="514" y="4112"/>
                  </a:cubicBezTo>
                  <a:cubicBezTo>
                    <a:pt x="799" y="4112"/>
                    <a:pt x="1031" y="3885"/>
                    <a:pt x="1031" y="3599"/>
                  </a:cubicBezTo>
                  <a:lnTo>
                    <a:pt x="1031" y="518"/>
                  </a:lnTo>
                  <a:cubicBezTo>
                    <a:pt x="1031" y="233"/>
                    <a:pt x="799" y="1"/>
                    <a:pt x="514" y="1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3"/>
            <p:cNvSpPr/>
            <p:nvPr/>
          </p:nvSpPr>
          <p:spPr>
            <a:xfrm>
              <a:off x="-335975" y="-317675"/>
              <a:ext cx="25800" cy="90000"/>
            </a:xfrm>
            <a:custGeom>
              <a:avLst/>
              <a:gdLst/>
              <a:ahLst/>
              <a:cxnLst/>
              <a:rect l="l" t="t" r="r" b="b"/>
              <a:pathLst>
                <a:path w="1032" h="3600" extrusionOk="0">
                  <a:moveTo>
                    <a:pt x="514" y="1"/>
                  </a:moveTo>
                  <a:cubicBezTo>
                    <a:pt x="233" y="1"/>
                    <a:pt x="1" y="233"/>
                    <a:pt x="1" y="514"/>
                  </a:cubicBezTo>
                  <a:lnTo>
                    <a:pt x="1" y="3600"/>
                  </a:lnTo>
                  <a:lnTo>
                    <a:pt x="1031" y="3600"/>
                  </a:lnTo>
                  <a:lnTo>
                    <a:pt x="1031" y="514"/>
                  </a:lnTo>
                  <a:cubicBezTo>
                    <a:pt x="1031" y="233"/>
                    <a:pt x="799" y="1"/>
                    <a:pt x="514" y="1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3"/>
            <p:cNvSpPr/>
            <p:nvPr/>
          </p:nvSpPr>
          <p:spPr>
            <a:xfrm>
              <a:off x="-365825" y="-460350"/>
              <a:ext cx="85500" cy="18150"/>
            </a:xfrm>
            <a:custGeom>
              <a:avLst/>
              <a:gdLst/>
              <a:ahLst/>
              <a:cxnLst/>
              <a:rect l="l" t="t" r="r" b="b"/>
              <a:pathLst>
                <a:path w="3420" h="726" extrusionOk="0">
                  <a:moveTo>
                    <a:pt x="0" y="0"/>
                  </a:moveTo>
                  <a:lnTo>
                    <a:pt x="0" y="726"/>
                  </a:lnTo>
                  <a:lnTo>
                    <a:pt x="3420" y="726"/>
                  </a:lnTo>
                  <a:lnTo>
                    <a:pt x="3420" y="0"/>
                  </a:lnTo>
                  <a:close/>
                </a:path>
              </a:pathLst>
            </a:custGeom>
            <a:solidFill>
              <a:srgbClr val="A7C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3"/>
            <p:cNvSpPr/>
            <p:nvPr/>
          </p:nvSpPr>
          <p:spPr>
            <a:xfrm>
              <a:off x="-450600" y="-513325"/>
              <a:ext cx="85400" cy="285525"/>
            </a:xfrm>
            <a:custGeom>
              <a:avLst/>
              <a:gdLst/>
              <a:ahLst/>
              <a:cxnLst/>
              <a:rect l="l" t="t" r="r" b="b"/>
              <a:pathLst>
                <a:path w="3416" h="11421" extrusionOk="0">
                  <a:moveTo>
                    <a:pt x="542" y="0"/>
                  </a:moveTo>
                  <a:cubicBezTo>
                    <a:pt x="242" y="0"/>
                    <a:pt x="0" y="242"/>
                    <a:pt x="0" y="537"/>
                  </a:cubicBezTo>
                  <a:lnTo>
                    <a:pt x="0" y="11421"/>
                  </a:lnTo>
                  <a:lnTo>
                    <a:pt x="3415" y="11421"/>
                  </a:lnTo>
                  <a:lnTo>
                    <a:pt x="3415" y="537"/>
                  </a:lnTo>
                  <a:cubicBezTo>
                    <a:pt x="3415" y="242"/>
                    <a:pt x="3173" y="0"/>
                    <a:pt x="2878" y="0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3"/>
            <p:cNvSpPr/>
            <p:nvPr/>
          </p:nvSpPr>
          <p:spPr>
            <a:xfrm>
              <a:off x="-420625" y="-317675"/>
              <a:ext cx="25800" cy="90000"/>
            </a:xfrm>
            <a:custGeom>
              <a:avLst/>
              <a:gdLst/>
              <a:ahLst/>
              <a:cxnLst/>
              <a:rect l="l" t="t" r="r" b="b"/>
              <a:pathLst>
                <a:path w="1032" h="3600" extrusionOk="0">
                  <a:moveTo>
                    <a:pt x="514" y="1"/>
                  </a:moveTo>
                  <a:cubicBezTo>
                    <a:pt x="233" y="1"/>
                    <a:pt x="1" y="233"/>
                    <a:pt x="1" y="514"/>
                  </a:cubicBezTo>
                  <a:lnTo>
                    <a:pt x="1" y="3600"/>
                  </a:lnTo>
                  <a:lnTo>
                    <a:pt x="1031" y="3600"/>
                  </a:lnTo>
                  <a:lnTo>
                    <a:pt x="1031" y="514"/>
                  </a:lnTo>
                  <a:cubicBezTo>
                    <a:pt x="1031" y="233"/>
                    <a:pt x="799" y="1"/>
                    <a:pt x="514" y="1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3"/>
            <p:cNvSpPr/>
            <p:nvPr/>
          </p:nvSpPr>
          <p:spPr>
            <a:xfrm>
              <a:off x="-450600" y="-463375"/>
              <a:ext cx="85400" cy="18150"/>
            </a:xfrm>
            <a:custGeom>
              <a:avLst/>
              <a:gdLst/>
              <a:ahLst/>
              <a:cxnLst/>
              <a:rect l="l" t="t" r="r" b="b"/>
              <a:pathLst>
                <a:path w="3416" h="726" extrusionOk="0">
                  <a:moveTo>
                    <a:pt x="0" y="0"/>
                  </a:moveTo>
                  <a:lnTo>
                    <a:pt x="0" y="726"/>
                  </a:lnTo>
                  <a:lnTo>
                    <a:pt x="3415" y="726"/>
                  </a:lnTo>
                  <a:lnTo>
                    <a:pt x="3415" y="0"/>
                  </a:ln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3"/>
            <p:cNvSpPr/>
            <p:nvPr/>
          </p:nvSpPr>
          <p:spPr>
            <a:xfrm>
              <a:off x="-435475" y="-412225"/>
              <a:ext cx="55150" cy="55275"/>
            </a:xfrm>
            <a:custGeom>
              <a:avLst/>
              <a:gdLst/>
              <a:ahLst/>
              <a:cxnLst/>
              <a:rect l="l" t="t" r="r" b="b"/>
              <a:pathLst>
                <a:path w="2206" h="2211" extrusionOk="0">
                  <a:moveTo>
                    <a:pt x="1103" y="0"/>
                  </a:moveTo>
                  <a:cubicBezTo>
                    <a:pt x="493" y="0"/>
                    <a:pt x="0" y="498"/>
                    <a:pt x="0" y="1108"/>
                  </a:cubicBezTo>
                  <a:cubicBezTo>
                    <a:pt x="0" y="1717"/>
                    <a:pt x="493" y="2211"/>
                    <a:pt x="1103" y="2211"/>
                  </a:cubicBezTo>
                  <a:cubicBezTo>
                    <a:pt x="1712" y="2211"/>
                    <a:pt x="2206" y="1717"/>
                    <a:pt x="2206" y="1108"/>
                  </a:cubicBezTo>
                  <a:cubicBezTo>
                    <a:pt x="2206" y="498"/>
                    <a:pt x="1712" y="0"/>
                    <a:pt x="1103" y="0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0" name="Google Shape;630;p13"/>
          <p:cNvSpPr/>
          <p:nvPr/>
        </p:nvSpPr>
        <p:spPr>
          <a:xfrm>
            <a:off x="3930391" y="3197976"/>
            <a:ext cx="136590" cy="117077"/>
          </a:xfrm>
          <a:custGeom>
            <a:avLst/>
            <a:gdLst/>
            <a:ahLst/>
            <a:cxnLst/>
            <a:rect l="l" t="t" r="r" b="b"/>
            <a:pathLst>
              <a:path w="959" h="822" extrusionOk="0">
                <a:moveTo>
                  <a:pt x="547" y="96"/>
                </a:moveTo>
                <a:cubicBezTo>
                  <a:pt x="721" y="96"/>
                  <a:pt x="867" y="236"/>
                  <a:pt x="867" y="410"/>
                </a:cubicBezTo>
                <a:cubicBezTo>
                  <a:pt x="867" y="603"/>
                  <a:pt x="709" y="730"/>
                  <a:pt x="546" y="730"/>
                </a:cubicBezTo>
                <a:cubicBezTo>
                  <a:pt x="468" y="730"/>
                  <a:pt x="389" y="701"/>
                  <a:pt x="325" y="637"/>
                </a:cubicBezTo>
                <a:cubicBezTo>
                  <a:pt x="126" y="434"/>
                  <a:pt x="267" y="96"/>
                  <a:pt x="547" y="96"/>
                </a:cubicBezTo>
                <a:close/>
                <a:moveTo>
                  <a:pt x="546" y="0"/>
                </a:moveTo>
                <a:cubicBezTo>
                  <a:pt x="446" y="0"/>
                  <a:pt x="344" y="37"/>
                  <a:pt x="262" y="120"/>
                </a:cubicBezTo>
                <a:cubicBezTo>
                  <a:pt x="1" y="381"/>
                  <a:pt x="185" y="821"/>
                  <a:pt x="547" y="821"/>
                </a:cubicBezTo>
                <a:cubicBezTo>
                  <a:pt x="775" y="816"/>
                  <a:pt x="958" y="637"/>
                  <a:pt x="958" y="410"/>
                </a:cubicBezTo>
                <a:cubicBezTo>
                  <a:pt x="958" y="164"/>
                  <a:pt x="756" y="0"/>
                  <a:pt x="546" y="0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1" name="Google Shape;631;p13"/>
          <p:cNvGrpSpPr/>
          <p:nvPr/>
        </p:nvGrpSpPr>
        <p:grpSpPr>
          <a:xfrm rot="-10666777">
            <a:off x="2050116" y="3325015"/>
            <a:ext cx="522963" cy="411654"/>
            <a:chOff x="6433246" y="1743436"/>
            <a:chExt cx="960254" cy="755871"/>
          </a:xfrm>
        </p:grpSpPr>
        <p:sp>
          <p:nvSpPr>
            <p:cNvPr id="632" name="Google Shape;632;p13"/>
            <p:cNvSpPr/>
            <p:nvPr/>
          </p:nvSpPr>
          <p:spPr>
            <a:xfrm>
              <a:off x="6464153" y="1763376"/>
              <a:ext cx="182738" cy="191711"/>
            </a:xfrm>
            <a:custGeom>
              <a:avLst/>
              <a:gdLst/>
              <a:ahLst/>
              <a:cxnLst/>
              <a:rect l="l" t="t" r="r" b="b"/>
              <a:pathLst>
                <a:path w="1283" h="1346" extrusionOk="0">
                  <a:moveTo>
                    <a:pt x="228" y="0"/>
                  </a:moveTo>
                  <a:cubicBezTo>
                    <a:pt x="199" y="131"/>
                    <a:pt x="117" y="247"/>
                    <a:pt x="1" y="315"/>
                  </a:cubicBezTo>
                  <a:lnTo>
                    <a:pt x="485" y="1345"/>
                  </a:lnTo>
                  <a:lnTo>
                    <a:pt x="1283" y="33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FD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3"/>
            <p:cNvSpPr/>
            <p:nvPr/>
          </p:nvSpPr>
          <p:spPr>
            <a:xfrm>
              <a:off x="6433246" y="1743436"/>
              <a:ext cx="63524" cy="64806"/>
            </a:xfrm>
            <a:custGeom>
              <a:avLst/>
              <a:gdLst/>
              <a:ahLst/>
              <a:cxnLst/>
              <a:rect l="l" t="t" r="r" b="b"/>
              <a:pathLst>
                <a:path w="446" h="455" extrusionOk="0">
                  <a:moveTo>
                    <a:pt x="0" y="0"/>
                  </a:moveTo>
                  <a:lnTo>
                    <a:pt x="218" y="455"/>
                  </a:lnTo>
                  <a:cubicBezTo>
                    <a:pt x="334" y="387"/>
                    <a:pt x="416" y="271"/>
                    <a:pt x="445" y="1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3"/>
            <p:cNvSpPr/>
            <p:nvPr/>
          </p:nvSpPr>
          <p:spPr>
            <a:xfrm>
              <a:off x="6529670" y="1807387"/>
              <a:ext cx="764137" cy="664294"/>
            </a:xfrm>
            <a:custGeom>
              <a:avLst/>
              <a:gdLst/>
              <a:ahLst/>
              <a:cxnLst/>
              <a:rect l="l" t="t" r="r" b="b"/>
              <a:pathLst>
                <a:path w="5365" h="4664" extrusionOk="0">
                  <a:moveTo>
                    <a:pt x="828" y="1"/>
                  </a:moveTo>
                  <a:lnTo>
                    <a:pt x="0" y="1036"/>
                  </a:lnTo>
                  <a:lnTo>
                    <a:pt x="4533" y="4664"/>
                  </a:lnTo>
                  <a:lnTo>
                    <a:pt x="5365" y="3629"/>
                  </a:lnTo>
                  <a:lnTo>
                    <a:pt x="828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3"/>
            <p:cNvSpPr/>
            <p:nvPr/>
          </p:nvSpPr>
          <p:spPr>
            <a:xfrm>
              <a:off x="6564137" y="1850827"/>
              <a:ext cx="694631" cy="577554"/>
            </a:xfrm>
            <a:custGeom>
              <a:avLst/>
              <a:gdLst/>
              <a:ahLst/>
              <a:cxnLst/>
              <a:rect l="l" t="t" r="r" b="b"/>
              <a:pathLst>
                <a:path w="4877" h="4055" extrusionOk="0">
                  <a:moveTo>
                    <a:pt x="344" y="1"/>
                  </a:moveTo>
                  <a:lnTo>
                    <a:pt x="0" y="426"/>
                  </a:lnTo>
                  <a:lnTo>
                    <a:pt x="4537" y="4054"/>
                  </a:lnTo>
                  <a:lnTo>
                    <a:pt x="4876" y="3628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3"/>
            <p:cNvSpPr/>
            <p:nvPr/>
          </p:nvSpPr>
          <p:spPr>
            <a:xfrm>
              <a:off x="7186264" y="2337222"/>
              <a:ext cx="207236" cy="162085"/>
            </a:xfrm>
            <a:custGeom>
              <a:avLst/>
              <a:gdLst/>
              <a:ahLst/>
              <a:cxnLst/>
              <a:rect l="l" t="t" r="r" b="b"/>
              <a:pathLst>
                <a:path w="1455" h="1138" extrusionOk="0">
                  <a:moveTo>
                    <a:pt x="745" y="1"/>
                  </a:moveTo>
                  <a:lnTo>
                    <a:pt x="0" y="900"/>
                  </a:lnTo>
                  <a:cubicBezTo>
                    <a:pt x="173" y="1068"/>
                    <a:pt x="357" y="1137"/>
                    <a:pt x="526" y="1137"/>
                  </a:cubicBezTo>
                  <a:cubicBezTo>
                    <a:pt x="1072" y="1137"/>
                    <a:pt x="1454" y="418"/>
                    <a:pt x="745" y="1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3"/>
            <p:cNvSpPr/>
            <p:nvPr/>
          </p:nvSpPr>
          <p:spPr>
            <a:xfrm>
              <a:off x="7133851" y="2287657"/>
              <a:ext cx="175189" cy="197835"/>
            </a:xfrm>
            <a:custGeom>
              <a:avLst/>
              <a:gdLst/>
              <a:ahLst/>
              <a:cxnLst/>
              <a:rect l="l" t="t" r="r" b="b"/>
              <a:pathLst>
                <a:path w="1230" h="1389" extrusionOk="0">
                  <a:moveTo>
                    <a:pt x="847" y="0"/>
                  </a:moveTo>
                  <a:lnTo>
                    <a:pt x="1" y="1089"/>
                  </a:lnTo>
                  <a:lnTo>
                    <a:pt x="383" y="1389"/>
                  </a:lnTo>
                  <a:lnTo>
                    <a:pt x="1229" y="300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AAB8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" name="Google Shape;638;p13"/>
          <p:cNvGrpSpPr/>
          <p:nvPr/>
        </p:nvGrpSpPr>
        <p:grpSpPr>
          <a:xfrm rot="5821192">
            <a:off x="6868870" y="3063408"/>
            <a:ext cx="491811" cy="587686"/>
            <a:chOff x="-2727738" y="2878591"/>
            <a:chExt cx="727675" cy="869530"/>
          </a:xfrm>
        </p:grpSpPr>
        <p:sp>
          <p:nvSpPr>
            <p:cNvPr id="639" name="Google Shape;639;p13"/>
            <p:cNvSpPr/>
            <p:nvPr/>
          </p:nvSpPr>
          <p:spPr>
            <a:xfrm>
              <a:off x="-2714634" y="2878591"/>
              <a:ext cx="714571" cy="826806"/>
            </a:xfrm>
            <a:custGeom>
              <a:avLst/>
              <a:gdLst/>
              <a:ahLst/>
              <a:cxnLst/>
              <a:rect l="l" t="t" r="r" b="b"/>
              <a:pathLst>
                <a:path w="5017" h="5805" extrusionOk="0">
                  <a:moveTo>
                    <a:pt x="4412" y="0"/>
                  </a:moveTo>
                  <a:cubicBezTo>
                    <a:pt x="4257" y="10"/>
                    <a:pt x="4083" y="58"/>
                    <a:pt x="3981" y="179"/>
                  </a:cubicBezTo>
                  <a:lnTo>
                    <a:pt x="3604" y="639"/>
                  </a:lnTo>
                  <a:lnTo>
                    <a:pt x="2699" y="1732"/>
                  </a:lnTo>
                  <a:lnTo>
                    <a:pt x="1601" y="3057"/>
                  </a:lnTo>
                  <a:lnTo>
                    <a:pt x="644" y="4204"/>
                  </a:lnTo>
                  <a:cubicBezTo>
                    <a:pt x="489" y="4392"/>
                    <a:pt x="334" y="4576"/>
                    <a:pt x="184" y="4765"/>
                  </a:cubicBezTo>
                  <a:cubicBezTo>
                    <a:pt x="179" y="4765"/>
                    <a:pt x="179" y="4769"/>
                    <a:pt x="175" y="4769"/>
                  </a:cubicBezTo>
                  <a:cubicBezTo>
                    <a:pt x="68" y="4886"/>
                    <a:pt x="5" y="5040"/>
                    <a:pt x="0" y="5200"/>
                  </a:cubicBezTo>
                  <a:cubicBezTo>
                    <a:pt x="0" y="5360"/>
                    <a:pt x="63" y="5514"/>
                    <a:pt x="175" y="5626"/>
                  </a:cubicBezTo>
                  <a:cubicBezTo>
                    <a:pt x="291" y="5742"/>
                    <a:pt x="445" y="5805"/>
                    <a:pt x="605" y="5805"/>
                  </a:cubicBezTo>
                  <a:cubicBezTo>
                    <a:pt x="755" y="5795"/>
                    <a:pt x="929" y="5747"/>
                    <a:pt x="1031" y="5626"/>
                  </a:cubicBezTo>
                  <a:lnTo>
                    <a:pt x="1408" y="5166"/>
                  </a:lnTo>
                  <a:lnTo>
                    <a:pt x="2317" y="4073"/>
                  </a:lnTo>
                  <a:lnTo>
                    <a:pt x="3415" y="2748"/>
                  </a:lnTo>
                  <a:lnTo>
                    <a:pt x="4368" y="1601"/>
                  </a:lnTo>
                  <a:cubicBezTo>
                    <a:pt x="4523" y="1413"/>
                    <a:pt x="4678" y="1229"/>
                    <a:pt x="4833" y="1040"/>
                  </a:cubicBezTo>
                  <a:lnTo>
                    <a:pt x="4837" y="1035"/>
                  </a:lnTo>
                  <a:cubicBezTo>
                    <a:pt x="4949" y="919"/>
                    <a:pt x="5012" y="764"/>
                    <a:pt x="5016" y="605"/>
                  </a:cubicBezTo>
                  <a:cubicBezTo>
                    <a:pt x="5012" y="445"/>
                    <a:pt x="4949" y="290"/>
                    <a:pt x="4837" y="179"/>
                  </a:cubicBezTo>
                  <a:cubicBezTo>
                    <a:pt x="4726" y="68"/>
                    <a:pt x="4571" y="0"/>
                    <a:pt x="4412" y="0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3"/>
            <p:cNvSpPr/>
            <p:nvPr/>
          </p:nvSpPr>
          <p:spPr>
            <a:xfrm>
              <a:off x="-2642993" y="2947812"/>
              <a:ext cx="639511" cy="740209"/>
            </a:xfrm>
            <a:custGeom>
              <a:avLst/>
              <a:gdLst/>
              <a:ahLst/>
              <a:cxnLst/>
              <a:rect l="l" t="t" r="r" b="b"/>
              <a:pathLst>
                <a:path w="4490" h="5197" extrusionOk="0">
                  <a:moveTo>
                    <a:pt x="4136" y="1"/>
                  </a:moveTo>
                  <a:cubicBezTo>
                    <a:pt x="4060" y="1"/>
                    <a:pt x="3986" y="28"/>
                    <a:pt x="3933" y="90"/>
                  </a:cubicBezTo>
                  <a:lnTo>
                    <a:pt x="3556" y="544"/>
                  </a:lnTo>
                  <a:lnTo>
                    <a:pt x="2646" y="1642"/>
                  </a:lnTo>
                  <a:lnTo>
                    <a:pt x="1548" y="2968"/>
                  </a:lnTo>
                  <a:lnTo>
                    <a:pt x="595" y="4114"/>
                  </a:lnTo>
                  <a:cubicBezTo>
                    <a:pt x="441" y="4303"/>
                    <a:pt x="286" y="4487"/>
                    <a:pt x="131" y="4675"/>
                  </a:cubicBezTo>
                  <a:lnTo>
                    <a:pt x="126" y="4680"/>
                  </a:lnTo>
                  <a:cubicBezTo>
                    <a:pt x="25" y="4801"/>
                    <a:pt x="0" y="4990"/>
                    <a:pt x="126" y="5111"/>
                  </a:cubicBezTo>
                  <a:cubicBezTo>
                    <a:pt x="185" y="5164"/>
                    <a:pt x="270" y="5196"/>
                    <a:pt x="353" y="5196"/>
                  </a:cubicBezTo>
                  <a:cubicBezTo>
                    <a:pt x="428" y="5196"/>
                    <a:pt x="501" y="5170"/>
                    <a:pt x="552" y="5111"/>
                  </a:cubicBezTo>
                  <a:lnTo>
                    <a:pt x="557" y="5111"/>
                  </a:lnTo>
                  <a:lnTo>
                    <a:pt x="934" y="4651"/>
                  </a:lnTo>
                  <a:lnTo>
                    <a:pt x="1843" y="3553"/>
                  </a:lnTo>
                  <a:lnTo>
                    <a:pt x="2941" y="2228"/>
                  </a:lnTo>
                  <a:lnTo>
                    <a:pt x="3894" y="1081"/>
                  </a:lnTo>
                  <a:cubicBezTo>
                    <a:pt x="4049" y="898"/>
                    <a:pt x="4204" y="709"/>
                    <a:pt x="4354" y="525"/>
                  </a:cubicBezTo>
                  <a:cubicBezTo>
                    <a:pt x="4359" y="520"/>
                    <a:pt x="4359" y="515"/>
                    <a:pt x="4363" y="515"/>
                  </a:cubicBezTo>
                  <a:cubicBezTo>
                    <a:pt x="4465" y="394"/>
                    <a:pt x="4489" y="206"/>
                    <a:pt x="4363" y="90"/>
                  </a:cubicBezTo>
                  <a:cubicBezTo>
                    <a:pt x="4305" y="34"/>
                    <a:pt x="4220" y="1"/>
                    <a:pt x="4136" y="1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3"/>
            <p:cNvSpPr/>
            <p:nvPr/>
          </p:nvSpPr>
          <p:spPr>
            <a:xfrm>
              <a:off x="-2447866" y="3231388"/>
              <a:ext cx="161231" cy="140578"/>
            </a:xfrm>
            <a:custGeom>
              <a:avLst/>
              <a:gdLst/>
              <a:ahLst/>
              <a:cxnLst/>
              <a:rect l="l" t="t" r="r" b="b"/>
              <a:pathLst>
                <a:path w="1132" h="987" extrusionOk="0">
                  <a:moveTo>
                    <a:pt x="126" y="0"/>
                  </a:moveTo>
                  <a:cubicBezTo>
                    <a:pt x="61" y="0"/>
                    <a:pt x="0" y="75"/>
                    <a:pt x="53" y="145"/>
                  </a:cubicBezTo>
                  <a:cubicBezTo>
                    <a:pt x="246" y="401"/>
                    <a:pt x="730" y="803"/>
                    <a:pt x="976" y="967"/>
                  </a:cubicBezTo>
                  <a:cubicBezTo>
                    <a:pt x="991" y="977"/>
                    <a:pt x="1010" y="986"/>
                    <a:pt x="1025" y="986"/>
                  </a:cubicBezTo>
                  <a:cubicBezTo>
                    <a:pt x="1059" y="982"/>
                    <a:pt x="1083" y="967"/>
                    <a:pt x="1102" y="943"/>
                  </a:cubicBezTo>
                  <a:cubicBezTo>
                    <a:pt x="1131" y="899"/>
                    <a:pt x="1117" y="846"/>
                    <a:pt x="1078" y="817"/>
                  </a:cubicBezTo>
                  <a:cubicBezTo>
                    <a:pt x="846" y="662"/>
                    <a:pt x="377" y="271"/>
                    <a:pt x="198" y="38"/>
                  </a:cubicBezTo>
                  <a:cubicBezTo>
                    <a:pt x="177" y="11"/>
                    <a:pt x="152" y="0"/>
                    <a:pt x="126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3"/>
            <p:cNvSpPr/>
            <p:nvPr/>
          </p:nvSpPr>
          <p:spPr>
            <a:xfrm>
              <a:off x="-2210296" y="2927160"/>
              <a:ext cx="179889" cy="155391"/>
            </a:xfrm>
            <a:custGeom>
              <a:avLst/>
              <a:gdLst/>
              <a:ahLst/>
              <a:cxnLst/>
              <a:rect l="l" t="t" r="r" b="b"/>
              <a:pathLst>
                <a:path w="1263" h="1091" extrusionOk="0">
                  <a:moveTo>
                    <a:pt x="170" y="0"/>
                  </a:moveTo>
                  <a:cubicBezTo>
                    <a:pt x="143" y="0"/>
                    <a:pt x="117" y="7"/>
                    <a:pt x="92" y="22"/>
                  </a:cubicBezTo>
                  <a:cubicBezTo>
                    <a:pt x="24" y="65"/>
                    <a:pt x="0" y="157"/>
                    <a:pt x="39" y="230"/>
                  </a:cubicBezTo>
                  <a:lnTo>
                    <a:pt x="39" y="235"/>
                  </a:lnTo>
                  <a:cubicBezTo>
                    <a:pt x="121" y="423"/>
                    <a:pt x="286" y="578"/>
                    <a:pt x="440" y="709"/>
                  </a:cubicBezTo>
                  <a:cubicBezTo>
                    <a:pt x="614" y="854"/>
                    <a:pt x="813" y="980"/>
                    <a:pt x="1021" y="1072"/>
                  </a:cubicBezTo>
                  <a:cubicBezTo>
                    <a:pt x="1044" y="1084"/>
                    <a:pt x="1070" y="1090"/>
                    <a:pt x="1095" y="1090"/>
                  </a:cubicBezTo>
                  <a:cubicBezTo>
                    <a:pt x="1148" y="1090"/>
                    <a:pt x="1199" y="1064"/>
                    <a:pt x="1229" y="1018"/>
                  </a:cubicBezTo>
                  <a:cubicBezTo>
                    <a:pt x="1263" y="951"/>
                    <a:pt x="1253" y="844"/>
                    <a:pt x="1176" y="810"/>
                  </a:cubicBezTo>
                  <a:cubicBezTo>
                    <a:pt x="1079" y="767"/>
                    <a:pt x="987" y="723"/>
                    <a:pt x="905" y="665"/>
                  </a:cubicBezTo>
                  <a:cubicBezTo>
                    <a:pt x="856" y="636"/>
                    <a:pt x="808" y="607"/>
                    <a:pt x="764" y="573"/>
                  </a:cubicBezTo>
                  <a:cubicBezTo>
                    <a:pt x="745" y="559"/>
                    <a:pt x="721" y="544"/>
                    <a:pt x="702" y="530"/>
                  </a:cubicBezTo>
                  <a:cubicBezTo>
                    <a:pt x="697" y="530"/>
                    <a:pt x="692" y="525"/>
                    <a:pt x="687" y="520"/>
                  </a:cubicBezTo>
                  <a:lnTo>
                    <a:pt x="653" y="491"/>
                  </a:lnTo>
                  <a:cubicBezTo>
                    <a:pt x="576" y="428"/>
                    <a:pt x="498" y="356"/>
                    <a:pt x="431" y="278"/>
                  </a:cubicBezTo>
                  <a:cubicBezTo>
                    <a:pt x="416" y="259"/>
                    <a:pt x="397" y="240"/>
                    <a:pt x="382" y="220"/>
                  </a:cubicBezTo>
                  <a:lnTo>
                    <a:pt x="382" y="220"/>
                  </a:lnTo>
                  <a:cubicBezTo>
                    <a:pt x="388" y="226"/>
                    <a:pt x="390" y="228"/>
                    <a:pt x="390" y="228"/>
                  </a:cubicBezTo>
                  <a:cubicBezTo>
                    <a:pt x="390" y="228"/>
                    <a:pt x="385" y="222"/>
                    <a:pt x="382" y="215"/>
                  </a:cubicBezTo>
                  <a:lnTo>
                    <a:pt x="363" y="191"/>
                  </a:lnTo>
                  <a:cubicBezTo>
                    <a:pt x="339" y="157"/>
                    <a:pt x="319" y="119"/>
                    <a:pt x="300" y="75"/>
                  </a:cubicBezTo>
                  <a:cubicBezTo>
                    <a:pt x="271" y="27"/>
                    <a:pt x="221" y="0"/>
                    <a:pt x="170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3"/>
            <p:cNvSpPr/>
            <p:nvPr/>
          </p:nvSpPr>
          <p:spPr>
            <a:xfrm>
              <a:off x="-2273107" y="3039821"/>
              <a:ext cx="246404" cy="286712"/>
            </a:xfrm>
            <a:custGeom>
              <a:avLst/>
              <a:gdLst/>
              <a:ahLst/>
              <a:cxnLst/>
              <a:rect l="l" t="t" r="r" b="b"/>
              <a:pathLst>
                <a:path w="1730" h="2013" extrusionOk="0">
                  <a:moveTo>
                    <a:pt x="1525" y="1"/>
                  </a:moveTo>
                  <a:cubicBezTo>
                    <a:pt x="1480" y="1"/>
                    <a:pt x="1436" y="23"/>
                    <a:pt x="1409" y="77"/>
                  </a:cubicBezTo>
                  <a:cubicBezTo>
                    <a:pt x="1249" y="392"/>
                    <a:pt x="1007" y="668"/>
                    <a:pt x="780" y="929"/>
                  </a:cubicBezTo>
                  <a:cubicBezTo>
                    <a:pt x="543" y="1209"/>
                    <a:pt x="296" y="1475"/>
                    <a:pt x="54" y="1756"/>
                  </a:cubicBezTo>
                  <a:cubicBezTo>
                    <a:pt x="1" y="1814"/>
                    <a:pt x="1" y="1906"/>
                    <a:pt x="54" y="1969"/>
                  </a:cubicBezTo>
                  <a:cubicBezTo>
                    <a:pt x="86" y="1998"/>
                    <a:pt x="124" y="2012"/>
                    <a:pt x="163" y="2012"/>
                  </a:cubicBezTo>
                  <a:cubicBezTo>
                    <a:pt x="202" y="2012"/>
                    <a:pt x="240" y="1998"/>
                    <a:pt x="272" y="1969"/>
                  </a:cubicBezTo>
                  <a:cubicBezTo>
                    <a:pt x="514" y="1683"/>
                    <a:pt x="770" y="1412"/>
                    <a:pt x="1012" y="1127"/>
                  </a:cubicBezTo>
                  <a:cubicBezTo>
                    <a:pt x="1254" y="842"/>
                    <a:pt x="1500" y="556"/>
                    <a:pt x="1670" y="227"/>
                  </a:cubicBezTo>
                  <a:cubicBezTo>
                    <a:pt x="1730" y="111"/>
                    <a:pt x="1624" y="1"/>
                    <a:pt x="1525" y="1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3"/>
            <p:cNvSpPr/>
            <p:nvPr/>
          </p:nvSpPr>
          <p:spPr>
            <a:xfrm>
              <a:off x="-2727738" y="3584754"/>
              <a:ext cx="147557" cy="163367"/>
            </a:xfrm>
            <a:custGeom>
              <a:avLst/>
              <a:gdLst/>
              <a:ahLst/>
              <a:cxnLst/>
              <a:rect l="l" t="t" r="r" b="b"/>
              <a:pathLst>
                <a:path w="1036" h="1147" extrusionOk="0">
                  <a:moveTo>
                    <a:pt x="141" y="0"/>
                  </a:moveTo>
                  <a:cubicBezTo>
                    <a:pt x="54" y="271"/>
                    <a:pt x="1" y="876"/>
                    <a:pt x="1" y="1146"/>
                  </a:cubicBezTo>
                  <a:cubicBezTo>
                    <a:pt x="300" y="1059"/>
                    <a:pt x="823" y="938"/>
                    <a:pt x="1036" y="755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5" name="Google Shape;645;p13"/>
          <p:cNvSpPr/>
          <p:nvPr/>
        </p:nvSpPr>
        <p:spPr>
          <a:xfrm>
            <a:off x="6665071" y="3667399"/>
            <a:ext cx="95151" cy="93211"/>
          </a:xfrm>
          <a:custGeom>
            <a:avLst/>
            <a:gdLst/>
            <a:ahLst/>
            <a:cxnLst/>
            <a:rect l="l" t="t" r="r" b="b"/>
            <a:pathLst>
              <a:path w="930" h="911" extrusionOk="0">
                <a:moveTo>
                  <a:pt x="465" y="1"/>
                </a:moveTo>
                <a:cubicBezTo>
                  <a:pt x="228" y="1"/>
                  <a:pt x="0" y="209"/>
                  <a:pt x="10" y="456"/>
                </a:cubicBezTo>
                <a:cubicBezTo>
                  <a:pt x="15" y="702"/>
                  <a:pt x="213" y="905"/>
                  <a:pt x="465" y="910"/>
                </a:cubicBezTo>
                <a:cubicBezTo>
                  <a:pt x="702" y="910"/>
                  <a:pt x="929" y="702"/>
                  <a:pt x="919" y="456"/>
                </a:cubicBezTo>
                <a:cubicBezTo>
                  <a:pt x="915" y="204"/>
                  <a:pt x="711" y="6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13"/>
          <p:cNvSpPr/>
          <p:nvPr/>
        </p:nvSpPr>
        <p:spPr>
          <a:xfrm>
            <a:off x="4611796" y="3495070"/>
            <a:ext cx="165504" cy="172340"/>
          </a:xfrm>
          <a:custGeom>
            <a:avLst/>
            <a:gdLst/>
            <a:ahLst/>
            <a:cxnLst/>
            <a:rect l="l" t="t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599" y="882"/>
                </a:lnTo>
                <a:lnTo>
                  <a:pt x="1006" y="1186"/>
                </a:lnTo>
                <a:lnTo>
                  <a:pt x="835" y="691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1161" y="426"/>
                </a:lnTo>
                <a:lnTo>
                  <a:pt x="744" y="430"/>
                </a:ln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7" name="Google Shape;647;p13"/>
          <p:cNvGrpSpPr/>
          <p:nvPr/>
        </p:nvGrpSpPr>
        <p:grpSpPr>
          <a:xfrm>
            <a:off x="4013721" y="3558331"/>
            <a:ext cx="330765" cy="1010521"/>
            <a:chOff x="4197224" y="3798069"/>
            <a:chExt cx="252300" cy="770802"/>
          </a:xfrm>
        </p:grpSpPr>
        <p:sp>
          <p:nvSpPr>
            <p:cNvPr id="648" name="Google Shape;648;p13"/>
            <p:cNvSpPr/>
            <p:nvPr/>
          </p:nvSpPr>
          <p:spPr>
            <a:xfrm>
              <a:off x="4281867" y="3798069"/>
              <a:ext cx="17091" cy="36627"/>
            </a:xfrm>
            <a:custGeom>
              <a:avLst/>
              <a:gdLst/>
              <a:ahLst/>
              <a:cxnLst/>
              <a:rect l="l" t="t" r="r" b="b"/>
              <a:pathLst>
                <a:path w="84" h="180" extrusionOk="0">
                  <a:moveTo>
                    <a:pt x="1" y="0"/>
                  </a:moveTo>
                  <a:lnTo>
                    <a:pt x="1" y="179"/>
                  </a:lnTo>
                  <a:lnTo>
                    <a:pt x="83" y="179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4197224" y="3885568"/>
              <a:ext cx="103565" cy="683303"/>
            </a:xfrm>
            <a:custGeom>
              <a:avLst/>
              <a:gdLst/>
              <a:ahLst/>
              <a:cxnLst/>
              <a:rect l="l" t="t" r="r" b="b"/>
              <a:pathLst>
                <a:path w="509" h="3358" extrusionOk="0">
                  <a:moveTo>
                    <a:pt x="1" y="1"/>
                  </a:moveTo>
                  <a:lnTo>
                    <a:pt x="1" y="3358"/>
                  </a:lnTo>
                  <a:lnTo>
                    <a:pt x="509" y="3358"/>
                  </a:lnTo>
                  <a:lnTo>
                    <a:pt x="509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3"/>
            <p:cNvSpPr/>
            <p:nvPr/>
          </p:nvSpPr>
          <p:spPr>
            <a:xfrm>
              <a:off x="4197224" y="3820656"/>
              <a:ext cx="103565" cy="65115"/>
            </a:xfrm>
            <a:custGeom>
              <a:avLst/>
              <a:gdLst/>
              <a:ahLst/>
              <a:cxnLst/>
              <a:rect l="l" t="t" r="r" b="b"/>
              <a:pathLst>
                <a:path w="509" h="320" extrusionOk="0">
                  <a:moveTo>
                    <a:pt x="252" y="0"/>
                  </a:moveTo>
                  <a:lnTo>
                    <a:pt x="1" y="320"/>
                  </a:lnTo>
                  <a:lnTo>
                    <a:pt x="509" y="320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3"/>
            <p:cNvSpPr/>
            <p:nvPr/>
          </p:nvSpPr>
          <p:spPr>
            <a:xfrm>
              <a:off x="4248498" y="3820656"/>
              <a:ext cx="201026" cy="65115"/>
            </a:xfrm>
            <a:custGeom>
              <a:avLst/>
              <a:gdLst/>
              <a:ahLst/>
              <a:cxnLst/>
              <a:rect l="l" t="t" r="r" b="b"/>
              <a:pathLst>
                <a:path w="988" h="320" extrusionOk="0">
                  <a:moveTo>
                    <a:pt x="0" y="0"/>
                  </a:moveTo>
                  <a:lnTo>
                    <a:pt x="257" y="320"/>
                  </a:lnTo>
                  <a:lnTo>
                    <a:pt x="987" y="320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3"/>
            <p:cNvSpPr/>
            <p:nvPr/>
          </p:nvSpPr>
          <p:spPr>
            <a:xfrm>
              <a:off x="4300586" y="3885568"/>
              <a:ext cx="147921" cy="683303"/>
            </a:xfrm>
            <a:custGeom>
              <a:avLst/>
              <a:gdLst/>
              <a:ahLst/>
              <a:cxnLst/>
              <a:rect l="l" t="t" r="r" b="b"/>
              <a:pathLst>
                <a:path w="727" h="3358" extrusionOk="0">
                  <a:moveTo>
                    <a:pt x="1" y="1"/>
                  </a:moveTo>
                  <a:lnTo>
                    <a:pt x="1" y="3358"/>
                  </a:lnTo>
                  <a:lnTo>
                    <a:pt x="726" y="335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4335990" y="3940713"/>
              <a:ext cx="25840" cy="43546"/>
            </a:xfrm>
            <a:custGeom>
              <a:avLst/>
              <a:gdLst/>
              <a:ahLst/>
              <a:cxnLst/>
              <a:rect l="l" t="t" r="r" b="b"/>
              <a:pathLst>
                <a:path w="127" h="214" extrusionOk="0">
                  <a:moveTo>
                    <a:pt x="11" y="1"/>
                  </a:moveTo>
                  <a:cubicBezTo>
                    <a:pt x="6" y="1"/>
                    <a:pt x="1" y="5"/>
                    <a:pt x="1" y="10"/>
                  </a:cubicBezTo>
                  <a:lnTo>
                    <a:pt x="1" y="204"/>
                  </a:lnTo>
                  <a:cubicBezTo>
                    <a:pt x="1" y="209"/>
                    <a:pt x="6" y="213"/>
                    <a:pt x="11" y="213"/>
                  </a:cubicBezTo>
                  <a:lnTo>
                    <a:pt x="122" y="213"/>
                  </a:lnTo>
                  <a:cubicBezTo>
                    <a:pt x="122" y="213"/>
                    <a:pt x="127" y="209"/>
                    <a:pt x="127" y="204"/>
                  </a:cubicBezTo>
                  <a:lnTo>
                    <a:pt x="127" y="10"/>
                  </a:lnTo>
                  <a:cubicBezTo>
                    <a:pt x="127" y="5"/>
                    <a:pt x="122" y="1"/>
                    <a:pt x="122" y="1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3"/>
            <p:cNvSpPr/>
            <p:nvPr/>
          </p:nvSpPr>
          <p:spPr>
            <a:xfrm>
              <a:off x="4394182" y="3940713"/>
              <a:ext cx="24823" cy="43546"/>
            </a:xfrm>
            <a:custGeom>
              <a:avLst/>
              <a:gdLst/>
              <a:ahLst/>
              <a:cxnLst/>
              <a:rect l="l" t="t" r="r" b="b"/>
              <a:pathLst>
                <a:path w="122" h="214" extrusionOk="0">
                  <a:moveTo>
                    <a:pt x="5" y="1"/>
                  </a:moveTo>
                  <a:cubicBezTo>
                    <a:pt x="0" y="1"/>
                    <a:pt x="0" y="5"/>
                    <a:pt x="0" y="10"/>
                  </a:cubicBezTo>
                  <a:lnTo>
                    <a:pt x="0" y="204"/>
                  </a:lnTo>
                  <a:cubicBezTo>
                    <a:pt x="0" y="209"/>
                    <a:pt x="0" y="213"/>
                    <a:pt x="5" y="213"/>
                  </a:cubicBezTo>
                  <a:lnTo>
                    <a:pt x="116" y="213"/>
                  </a:lnTo>
                  <a:cubicBezTo>
                    <a:pt x="121" y="213"/>
                    <a:pt x="121" y="209"/>
                    <a:pt x="121" y="204"/>
                  </a:cubicBezTo>
                  <a:lnTo>
                    <a:pt x="121" y="10"/>
                  </a:lnTo>
                  <a:cubicBezTo>
                    <a:pt x="121" y="5"/>
                    <a:pt x="121" y="1"/>
                    <a:pt x="116" y="1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4335990" y="4017427"/>
              <a:ext cx="25840" cy="43546"/>
            </a:xfrm>
            <a:custGeom>
              <a:avLst/>
              <a:gdLst/>
              <a:ahLst/>
              <a:cxnLst/>
              <a:rect l="l" t="t" r="r" b="b"/>
              <a:pathLst>
                <a:path w="127" h="214" extrusionOk="0">
                  <a:moveTo>
                    <a:pt x="11" y="1"/>
                  </a:moveTo>
                  <a:cubicBezTo>
                    <a:pt x="6" y="1"/>
                    <a:pt x="1" y="6"/>
                    <a:pt x="1" y="11"/>
                  </a:cubicBezTo>
                  <a:lnTo>
                    <a:pt x="1" y="204"/>
                  </a:lnTo>
                  <a:cubicBezTo>
                    <a:pt x="1" y="209"/>
                    <a:pt x="6" y="214"/>
                    <a:pt x="11" y="214"/>
                  </a:cubicBezTo>
                  <a:lnTo>
                    <a:pt x="122" y="214"/>
                  </a:lnTo>
                  <a:cubicBezTo>
                    <a:pt x="122" y="214"/>
                    <a:pt x="127" y="209"/>
                    <a:pt x="127" y="204"/>
                  </a:cubicBezTo>
                  <a:lnTo>
                    <a:pt x="127" y="11"/>
                  </a:lnTo>
                  <a:cubicBezTo>
                    <a:pt x="127" y="6"/>
                    <a:pt x="122" y="1"/>
                    <a:pt x="122" y="1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3"/>
            <p:cNvSpPr/>
            <p:nvPr/>
          </p:nvSpPr>
          <p:spPr>
            <a:xfrm>
              <a:off x="4394182" y="4017427"/>
              <a:ext cx="24823" cy="43546"/>
            </a:xfrm>
            <a:custGeom>
              <a:avLst/>
              <a:gdLst/>
              <a:ahLst/>
              <a:cxnLst/>
              <a:rect l="l" t="t" r="r" b="b"/>
              <a:pathLst>
                <a:path w="122" h="214" extrusionOk="0">
                  <a:moveTo>
                    <a:pt x="5" y="1"/>
                  </a:moveTo>
                  <a:cubicBezTo>
                    <a:pt x="0" y="1"/>
                    <a:pt x="0" y="6"/>
                    <a:pt x="0" y="11"/>
                  </a:cubicBezTo>
                  <a:lnTo>
                    <a:pt x="0" y="204"/>
                  </a:lnTo>
                  <a:cubicBezTo>
                    <a:pt x="0" y="209"/>
                    <a:pt x="0" y="214"/>
                    <a:pt x="5" y="214"/>
                  </a:cubicBezTo>
                  <a:lnTo>
                    <a:pt x="116" y="214"/>
                  </a:lnTo>
                  <a:cubicBezTo>
                    <a:pt x="121" y="214"/>
                    <a:pt x="121" y="209"/>
                    <a:pt x="121" y="204"/>
                  </a:cubicBezTo>
                  <a:lnTo>
                    <a:pt x="121" y="11"/>
                  </a:lnTo>
                  <a:cubicBezTo>
                    <a:pt x="121" y="6"/>
                    <a:pt x="121" y="1"/>
                    <a:pt x="116" y="1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3"/>
            <p:cNvSpPr/>
            <p:nvPr/>
          </p:nvSpPr>
          <p:spPr>
            <a:xfrm>
              <a:off x="4335990" y="4094345"/>
              <a:ext cx="25840" cy="42528"/>
            </a:xfrm>
            <a:custGeom>
              <a:avLst/>
              <a:gdLst/>
              <a:ahLst/>
              <a:cxnLst/>
              <a:rect l="l" t="t" r="r" b="b"/>
              <a:pathLst>
                <a:path w="127" h="209" extrusionOk="0">
                  <a:moveTo>
                    <a:pt x="11" y="0"/>
                  </a:moveTo>
                  <a:cubicBezTo>
                    <a:pt x="6" y="0"/>
                    <a:pt x="1" y="5"/>
                    <a:pt x="1" y="5"/>
                  </a:cubicBezTo>
                  <a:lnTo>
                    <a:pt x="1" y="203"/>
                  </a:lnTo>
                  <a:cubicBezTo>
                    <a:pt x="1" y="208"/>
                    <a:pt x="6" y="208"/>
                    <a:pt x="11" y="208"/>
                  </a:cubicBezTo>
                  <a:lnTo>
                    <a:pt x="122" y="208"/>
                  </a:lnTo>
                  <a:cubicBezTo>
                    <a:pt x="122" y="208"/>
                    <a:pt x="127" y="208"/>
                    <a:pt x="127" y="203"/>
                  </a:cubicBezTo>
                  <a:lnTo>
                    <a:pt x="127" y="5"/>
                  </a:lnTo>
                  <a:cubicBezTo>
                    <a:pt x="127" y="5"/>
                    <a:pt x="122" y="0"/>
                    <a:pt x="122" y="0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4394182" y="4094345"/>
              <a:ext cx="24823" cy="42528"/>
            </a:xfrm>
            <a:custGeom>
              <a:avLst/>
              <a:gdLst/>
              <a:ahLst/>
              <a:cxnLst/>
              <a:rect l="l" t="t" r="r" b="b"/>
              <a:pathLst>
                <a:path w="122" h="209" extrusionOk="0">
                  <a:moveTo>
                    <a:pt x="5" y="0"/>
                  </a:moveTo>
                  <a:cubicBezTo>
                    <a:pt x="0" y="0"/>
                    <a:pt x="0" y="5"/>
                    <a:pt x="0" y="5"/>
                  </a:cubicBezTo>
                  <a:lnTo>
                    <a:pt x="0" y="203"/>
                  </a:lnTo>
                  <a:cubicBezTo>
                    <a:pt x="0" y="208"/>
                    <a:pt x="0" y="208"/>
                    <a:pt x="5" y="208"/>
                  </a:cubicBezTo>
                  <a:lnTo>
                    <a:pt x="116" y="208"/>
                  </a:lnTo>
                  <a:cubicBezTo>
                    <a:pt x="121" y="208"/>
                    <a:pt x="121" y="208"/>
                    <a:pt x="121" y="203"/>
                  </a:cubicBezTo>
                  <a:lnTo>
                    <a:pt x="121" y="5"/>
                  </a:lnTo>
                  <a:cubicBezTo>
                    <a:pt x="121" y="5"/>
                    <a:pt x="121" y="0"/>
                    <a:pt x="116" y="0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3"/>
            <p:cNvSpPr/>
            <p:nvPr/>
          </p:nvSpPr>
          <p:spPr>
            <a:xfrm>
              <a:off x="4335990" y="4171059"/>
              <a:ext cx="25840" cy="42528"/>
            </a:xfrm>
            <a:custGeom>
              <a:avLst/>
              <a:gdLst/>
              <a:ahLst/>
              <a:cxnLst/>
              <a:rect l="l" t="t" r="r" b="b"/>
              <a:pathLst>
                <a:path w="127" h="209" extrusionOk="0">
                  <a:moveTo>
                    <a:pt x="11" y="0"/>
                  </a:moveTo>
                  <a:cubicBezTo>
                    <a:pt x="6" y="0"/>
                    <a:pt x="1" y="5"/>
                    <a:pt x="1" y="5"/>
                  </a:cubicBezTo>
                  <a:lnTo>
                    <a:pt x="1" y="204"/>
                  </a:lnTo>
                  <a:cubicBezTo>
                    <a:pt x="1" y="208"/>
                    <a:pt x="6" y="208"/>
                    <a:pt x="11" y="208"/>
                  </a:cubicBezTo>
                  <a:lnTo>
                    <a:pt x="122" y="208"/>
                  </a:lnTo>
                  <a:cubicBezTo>
                    <a:pt x="122" y="208"/>
                    <a:pt x="127" y="208"/>
                    <a:pt x="127" y="204"/>
                  </a:cubicBezTo>
                  <a:lnTo>
                    <a:pt x="127" y="5"/>
                  </a:lnTo>
                  <a:cubicBezTo>
                    <a:pt x="127" y="5"/>
                    <a:pt x="122" y="0"/>
                    <a:pt x="122" y="0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3"/>
            <p:cNvSpPr/>
            <p:nvPr/>
          </p:nvSpPr>
          <p:spPr>
            <a:xfrm>
              <a:off x="4394182" y="4171059"/>
              <a:ext cx="24823" cy="42528"/>
            </a:xfrm>
            <a:custGeom>
              <a:avLst/>
              <a:gdLst/>
              <a:ahLst/>
              <a:cxnLst/>
              <a:rect l="l" t="t" r="r" b="b"/>
              <a:pathLst>
                <a:path w="122" h="209" extrusionOk="0">
                  <a:moveTo>
                    <a:pt x="5" y="0"/>
                  </a:moveTo>
                  <a:cubicBezTo>
                    <a:pt x="0" y="0"/>
                    <a:pt x="0" y="5"/>
                    <a:pt x="0" y="5"/>
                  </a:cubicBezTo>
                  <a:lnTo>
                    <a:pt x="0" y="204"/>
                  </a:lnTo>
                  <a:cubicBezTo>
                    <a:pt x="0" y="208"/>
                    <a:pt x="0" y="208"/>
                    <a:pt x="5" y="208"/>
                  </a:cubicBezTo>
                  <a:lnTo>
                    <a:pt x="116" y="208"/>
                  </a:lnTo>
                  <a:cubicBezTo>
                    <a:pt x="121" y="208"/>
                    <a:pt x="121" y="208"/>
                    <a:pt x="121" y="204"/>
                  </a:cubicBezTo>
                  <a:lnTo>
                    <a:pt x="121" y="5"/>
                  </a:lnTo>
                  <a:cubicBezTo>
                    <a:pt x="121" y="5"/>
                    <a:pt x="121" y="0"/>
                    <a:pt x="116" y="0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3"/>
            <p:cNvSpPr/>
            <p:nvPr/>
          </p:nvSpPr>
          <p:spPr>
            <a:xfrm>
              <a:off x="4335990" y="4247773"/>
              <a:ext cx="25840" cy="42528"/>
            </a:xfrm>
            <a:custGeom>
              <a:avLst/>
              <a:gdLst/>
              <a:ahLst/>
              <a:cxnLst/>
              <a:rect l="l" t="t" r="r" b="b"/>
              <a:pathLst>
                <a:path w="127" h="209" extrusionOk="0">
                  <a:moveTo>
                    <a:pt x="11" y="1"/>
                  </a:moveTo>
                  <a:cubicBezTo>
                    <a:pt x="6" y="1"/>
                    <a:pt x="1" y="6"/>
                    <a:pt x="1" y="6"/>
                  </a:cubicBezTo>
                  <a:lnTo>
                    <a:pt x="1" y="204"/>
                  </a:lnTo>
                  <a:cubicBezTo>
                    <a:pt x="1" y="209"/>
                    <a:pt x="6" y="209"/>
                    <a:pt x="11" y="209"/>
                  </a:cubicBezTo>
                  <a:lnTo>
                    <a:pt x="122" y="209"/>
                  </a:lnTo>
                  <a:cubicBezTo>
                    <a:pt x="122" y="209"/>
                    <a:pt x="127" y="209"/>
                    <a:pt x="127" y="204"/>
                  </a:cubicBezTo>
                  <a:lnTo>
                    <a:pt x="127" y="6"/>
                  </a:lnTo>
                  <a:cubicBezTo>
                    <a:pt x="127" y="6"/>
                    <a:pt x="122" y="1"/>
                    <a:pt x="122" y="1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3"/>
            <p:cNvSpPr/>
            <p:nvPr/>
          </p:nvSpPr>
          <p:spPr>
            <a:xfrm>
              <a:off x="4394182" y="4247773"/>
              <a:ext cx="24823" cy="42528"/>
            </a:xfrm>
            <a:custGeom>
              <a:avLst/>
              <a:gdLst/>
              <a:ahLst/>
              <a:cxnLst/>
              <a:rect l="l" t="t" r="r" b="b"/>
              <a:pathLst>
                <a:path w="122" h="209" extrusionOk="0">
                  <a:moveTo>
                    <a:pt x="5" y="1"/>
                  </a:moveTo>
                  <a:cubicBezTo>
                    <a:pt x="0" y="1"/>
                    <a:pt x="0" y="6"/>
                    <a:pt x="0" y="6"/>
                  </a:cubicBezTo>
                  <a:lnTo>
                    <a:pt x="0" y="204"/>
                  </a:lnTo>
                  <a:cubicBezTo>
                    <a:pt x="0" y="209"/>
                    <a:pt x="0" y="209"/>
                    <a:pt x="5" y="209"/>
                  </a:cubicBezTo>
                  <a:lnTo>
                    <a:pt x="116" y="209"/>
                  </a:lnTo>
                  <a:cubicBezTo>
                    <a:pt x="121" y="209"/>
                    <a:pt x="121" y="209"/>
                    <a:pt x="121" y="204"/>
                  </a:cubicBezTo>
                  <a:lnTo>
                    <a:pt x="121" y="6"/>
                  </a:lnTo>
                  <a:cubicBezTo>
                    <a:pt x="121" y="6"/>
                    <a:pt x="121" y="1"/>
                    <a:pt x="116" y="1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3"/>
            <p:cNvSpPr/>
            <p:nvPr/>
          </p:nvSpPr>
          <p:spPr>
            <a:xfrm>
              <a:off x="4335990" y="4324487"/>
              <a:ext cx="25840" cy="42528"/>
            </a:xfrm>
            <a:custGeom>
              <a:avLst/>
              <a:gdLst/>
              <a:ahLst/>
              <a:cxnLst/>
              <a:rect l="l" t="t" r="r" b="b"/>
              <a:pathLst>
                <a:path w="127" h="209" extrusionOk="0">
                  <a:moveTo>
                    <a:pt x="11" y="1"/>
                  </a:moveTo>
                  <a:cubicBezTo>
                    <a:pt x="6" y="1"/>
                    <a:pt x="1" y="1"/>
                    <a:pt x="1" y="6"/>
                  </a:cubicBezTo>
                  <a:lnTo>
                    <a:pt x="1" y="204"/>
                  </a:lnTo>
                  <a:cubicBezTo>
                    <a:pt x="1" y="209"/>
                    <a:pt x="6" y="209"/>
                    <a:pt x="11" y="209"/>
                  </a:cubicBezTo>
                  <a:lnTo>
                    <a:pt x="122" y="209"/>
                  </a:lnTo>
                  <a:cubicBezTo>
                    <a:pt x="122" y="209"/>
                    <a:pt x="127" y="209"/>
                    <a:pt x="127" y="204"/>
                  </a:cubicBezTo>
                  <a:lnTo>
                    <a:pt x="127" y="6"/>
                  </a:lnTo>
                  <a:cubicBezTo>
                    <a:pt x="127" y="1"/>
                    <a:pt x="122" y="1"/>
                    <a:pt x="122" y="1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3"/>
            <p:cNvSpPr/>
            <p:nvPr/>
          </p:nvSpPr>
          <p:spPr>
            <a:xfrm>
              <a:off x="4394182" y="4324487"/>
              <a:ext cx="24823" cy="42528"/>
            </a:xfrm>
            <a:custGeom>
              <a:avLst/>
              <a:gdLst/>
              <a:ahLst/>
              <a:cxnLst/>
              <a:rect l="l" t="t" r="r" b="b"/>
              <a:pathLst>
                <a:path w="122" h="209" extrusionOk="0">
                  <a:moveTo>
                    <a:pt x="5" y="1"/>
                  </a:moveTo>
                  <a:cubicBezTo>
                    <a:pt x="0" y="1"/>
                    <a:pt x="0" y="1"/>
                    <a:pt x="0" y="6"/>
                  </a:cubicBezTo>
                  <a:lnTo>
                    <a:pt x="0" y="204"/>
                  </a:lnTo>
                  <a:cubicBezTo>
                    <a:pt x="0" y="209"/>
                    <a:pt x="0" y="209"/>
                    <a:pt x="5" y="209"/>
                  </a:cubicBezTo>
                  <a:lnTo>
                    <a:pt x="116" y="209"/>
                  </a:lnTo>
                  <a:cubicBezTo>
                    <a:pt x="121" y="209"/>
                    <a:pt x="121" y="209"/>
                    <a:pt x="121" y="204"/>
                  </a:cubicBezTo>
                  <a:lnTo>
                    <a:pt x="121" y="6"/>
                  </a:lnTo>
                  <a:cubicBezTo>
                    <a:pt x="121" y="1"/>
                    <a:pt x="121" y="1"/>
                    <a:pt x="116" y="1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3"/>
            <p:cNvSpPr/>
            <p:nvPr/>
          </p:nvSpPr>
          <p:spPr>
            <a:xfrm>
              <a:off x="4335990" y="4401405"/>
              <a:ext cx="25840" cy="42528"/>
            </a:xfrm>
            <a:custGeom>
              <a:avLst/>
              <a:gdLst/>
              <a:ahLst/>
              <a:cxnLst/>
              <a:rect l="l" t="t" r="r" b="b"/>
              <a:pathLst>
                <a:path w="127" h="209" extrusionOk="0">
                  <a:moveTo>
                    <a:pt x="11" y="0"/>
                  </a:moveTo>
                  <a:cubicBezTo>
                    <a:pt x="6" y="0"/>
                    <a:pt x="1" y="0"/>
                    <a:pt x="1" y="5"/>
                  </a:cubicBezTo>
                  <a:lnTo>
                    <a:pt x="1" y="203"/>
                  </a:lnTo>
                  <a:cubicBezTo>
                    <a:pt x="1" y="203"/>
                    <a:pt x="6" y="208"/>
                    <a:pt x="11" y="208"/>
                  </a:cubicBezTo>
                  <a:lnTo>
                    <a:pt x="122" y="208"/>
                  </a:lnTo>
                  <a:cubicBezTo>
                    <a:pt x="122" y="208"/>
                    <a:pt x="127" y="203"/>
                    <a:pt x="127" y="203"/>
                  </a:cubicBezTo>
                  <a:lnTo>
                    <a:pt x="127" y="5"/>
                  </a:lnTo>
                  <a:cubicBezTo>
                    <a:pt x="127" y="0"/>
                    <a:pt x="122" y="0"/>
                    <a:pt x="122" y="0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3"/>
            <p:cNvSpPr/>
            <p:nvPr/>
          </p:nvSpPr>
          <p:spPr>
            <a:xfrm>
              <a:off x="4394182" y="4401405"/>
              <a:ext cx="24823" cy="42528"/>
            </a:xfrm>
            <a:custGeom>
              <a:avLst/>
              <a:gdLst/>
              <a:ahLst/>
              <a:cxnLst/>
              <a:rect l="l" t="t" r="r" b="b"/>
              <a:pathLst>
                <a:path w="122" h="209" extrusionOk="0">
                  <a:moveTo>
                    <a:pt x="5" y="0"/>
                  </a:moveTo>
                  <a:cubicBezTo>
                    <a:pt x="0" y="0"/>
                    <a:pt x="0" y="0"/>
                    <a:pt x="0" y="5"/>
                  </a:cubicBezTo>
                  <a:lnTo>
                    <a:pt x="0" y="203"/>
                  </a:lnTo>
                  <a:cubicBezTo>
                    <a:pt x="0" y="203"/>
                    <a:pt x="0" y="208"/>
                    <a:pt x="5" y="208"/>
                  </a:cubicBezTo>
                  <a:lnTo>
                    <a:pt x="116" y="208"/>
                  </a:lnTo>
                  <a:cubicBezTo>
                    <a:pt x="121" y="208"/>
                    <a:pt x="121" y="203"/>
                    <a:pt x="121" y="203"/>
                  </a:cubicBezTo>
                  <a:lnTo>
                    <a:pt x="121" y="5"/>
                  </a:lnTo>
                  <a:cubicBezTo>
                    <a:pt x="121" y="0"/>
                    <a:pt x="121" y="0"/>
                    <a:pt x="116" y="0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7" name="Google Shape;667;p13"/>
          <p:cNvGrpSpPr/>
          <p:nvPr/>
        </p:nvGrpSpPr>
        <p:grpSpPr>
          <a:xfrm flipH="1">
            <a:off x="4255284" y="4055943"/>
            <a:ext cx="523037" cy="526935"/>
            <a:chOff x="4392475" y="4247738"/>
            <a:chExt cx="332425" cy="334902"/>
          </a:xfrm>
        </p:grpSpPr>
        <p:sp>
          <p:nvSpPr>
            <p:cNvPr id="668" name="Google Shape;668;p13"/>
            <p:cNvSpPr/>
            <p:nvPr/>
          </p:nvSpPr>
          <p:spPr>
            <a:xfrm>
              <a:off x="4564675" y="4247738"/>
              <a:ext cx="160225" cy="252175"/>
            </a:xfrm>
            <a:custGeom>
              <a:avLst/>
              <a:gdLst/>
              <a:ahLst/>
              <a:cxnLst/>
              <a:rect l="l" t="t" r="r" b="b"/>
              <a:pathLst>
                <a:path w="1164" h="1832" extrusionOk="0">
                  <a:moveTo>
                    <a:pt x="591" y="1"/>
                  </a:moveTo>
                  <a:cubicBezTo>
                    <a:pt x="237" y="1"/>
                    <a:pt x="22" y="361"/>
                    <a:pt x="90" y="683"/>
                  </a:cubicBezTo>
                  <a:cubicBezTo>
                    <a:pt x="138" y="896"/>
                    <a:pt x="124" y="1123"/>
                    <a:pt x="51" y="1331"/>
                  </a:cubicBezTo>
                  <a:cubicBezTo>
                    <a:pt x="32" y="1397"/>
                    <a:pt x="0" y="1831"/>
                    <a:pt x="537" y="1831"/>
                  </a:cubicBezTo>
                  <a:cubicBezTo>
                    <a:pt x="556" y="1831"/>
                    <a:pt x="577" y="1831"/>
                    <a:pt x="598" y="1829"/>
                  </a:cubicBezTo>
                  <a:cubicBezTo>
                    <a:pt x="598" y="1829"/>
                    <a:pt x="614" y="1831"/>
                    <a:pt x="641" y="1831"/>
                  </a:cubicBezTo>
                  <a:cubicBezTo>
                    <a:pt x="770" y="1831"/>
                    <a:pt x="1143" y="1791"/>
                    <a:pt x="1135" y="1331"/>
                  </a:cubicBezTo>
                  <a:cubicBezTo>
                    <a:pt x="1125" y="775"/>
                    <a:pt x="1110" y="683"/>
                    <a:pt x="1135" y="494"/>
                  </a:cubicBezTo>
                  <a:cubicBezTo>
                    <a:pt x="1164" y="301"/>
                    <a:pt x="956" y="6"/>
                    <a:pt x="598" y="1"/>
                  </a:cubicBezTo>
                  <a:cubicBezTo>
                    <a:pt x="595" y="1"/>
                    <a:pt x="593" y="1"/>
                    <a:pt x="591" y="1"/>
                  </a:cubicBez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3"/>
            <p:cNvSpPr/>
            <p:nvPr/>
          </p:nvSpPr>
          <p:spPr>
            <a:xfrm>
              <a:off x="4644237" y="4315186"/>
              <a:ext cx="4818" cy="267454"/>
            </a:xfrm>
            <a:custGeom>
              <a:avLst/>
              <a:gdLst/>
              <a:ahLst/>
              <a:cxnLst/>
              <a:rect l="l" t="t" r="r" b="b"/>
              <a:pathLst>
                <a:path w="35" h="1943" extrusionOk="0">
                  <a:moveTo>
                    <a:pt x="17" y="1"/>
                  </a:moveTo>
                  <a:cubicBezTo>
                    <a:pt x="9" y="1"/>
                    <a:pt x="0" y="7"/>
                    <a:pt x="0" y="19"/>
                  </a:cubicBezTo>
                  <a:lnTo>
                    <a:pt x="0" y="1925"/>
                  </a:lnTo>
                  <a:cubicBezTo>
                    <a:pt x="0" y="1937"/>
                    <a:pt x="9" y="1943"/>
                    <a:pt x="17" y="1943"/>
                  </a:cubicBezTo>
                  <a:cubicBezTo>
                    <a:pt x="26" y="1943"/>
                    <a:pt x="34" y="1937"/>
                    <a:pt x="34" y="1925"/>
                  </a:cubicBezTo>
                  <a:lnTo>
                    <a:pt x="34" y="19"/>
                  </a:lnTo>
                  <a:cubicBezTo>
                    <a:pt x="34" y="7"/>
                    <a:pt x="26" y="1"/>
                    <a:pt x="17" y="1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3"/>
            <p:cNvSpPr/>
            <p:nvPr/>
          </p:nvSpPr>
          <p:spPr>
            <a:xfrm>
              <a:off x="4609962" y="4366667"/>
              <a:ext cx="40056" cy="38129"/>
            </a:xfrm>
            <a:custGeom>
              <a:avLst/>
              <a:gdLst/>
              <a:ahLst/>
              <a:cxnLst/>
              <a:rect l="l" t="t" r="r" b="b"/>
              <a:pathLst>
                <a:path w="291" h="277" extrusionOk="0">
                  <a:moveTo>
                    <a:pt x="28" y="0"/>
                  </a:moveTo>
                  <a:cubicBezTo>
                    <a:pt x="14" y="0"/>
                    <a:pt x="0" y="16"/>
                    <a:pt x="12" y="32"/>
                  </a:cubicBezTo>
                  <a:lnTo>
                    <a:pt x="254" y="274"/>
                  </a:lnTo>
                  <a:cubicBezTo>
                    <a:pt x="257" y="275"/>
                    <a:pt x="260" y="276"/>
                    <a:pt x="263" y="276"/>
                  </a:cubicBezTo>
                  <a:cubicBezTo>
                    <a:pt x="276" y="276"/>
                    <a:pt x="290" y="260"/>
                    <a:pt x="278" y="245"/>
                  </a:cubicBezTo>
                  <a:lnTo>
                    <a:pt x="36" y="3"/>
                  </a:lnTo>
                  <a:cubicBezTo>
                    <a:pt x="34" y="1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3"/>
            <p:cNvSpPr/>
            <p:nvPr/>
          </p:nvSpPr>
          <p:spPr>
            <a:xfrm>
              <a:off x="4643273" y="4404934"/>
              <a:ext cx="43222" cy="41157"/>
            </a:xfrm>
            <a:custGeom>
              <a:avLst/>
              <a:gdLst/>
              <a:ahLst/>
              <a:cxnLst/>
              <a:rect l="l" t="t" r="r" b="b"/>
              <a:pathLst>
                <a:path w="314" h="299" extrusionOk="0">
                  <a:moveTo>
                    <a:pt x="286" y="1"/>
                  </a:moveTo>
                  <a:cubicBezTo>
                    <a:pt x="282" y="1"/>
                    <a:pt x="277" y="2"/>
                    <a:pt x="273" y="5"/>
                  </a:cubicBezTo>
                  <a:lnTo>
                    <a:pt x="12" y="267"/>
                  </a:lnTo>
                  <a:cubicBezTo>
                    <a:pt x="0" y="282"/>
                    <a:pt x="14" y="298"/>
                    <a:pt x="28" y="298"/>
                  </a:cubicBezTo>
                  <a:cubicBezTo>
                    <a:pt x="31" y="298"/>
                    <a:pt x="34" y="297"/>
                    <a:pt x="36" y="296"/>
                  </a:cubicBezTo>
                  <a:lnTo>
                    <a:pt x="302" y="30"/>
                  </a:lnTo>
                  <a:cubicBezTo>
                    <a:pt x="314" y="18"/>
                    <a:pt x="301" y="1"/>
                    <a:pt x="286" y="1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4392475" y="4353728"/>
              <a:ext cx="191884" cy="164216"/>
            </a:xfrm>
            <a:custGeom>
              <a:avLst/>
              <a:gdLst/>
              <a:ahLst/>
              <a:cxnLst/>
              <a:rect l="l" t="t" r="r" b="b"/>
              <a:pathLst>
                <a:path w="1394" h="1193" extrusionOk="0">
                  <a:moveTo>
                    <a:pt x="596" y="0"/>
                  </a:moveTo>
                  <a:cubicBezTo>
                    <a:pt x="267" y="0"/>
                    <a:pt x="1" y="266"/>
                    <a:pt x="1" y="595"/>
                  </a:cubicBezTo>
                  <a:cubicBezTo>
                    <a:pt x="1" y="955"/>
                    <a:pt x="295" y="1193"/>
                    <a:pt x="600" y="1193"/>
                  </a:cubicBezTo>
                  <a:cubicBezTo>
                    <a:pt x="747" y="1193"/>
                    <a:pt x="896" y="1138"/>
                    <a:pt x="1017" y="1016"/>
                  </a:cubicBezTo>
                  <a:cubicBezTo>
                    <a:pt x="1394" y="643"/>
                    <a:pt x="1128" y="0"/>
                    <a:pt x="596" y="0"/>
                  </a:cubicBezTo>
                  <a:close/>
                </a:path>
              </a:pathLst>
            </a:custGeom>
            <a:solidFill>
              <a:srgbClr val="425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4471761" y="4397088"/>
              <a:ext cx="5506" cy="185552"/>
            </a:xfrm>
            <a:custGeom>
              <a:avLst/>
              <a:gdLst/>
              <a:ahLst/>
              <a:cxnLst/>
              <a:rect l="l" t="t" r="r" b="b"/>
              <a:pathLst>
                <a:path w="40" h="1348" extrusionOk="0">
                  <a:moveTo>
                    <a:pt x="20" y="1"/>
                  </a:moveTo>
                  <a:cubicBezTo>
                    <a:pt x="10" y="1"/>
                    <a:pt x="0" y="7"/>
                    <a:pt x="0" y="19"/>
                  </a:cubicBezTo>
                  <a:lnTo>
                    <a:pt x="0" y="1330"/>
                  </a:lnTo>
                  <a:cubicBezTo>
                    <a:pt x="0" y="1342"/>
                    <a:pt x="10" y="1348"/>
                    <a:pt x="20" y="1348"/>
                  </a:cubicBezTo>
                  <a:cubicBezTo>
                    <a:pt x="29" y="1348"/>
                    <a:pt x="39" y="1342"/>
                    <a:pt x="39" y="1330"/>
                  </a:cubicBezTo>
                  <a:lnTo>
                    <a:pt x="39" y="19"/>
                  </a:lnTo>
                  <a:cubicBezTo>
                    <a:pt x="39" y="7"/>
                    <a:pt x="29" y="1"/>
                    <a:pt x="20" y="1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4447673" y="4432327"/>
              <a:ext cx="29870" cy="27943"/>
            </a:xfrm>
            <a:custGeom>
              <a:avLst/>
              <a:gdLst/>
              <a:ahLst/>
              <a:cxnLst/>
              <a:rect l="l" t="t" r="r" b="b"/>
              <a:pathLst>
                <a:path w="217" h="203" extrusionOk="0">
                  <a:moveTo>
                    <a:pt x="29" y="0"/>
                  </a:moveTo>
                  <a:cubicBezTo>
                    <a:pt x="15" y="0"/>
                    <a:pt x="1" y="18"/>
                    <a:pt x="16" y="34"/>
                  </a:cubicBezTo>
                  <a:lnTo>
                    <a:pt x="180" y="198"/>
                  </a:lnTo>
                  <a:cubicBezTo>
                    <a:pt x="185" y="201"/>
                    <a:pt x="189" y="203"/>
                    <a:pt x="193" y="203"/>
                  </a:cubicBezTo>
                  <a:cubicBezTo>
                    <a:pt x="207" y="203"/>
                    <a:pt x="217" y="185"/>
                    <a:pt x="209" y="174"/>
                  </a:cubicBezTo>
                  <a:lnTo>
                    <a:pt x="40" y="5"/>
                  </a:lnTo>
                  <a:cubicBezTo>
                    <a:pt x="37" y="2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4471348" y="4458893"/>
              <a:ext cx="31935" cy="30008"/>
            </a:xfrm>
            <a:custGeom>
              <a:avLst/>
              <a:gdLst/>
              <a:ahLst/>
              <a:cxnLst/>
              <a:rect l="l" t="t" r="r" b="b"/>
              <a:pathLst>
                <a:path w="232" h="218" extrusionOk="0">
                  <a:moveTo>
                    <a:pt x="203" y="1"/>
                  </a:moveTo>
                  <a:cubicBezTo>
                    <a:pt x="199" y="1"/>
                    <a:pt x="195" y="2"/>
                    <a:pt x="192" y="5"/>
                  </a:cubicBezTo>
                  <a:lnTo>
                    <a:pt x="8" y="189"/>
                  </a:lnTo>
                  <a:cubicBezTo>
                    <a:pt x="1" y="200"/>
                    <a:pt x="11" y="218"/>
                    <a:pt x="25" y="218"/>
                  </a:cubicBezTo>
                  <a:cubicBezTo>
                    <a:pt x="29" y="218"/>
                    <a:pt x="33" y="216"/>
                    <a:pt x="37" y="213"/>
                  </a:cubicBezTo>
                  <a:lnTo>
                    <a:pt x="216" y="34"/>
                  </a:lnTo>
                  <a:cubicBezTo>
                    <a:pt x="232" y="19"/>
                    <a:pt x="217" y="1"/>
                    <a:pt x="203" y="1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4507137" y="4354967"/>
              <a:ext cx="137925" cy="166006"/>
            </a:xfrm>
            <a:custGeom>
              <a:avLst/>
              <a:gdLst/>
              <a:ahLst/>
              <a:cxnLst/>
              <a:rect l="l" t="t" r="r" b="b"/>
              <a:pathLst>
                <a:path w="1002" h="1206" extrusionOk="0">
                  <a:moveTo>
                    <a:pt x="494" y="1"/>
                  </a:moveTo>
                  <a:cubicBezTo>
                    <a:pt x="441" y="1"/>
                    <a:pt x="389" y="30"/>
                    <a:pt x="367" y="88"/>
                  </a:cubicBezTo>
                  <a:lnTo>
                    <a:pt x="10" y="1007"/>
                  </a:lnTo>
                  <a:cubicBezTo>
                    <a:pt x="10" y="1007"/>
                    <a:pt x="10" y="1007"/>
                    <a:pt x="10" y="1007"/>
                  </a:cubicBezTo>
                  <a:lnTo>
                    <a:pt x="10" y="1007"/>
                  </a:lnTo>
                  <a:cubicBezTo>
                    <a:pt x="3" y="1023"/>
                    <a:pt x="1" y="1039"/>
                    <a:pt x="1" y="1055"/>
                  </a:cubicBezTo>
                  <a:lnTo>
                    <a:pt x="1" y="1055"/>
                  </a:lnTo>
                  <a:cubicBezTo>
                    <a:pt x="0" y="1130"/>
                    <a:pt x="59" y="1195"/>
                    <a:pt x="135" y="1195"/>
                  </a:cubicBezTo>
                  <a:lnTo>
                    <a:pt x="832" y="1205"/>
                  </a:lnTo>
                  <a:cubicBezTo>
                    <a:pt x="933" y="1205"/>
                    <a:pt x="1001" y="1104"/>
                    <a:pt x="962" y="1012"/>
                  </a:cubicBezTo>
                  <a:lnTo>
                    <a:pt x="624" y="88"/>
                  </a:lnTo>
                  <a:cubicBezTo>
                    <a:pt x="600" y="30"/>
                    <a:pt x="546" y="1"/>
                    <a:pt x="494" y="1"/>
                  </a:cubicBezTo>
                  <a:close/>
                </a:path>
              </a:pathLst>
            </a:custGeom>
            <a:solidFill>
              <a:srgbClr val="D07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4538384" y="4379744"/>
              <a:ext cx="70064" cy="202483"/>
            </a:xfrm>
            <a:custGeom>
              <a:avLst/>
              <a:gdLst/>
              <a:ahLst/>
              <a:cxnLst/>
              <a:rect l="l" t="t" r="r" b="b"/>
              <a:pathLst>
                <a:path w="509" h="1471" extrusionOk="0">
                  <a:moveTo>
                    <a:pt x="259" y="1"/>
                  </a:moveTo>
                  <a:cubicBezTo>
                    <a:pt x="250" y="1"/>
                    <a:pt x="242" y="7"/>
                    <a:pt x="242" y="19"/>
                  </a:cubicBezTo>
                  <a:lnTo>
                    <a:pt x="242" y="793"/>
                  </a:lnTo>
                  <a:lnTo>
                    <a:pt x="29" y="575"/>
                  </a:lnTo>
                  <a:cubicBezTo>
                    <a:pt x="24" y="573"/>
                    <a:pt x="20" y="572"/>
                    <a:pt x="15" y="572"/>
                  </a:cubicBezTo>
                  <a:cubicBezTo>
                    <a:pt x="11" y="572"/>
                    <a:pt x="7" y="573"/>
                    <a:pt x="5" y="575"/>
                  </a:cubicBezTo>
                  <a:cubicBezTo>
                    <a:pt x="0" y="580"/>
                    <a:pt x="0" y="580"/>
                    <a:pt x="0" y="585"/>
                  </a:cubicBezTo>
                  <a:cubicBezTo>
                    <a:pt x="0" y="590"/>
                    <a:pt x="0" y="595"/>
                    <a:pt x="5" y="600"/>
                  </a:cubicBezTo>
                  <a:lnTo>
                    <a:pt x="242" y="832"/>
                  </a:lnTo>
                  <a:lnTo>
                    <a:pt x="242" y="1456"/>
                  </a:lnTo>
                  <a:cubicBezTo>
                    <a:pt x="242" y="1465"/>
                    <a:pt x="249" y="1470"/>
                    <a:pt x="257" y="1470"/>
                  </a:cubicBezTo>
                  <a:cubicBezTo>
                    <a:pt x="264" y="1470"/>
                    <a:pt x="271" y="1465"/>
                    <a:pt x="271" y="1456"/>
                  </a:cubicBezTo>
                  <a:lnTo>
                    <a:pt x="271" y="967"/>
                  </a:lnTo>
                  <a:lnTo>
                    <a:pt x="498" y="740"/>
                  </a:lnTo>
                  <a:cubicBezTo>
                    <a:pt x="503" y="735"/>
                    <a:pt x="508" y="730"/>
                    <a:pt x="508" y="725"/>
                  </a:cubicBezTo>
                  <a:cubicBezTo>
                    <a:pt x="503" y="720"/>
                    <a:pt x="498" y="716"/>
                    <a:pt x="494" y="716"/>
                  </a:cubicBezTo>
                  <a:cubicBezTo>
                    <a:pt x="489" y="716"/>
                    <a:pt x="484" y="716"/>
                    <a:pt x="479" y="720"/>
                  </a:cubicBezTo>
                  <a:lnTo>
                    <a:pt x="276" y="924"/>
                  </a:lnTo>
                  <a:lnTo>
                    <a:pt x="276" y="556"/>
                  </a:lnTo>
                  <a:lnTo>
                    <a:pt x="465" y="367"/>
                  </a:lnTo>
                  <a:cubicBezTo>
                    <a:pt x="476" y="356"/>
                    <a:pt x="464" y="339"/>
                    <a:pt x="451" y="339"/>
                  </a:cubicBezTo>
                  <a:cubicBezTo>
                    <a:pt x="447" y="339"/>
                    <a:pt x="443" y="340"/>
                    <a:pt x="440" y="343"/>
                  </a:cubicBezTo>
                  <a:lnTo>
                    <a:pt x="276" y="512"/>
                  </a:lnTo>
                  <a:lnTo>
                    <a:pt x="276" y="19"/>
                  </a:lnTo>
                  <a:cubicBezTo>
                    <a:pt x="276" y="7"/>
                    <a:pt x="267" y="1"/>
                    <a:pt x="259" y="1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8" name="Google Shape;678;p13"/>
          <p:cNvGrpSpPr/>
          <p:nvPr/>
        </p:nvGrpSpPr>
        <p:grpSpPr>
          <a:xfrm>
            <a:off x="1317976" y="4110000"/>
            <a:ext cx="523049" cy="528249"/>
            <a:chOff x="1664401" y="4110000"/>
            <a:chExt cx="523049" cy="528249"/>
          </a:xfrm>
        </p:grpSpPr>
        <p:sp>
          <p:nvSpPr>
            <p:cNvPr id="679" name="Google Shape;679;p13"/>
            <p:cNvSpPr/>
            <p:nvPr/>
          </p:nvSpPr>
          <p:spPr>
            <a:xfrm>
              <a:off x="1935243" y="4110000"/>
              <a:ext cx="252207" cy="397811"/>
            </a:xfrm>
            <a:custGeom>
              <a:avLst/>
              <a:gdLst/>
              <a:ahLst/>
              <a:cxnLst/>
              <a:rect l="l" t="t" r="r" b="b"/>
              <a:pathLst>
                <a:path w="1164" h="1836" extrusionOk="0">
                  <a:moveTo>
                    <a:pt x="591" y="1"/>
                  </a:moveTo>
                  <a:cubicBezTo>
                    <a:pt x="237" y="1"/>
                    <a:pt x="28" y="365"/>
                    <a:pt x="95" y="683"/>
                  </a:cubicBezTo>
                  <a:cubicBezTo>
                    <a:pt x="138" y="900"/>
                    <a:pt x="124" y="1123"/>
                    <a:pt x="56" y="1331"/>
                  </a:cubicBezTo>
                  <a:cubicBezTo>
                    <a:pt x="33" y="1401"/>
                    <a:pt x="0" y="1835"/>
                    <a:pt x="545" y="1835"/>
                  </a:cubicBezTo>
                  <a:cubicBezTo>
                    <a:pt x="562" y="1835"/>
                    <a:pt x="580" y="1835"/>
                    <a:pt x="598" y="1834"/>
                  </a:cubicBezTo>
                  <a:cubicBezTo>
                    <a:pt x="598" y="1834"/>
                    <a:pt x="614" y="1835"/>
                    <a:pt x="641" y="1835"/>
                  </a:cubicBezTo>
                  <a:cubicBezTo>
                    <a:pt x="771" y="1835"/>
                    <a:pt x="1148" y="1796"/>
                    <a:pt x="1140" y="1331"/>
                  </a:cubicBezTo>
                  <a:cubicBezTo>
                    <a:pt x="1130" y="774"/>
                    <a:pt x="1116" y="687"/>
                    <a:pt x="1140" y="494"/>
                  </a:cubicBezTo>
                  <a:cubicBezTo>
                    <a:pt x="1164" y="300"/>
                    <a:pt x="961" y="5"/>
                    <a:pt x="598" y="1"/>
                  </a:cubicBezTo>
                  <a:cubicBezTo>
                    <a:pt x="596" y="1"/>
                    <a:pt x="593" y="1"/>
                    <a:pt x="591" y="1"/>
                  </a:cubicBez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2007612" y="4217253"/>
              <a:ext cx="119387" cy="419911"/>
            </a:xfrm>
            <a:custGeom>
              <a:avLst/>
              <a:gdLst/>
              <a:ahLst/>
              <a:cxnLst/>
              <a:rect l="l" t="t" r="r" b="b"/>
              <a:pathLst>
                <a:path w="551" h="1938" extrusionOk="0">
                  <a:moveTo>
                    <a:pt x="265" y="0"/>
                  </a:moveTo>
                  <a:cubicBezTo>
                    <a:pt x="255" y="0"/>
                    <a:pt x="247" y="6"/>
                    <a:pt x="249" y="18"/>
                  </a:cubicBezTo>
                  <a:lnTo>
                    <a:pt x="249" y="584"/>
                  </a:lnTo>
                  <a:lnTo>
                    <a:pt x="37" y="376"/>
                  </a:lnTo>
                  <a:cubicBezTo>
                    <a:pt x="32" y="373"/>
                    <a:pt x="27" y="371"/>
                    <a:pt x="23" y="371"/>
                  </a:cubicBezTo>
                  <a:cubicBezTo>
                    <a:pt x="10" y="371"/>
                    <a:pt x="0" y="386"/>
                    <a:pt x="8" y="400"/>
                  </a:cubicBezTo>
                  <a:lnTo>
                    <a:pt x="245" y="637"/>
                  </a:lnTo>
                  <a:lnTo>
                    <a:pt x="245" y="1919"/>
                  </a:lnTo>
                  <a:cubicBezTo>
                    <a:pt x="247" y="1931"/>
                    <a:pt x="257" y="1937"/>
                    <a:pt x="266" y="1937"/>
                  </a:cubicBezTo>
                  <a:cubicBezTo>
                    <a:pt x="275" y="1937"/>
                    <a:pt x="283" y="1931"/>
                    <a:pt x="283" y="1919"/>
                  </a:cubicBezTo>
                  <a:lnTo>
                    <a:pt x="283" y="937"/>
                  </a:lnTo>
                  <a:lnTo>
                    <a:pt x="540" y="681"/>
                  </a:lnTo>
                  <a:cubicBezTo>
                    <a:pt x="551" y="666"/>
                    <a:pt x="539" y="652"/>
                    <a:pt x="527" y="652"/>
                  </a:cubicBezTo>
                  <a:cubicBezTo>
                    <a:pt x="523" y="652"/>
                    <a:pt x="519" y="653"/>
                    <a:pt x="515" y="657"/>
                  </a:cubicBezTo>
                  <a:cubicBezTo>
                    <a:pt x="438" y="734"/>
                    <a:pt x="361" y="807"/>
                    <a:pt x="283" y="884"/>
                  </a:cubicBezTo>
                  <a:lnTo>
                    <a:pt x="283" y="633"/>
                  </a:lnTo>
                  <a:lnTo>
                    <a:pt x="283" y="18"/>
                  </a:lnTo>
                  <a:cubicBezTo>
                    <a:pt x="283" y="6"/>
                    <a:pt x="274" y="0"/>
                    <a:pt x="265" y="0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1664401" y="4276622"/>
              <a:ext cx="302041" cy="259140"/>
            </a:xfrm>
            <a:custGeom>
              <a:avLst/>
              <a:gdLst/>
              <a:ahLst/>
              <a:cxnLst/>
              <a:rect l="l" t="t" r="r" b="b"/>
              <a:pathLst>
                <a:path w="1394" h="1196" extrusionOk="0">
                  <a:moveTo>
                    <a:pt x="600" y="1"/>
                  </a:moveTo>
                  <a:cubicBezTo>
                    <a:pt x="271" y="1"/>
                    <a:pt x="0" y="267"/>
                    <a:pt x="0" y="600"/>
                  </a:cubicBezTo>
                  <a:cubicBezTo>
                    <a:pt x="0" y="958"/>
                    <a:pt x="296" y="1195"/>
                    <a:pt x="603" y="1195"/>
                  </a:cubicBezTo>
                  <a:cubicBezTo>
                    <a:pt x="750" y="1195"/>
                    <a:pt x="899" y="1141"/>
                    <a:pt x="1021" y="1021"/>
                  </a:cubicBezTo>
                  <a:cubicBezTo>
                    <a:pt x="1393" y="644"/>
                    <a:pt x="1127" y="1"/>
                    <a:pt x="600" y="1"/>
                  </a:cubicBezTo>
                  <a:close/>
                </a:path>
              </a:pathLst>
            </a:custGeom>
            <a:solidFill>
              <a:srgbClr val="D07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1751937" y="4346174"/>
              <a:ext cx="86019" cy="292075"/>
            </a:xfrm>
            <a:custGeom>
              <a:avLst/>
              <a:gdLst/>
              <a:ahLst/>
              <a:cxnLst/>
              <a:rect l="l" t="t" r="r" b="b"/>
              <a:pathLst>
                <a:path w="397" h="1348" extrusionOk="0">
                  <a:moveTo>
                    <a:pt x="194" y="0"/>
                  </a:moveTo>
                  <a:cubicBezTo>
                    <a:pt x="185" y="0"/>
                    <a:pt x="177" y="6"/>
                    <a:pt x="177" y="18"/>
                  </a:cubicBezTo>
                  <a:lnTo>
                    <a:pt x="177" y="400"/>
                  </a:lnTo>
                  <a:lnTo>
                    <a:pt x="41" y="260"/>
                  </a:lnTo>
                  <a:cubicBezTo>
                    <a:pt x="37" y="257"/>
                    <a:pt x="33" y="256"/>
                    <a:pt x="29" y="256"/>
                  </a:cubicBezTo>
                  <a:cubicBezTo>
                    <a:pt x="13" y="256"/>
                    <a:pt x="1" y="274"/>
                    <a:pt x="12" y="289"/>
                  </a:cubicBezTo>
                  <a:cubicBezTo>
                    <a:pt x="70" y="342"/>
                    <a:pt x="123" y="396"/>
                    <a:pt x="177" y="449"/>
                  </a:cubicBezTo>
                  <a:lnTo>
                    <a:pt x="177" y="1329"/>
                  </a:lnTo>
                  <a:cubicBezTo>
                    <a:pt x="177" y="1341"/>
                    <a:pt x="185" y="1347"/>
                    <a:pt x="194" y="1347"/>
                  </a:cubicBezTo>
                  <a:cubicBezTo>
                    <a:pt x="202" y="1347"/>
                    <a:pt x="211" y="1341"/>
                    <a:pt x="211" y="1329"/>
                  </a:cubicBezTo>
                  <a:lnTo>
                    <a:pt x="211" y="652"/>
                  </a:lnTo>
                  <a:lnTo>
                    <a:pt x="389" y="478"/>
                  </a:lnTo>
                  <a:cubicBezTo>
                    <a:pt x="397" y="463"/>
                    <a:pt x="388" y="448"/>
                    <a:pt x="374" y="448"/>
                  </a:cubicBezTo>
                  <a:cubicBezTo>
                    <a:pt x="370" y="448"/>
                    <a:pt x="365" y="450"/>
                    <a:pt x="360" y="454"/>
                  </a:cubicBezTo>
                  <a:lnTo>
                    <a:pt x="211" y="599"/>
                  </a:lnTo>
                  <a:lnTo>
                    <a:pt x="211" y="18"/>
                  </a:lnTo>
                  <a:cubicBezTo>
                    <a:pt x="211" y="6"/>
                    <a:pt x="202" y="0"/>
                    <a:pt x="194" y="0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1831239" y="4268822"/>
              <a:ext cx="218839" cy="265857"/>
            </a:xfrm>
            <a:custGeom>
              <a:avLst/>
              <a:gdLst/>
              <a:ahLst/>
              <a:cxnLst/>
              <a:rect l="l" t="t" r="r" b="b"/>
              <a:pathLst>
                <a:path w="1010" h="1227" extrusionOk="0">
                  <a:moveTo>
                    <a:pt x="500" y="0"/>
                  </a:moveTo>
                  <a:cubicBezTo>
                    <a:pt x="453" y="0"/>
                    <a:pt x="406" y="27"/>
                    <a:pt x="386" y="80"/>
                  </a:cubicBezTo>
                  <a:lnTo>
                    <a:pt x="9" y="1052"/>
                  </a:lnTo>
                  <a:cubicBezTo>
                    <a:pt x="3" y="1067"/>
                    <a:pt x="1" y="1082"/>
                    <a:pt x="1" y="1097"/>
                  </a:cubicBezTo>
                  <a:lnTo>
                    <a:pt x="1" y="1097"/>
                  </a:lnTo>
                  <a:cubicBezTo>
                    <a:pt x="1" y="1162"/>
                    <a:pt x="49" y="1217"/>
                    <a:pt x="120" y="1217"/>
                  </a:cubicBezTo>
                  <a:lnTo>
                    <a:pt x="860" y="1227"/>
                  </a:lnTo>
                  <a:cubicBezTo>
                    <a:pt x="863" y="1227"/>
                    <a:pt x="865" y="1227"/>
                    <a:pt x="867" y="1227"/>
                  </a:cubicBezTo>
                  <a:cubicBezTo>
                    <a:pt x="951" y="1227"/>
                    <a:pt x="1009" y="1142"/>
                    <a:pt x="976" y="1062"/>
                  </a:cubicBezTo>
                  <a:lnTo>
                    <a:pt x="614" y="80"/>
                  </a:lnTo>
                  <a:cubicBezTo>
                    <a:pt x="594" y="27"/>
                    <a:pt x="547" y="0"/>
                    <a:pt x="500" y="0"/>
                  </a:cubicBezTo>
                  <a:close/>
                </a:path>
              </a:pathLst>
            </a:custGeom>
            <a:solidFill>
              <a:srgbClr val="425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1881291" y="4318873"/>
              <a:ext cx="101836" cy="318509"/>
            </a:xfrm>
            <a:custGeom>
              <a:avLst/>
              <a:gdLst/>
              <a:ahLst/>
              <a:cxnLst/>
              <a:rect l="l" t="t" r="r" b="b"/>
              <a:pathLst>
                <a:path w="470" h="1470" extrusionOk="0">
                  <a:moveTo>
                    <a:pt x="259" y="0"/>
                  </a:moveTo>
                  <a:cubicBezTo>
                    <a:pt x="251" y="0"/>
                    <a:pt x="242" y="6"/>
                    <a:pt x="242" y="18"/>
                  </a:cubicBezTo>
                  <a:lnTo>
                    <a:pt x="242" y="792"/>
                  </a:lnTo>
                  <a:lnTo>
                    <a:pt x="29" y="575"/>
                  </a:lnTo>
                  <a:cubicBezTo>
                    <a:pt x="25" y="572"/>
                    <a:pt x="20" y="571"/>
                    <a:pt x="16" y="571"/>
                  </a:cubicBezTo>
                  <a:cubicBezTo>
                    <a:pt x="11" y="571"/>
                    <a:pt x="8" y="572"/>
                    <a:pt x="5" y="575"/>
                  </a:cubicBezTo>
                  <a:cubicBezTo>
                    <a:pt x="0" y="575"/>
                    <a:pt x="0" y="580"/>
                    <a:pt x="0" y="584"/>
                  </a:cubicBezTo>
                  <a:cubicBezTo>
                    <a:pt x="0" y="589"/>
                    <a:pt x="0" y="594"/>
                    <a:pt x="5" y="594"/>
                  </a:cubicBezTo>
                  <a:lnTo>
                    <a:pt x="242" y="831"/>
                  </a:lnTo>
                  <a:lnTo>
                    <a:pt x="242" y="1455"/>
                  </a:lnTo>
                  <a:cubicBezTo>
                    <a:pt x="242" y="1465"/>
                    <a:pt x="251" y="1470"/>
                    <a:pt x="259" y="1470"/>
                  </a:cubicBezTo>
                  <a:cubicBezTo>
                    <a:pt x="268" y="1470"/>
                    <a:pt x="276" y="1465"/>
                    <a:pt x="276" y="1455"/>
                  </a:cubicBezTo>
                  <a:lnTo>
                    <a:pt x="276" y="551"/>
                  </a:lnTo>
                  <a:lnTo>
                    <a:pt x="465" y="362"/>
                  </a:lnTo>
                  <a:cubicBezTo>
                    <a:pt x="470" y="357"/>
                    <a:pt x="470" y="347"/>
                    <a:pt x="465" y="343"/>
                  </a:cubicBezTo>
                  <a:cubicBezTo>
                    <a:pt x="460" y="340"/>
                    <a:pt x="455" y="339"/>
                    <a:pt x="451" y="339"/>
                  </a:cubicBezTo>
                  <a:cubicBezTo>
                    <a:pt x="447" y="339"/>
                    <a:pt x="443" y="340"/>
                    <a:pt x="441" y="343"/>
                  </a:cubicBezTo>
                  <a:lnTo>
                    <a:pt x="276" y="507"/>
                  </a:lnTo>
                  <a:lnTo>
                    <a:pt x="276" y="18"/>
                  </a:lnTo>
                  <a:cubicBezTo>
                    <a:pt x="276" y="6"/>
                    <a:pt x="268" y="0"/>
                    <a:pt x="259" y="0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5" name="Google Shape;685;p13"/>
          <p:cNvGrpSpPr/>
          <p:nvPr/>
        </p:nvGrpSpPr>
        <p:grpSpPr>
          <a:xfrm>
            <a:off x="2930085" y="3276692"/>
            <a:ext cx="751243" cy="1262663"/>
            <a:chOff x="-3487875" y="-1884325"/>
            <a:chExt cx="252400" cy="424225"/>
          </a:xfrm>
        </p:grpSpPr>
        <p:sp>
          <p:nvSpPr>
            <p:cNvPr id="686" name="Google Shape;686;p13"/>
            <p:cNvSpPr/>
            <p:nvPr/>
          </p:nvSpPr>
          <p:spPr>
            <a:xfrm>
              <a:off x="-3405525" y="-1829775"/>
              <a:ext cx="84075" cy="369675"/>
            </a:xfrm>
            <a:custGeom>
              <a:avLst/>
              <a:gdLst/>
              <a:ahLst/>
              <a:cxnLst/>
              <a:rect l="l" t="t" r="r" b="b"/>
              <a:pathLst>
                <a:path w="3363" h="14787" extrusionOk="0">
                  <a:moveTo>
                    <a:pt x="746" y="0"/>
                  </a:moveTo>
                  <a:cubicBezTo>
                    <a:pt x="335" y="0"/>
                    <a:pt x="1" y="334"/>
                    <a:pt x="1" y="750"/>
                  </a:cubicBezTo>
                  <a:lnTo>
                    <a:pt x="1" y="14782"/>
                  </a:lnTo>
                  <a:lnTo>
                    <a:pt x="3363" y="14787"/>
                  </a:lnTo>
                  <a:lnTo>
                    <a:pt x="3363" y="750"/>
                  </a:lnTo>
                  <a:cubicBezTo>
                    <a:pt x="3363" y="334"/>
                    <a:pt x="3029" y="0"/>
                    <a:pt x="2613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3"/>
            <p:cNvSpPr/>
            <p:nvPr/>
          </p:nvSpPr>
          <p:spPr>
            <a:xfrm>
              <a:off x="-3405525" y="-1490100"/>
              <a:ext cx="84075" cy="30000"/>
            </a:xfrm>
            <a:custGeom>
              <a:avLst/>
              <a:gdLst/>
              <a:ahLst/>
              <a:cxnLst/>
              <a:rect l="l" t="t" r="r" b="b"/>
              <a:pathLst>
                <a:path w="3363" h="1200" extrusionOk="0">
                  <a:moveTo>
                    <a:pt x="1" y="0"/>
                  </a:moveTo>
                  <a:lnTo>
                    <a:pt x="1" y="1200"/>
                  </a:lnTo>
                  <a:lnTo>
                    <a:pt x="3363" y="1200"/>
                  </a:lnTo>
                  <a:lnTo>
                    <a:pt x="3363" y="0"/>
                  </a:ln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3"/>
            <p:cNvSpPr/>
            <p:nvPr/>
          </p:nvSpPr>
          <p:spPr>
            <a:xfrm>
              <a:off x="-3405525" y="-1672950"/>
              <a:ext cx="84075" cy="29900"/>
            </a:xfrm>
            <a:custGeom>
              <a:avLst/>
              <a:gdLst/>
              <a:ahLst/>
              <a:cxnLst/>
              <a:rect l="l" t="t" r="r" b="b"/>
              <a:pathLst>
                <a:path w="3363" h="1196" extrusionOk="0">
                  <a:moveTo>
                    <a:pt x="1" y="1"/>
                  </a:moveTo>
                  <a:lnTo>
                    <a:pt x="1" y="1196"/>
                  </a:lnTo>
                  <a:lnTo>
                    <a:pt x="3363" y="1196"/>
                  </a:lnTo>
                  <a:lnTo>
                    <a:pt x="3363" y="1"/>
                  </a:ln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3"/>
            <p:cNvSpPr/>
            <p:nvPr/>
          </p:nvSpPr>
          <p:spPr>
            <a:xfrm>
              <a:off x="-3373225" y="-1624450"/>
              <a:ext cx="25650" cy="102800"/>
            </a:xfrm>
            <a:custGeom>
              <a:avLst/>
              <a:gdLst/>
              <a:ahLst/>
              <a:cxnLst/>
              <a:rect l="l" t="t" r="r" b="b"/>
              <a:pathLst>
                <a:path w="1026" h="4112" extrusionOk="0">
                  <a:moveTo>
                    <a:pt x="513" y="0"/>
                  </a:moveTo>
                  <a:cubicBezTo>
                    <a:pt x="228" y="0"/>
                    <a:pt x="0" y="228"/>
                    <a:pt x="0" y="513"/>
                  </a:cubicBezTo>
                  <a:lnTo>
                    <a:pt x="0" y="3594"/>
                  </a:lnTo>
                  <a:cubicBezTo>
                    <a:pt x="0" y="3880"/>
                    <a:pt x="228" y="4112"/>
                    <a:pt x="513" y="4112"/>
                  </a:cubicBezTo>
                  <a:cubicBezTo>
                    <a:pt x="799" y="4112"/>
                    <a:pt x="1026" y="3880"/>
                    <a:pt x="1026" y="3594"/>
                  </a:cubicBezTo>
                  <a:lnTo>
                    <a:pt x="1026" y="513"/>
                  </a:lnTo>
                  <a:cubicBezTo>
                    <a:pt x="1026" y="228"/>
                    <a:pt x="799" y="0"/>
                    <a:pt x="51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3"/>
            <p:cNvSpPr/>
            <p:nvPr/>
          </p:nvSpPr>
          <p:spPr>
            <a:xfrm>
              <a:off x="-3419050" y="-1860025"/>
              <a:ext cx="112725" cy="52025"/>
            </a:xfrm>
            <a:custGeom>
              <a:avLst/>
              <a:gdLst/>
              <a:ahLst/>
              <a:cxnLst/>
              <a:rect l="l" t="t" r="r" b="b"/>
              <a:pathLst>
                <a:path w="4509" h="2081" extrusionOk="0">
                  <a:moveTo>
                    <a:pt x="1611" y="1"/>
                  </a:moveTo>
                  <a:cubicBezTo>
                    <a:pt x="1553" y="238"/>
                    <a:pt x="1456" y="460"/>
                    <a:pt x="1335" y="673"/>
                  </a:cubicBezTo>
                  <a:cubicBezTo>
                    <a:pt x="997" y="1263"/>
                    <a:pt x="484" y="1655"/>
                    <a:pt x="0" y="1757"/>
                  </a:cubicBezTo>
                  <a:lnTo>
                    <a:pt x="0" y="2081"/>
                  </a:lnTo>
                  <a:lnTo>
                    <a:pt x="4508" y="2081"/>
                  </a:lnTo>
                  <a:lnTo>
                    <a:pt x="4508" y="1723"/>
                  </a:lnTo>
                  <a:cubicBezTo>
                    <a:pt x="4015" y="1641"/>
                    <a:pt x="3483" y="1239"/>
                    <a:pt x="3130" y="635"/>
                  </a:cubicBezTo>
                  <a:cubicBezTo>
                    <a:pt x="3014" y="436"/>
                    <a:pt x="2927" y="223"/>
                    <a:pt x="2869" y="1"/>
                  </a:cubicBez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3"/>
            <p:cNvSpPr/>
            <p:nvPr/>
          </p:nvSpPr>
          <p:spPr>
            <a:xfrm>
              <a:off x="-3384100" y="-1884325"/>
              <a:ext cx="42825" cy="35825"/>
            </a:xfrm>
            <a:custGeom>
              <a:avLst/>
              <a:gdLst/>
              <a:ahLst/>
              <a:cxnLst/>
              <a:rect l="l" t="t" r="r" b="b"/>
              <a:pathLst>
                <a:path w="1713" h="1433" extrusionOk="0">
                  <a:moveTo>
                    <a:pt x="856" y="1"/>
                  </a:moveTo>
                  <a:cubicBezTo>
                    <a:pt x="798" y="1"/>
                    <a:pt x="740" y="30"/>
                    <a:pt x="711" y="78"/>
                  </a:cubicBezTo>
                  <a:cubicBezTo>
                    <a:pt x="469" y="470"/>
                    <a:pt x="0" y="823"/>
                    <a:pt x="0" y="1108"/>
                  </a:cubicBezTo>
                  <a:cubicBezTo>
                    <a:pt x="0" y="1224"/>
                    <a:pt x="34" y="1336"/>
                    <a:pt x="97" y="1432"/>
                  </a:cubicBezTo>
                  <a:lnTo>
                    <a:pt x="1616" y="1432"/>
                  </a:lnTo>
                  <a:cubicBezTo>
                    <a:pt x="1679" y="1336"/>
                    <a:pt x="1708" y="1224"/>
                    <a:pt x="1712" y="1108"/>
                  </a:cubicBezTo>
                  <a:cubicBezTo>
                    <a:pt x="1712" y="823"/>
                    <a:pt x="1243" y="470"/>
                    <a:pt x="1001" y="78"/>
                  </a:cubicBezTo>
                  <a:cubicBezTo>
                    <a:pt x="968" y="30"/>
                    <a:pt x="914" y="1"/>
                    <a:pt x="856" y="1"/>
                  </a:cubicBez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3"/>
            <p:cNvSpPr/>
            <p:nvPr/>
          </p:nvSpPr>
          <p:spPr>
            <a:xfrm>
              <a:off x="-3431750" y="-1814800"/>
              <a:ext cx="137750" cy="10800"/>
            </a:xfrm>
            <a:custGeom>
              <a:avLst/>
              <a:gdLst/>
              <a:ahLst/>
              <a:cxnLst/>
              <a:rect l="l" t="t" r="r" b="b"/>
              <a:pathLst>
                <a:path w="5510" h="432" extrusionOk="0">
                  <a:moveTo>
                    <a:pt x="0" y="1"/>
                  </a:moveTo>
                  <a:lnTo>
                    <a:pt x="0" y="431"/>
                  </a:lnTo>
                  <a:lnTo>
                    <a:pt x="5510" y="431"/>
                  </a:lnTo>
                  <a:lnTo>
                    <a:pt x="5510" y="1"/>
                  </a:ln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3"/>
            <p:cNvSpPr/>
            <p:nvPr/>
          </p:nvSpPr>
          <p:spPr>
            <a:xfrm>
              <a:off x="-3458350" y="-1823975"/>
              <a:ext cx="193375" cy="191875"/>
            </a:xfrm>
            <a:custGeom>
              <a:avLst/>
              <a:gdLst/>
              <a:ahLst/>
              <a:cxnLst/>
              <a:rect l="l" t="t" r="r" b="b"/>
              <a:pathLst>
                <a:path w="7735" h="7675" extrusionOk="0">
                  <a:moveTo>
                    <a:pt x="110" y="0"/>
                  </a:moveTo>
                  <a:cubicBezTo>
                    <a:pt x="51" y="0"/>
                    <a:pt x="1" y="74"/>
                    <a:pt x="53" y="131"/>
                  </a:cubicBezTo>
                  <a:lnTo>
                    <a:pt x="7580" y="7653"/>
                  </a:lnTo>
                  <a:cubicBezTo>
                    <a:pt x="7595" y="7668"/>
                    <a:pt x="7613" y="7675"/>
                    <a:pt x="7630" y="7675"/>
                  </a:cubicBezTo>
                  <a:cubicBezTo>
                    <a:pt x="7686" y="7675"/>
                    <a:pt x="7735" y="7602"/>
                    <a:pt x="7686" y="7546"/>
                  </a:cubicBezTo>
                  <a:lnTo>
                    <a:pt x="160" y="20"/>
                  </a:lnTo>
                  <a:cubicBezTo>
                    <a:pt x="144" y="6"/>
                    <a:pt x="127" y="0"/>
                    <a:pt x="11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3"/>
            <p:cNvSpPr/>
            <p:nvPr/>
          </p:nvSpPr>
          <p:spPr>
            <a:xfrm>
              <a:off x="-3458600" y="-1825075"/>
              <a:ext cx="194000" cy="194000"/>
            </a:xfrm>
            <a:custGeom>
              <a:avLst/>
              <a:gdLst/>
              <a:ahLst/>
              <a:cxnLst/>
              <a:rect l="l" t="t" r="r" b="b"/>
              <a:pathLst>
                <a:path w="7760" h="7760" extrusionOk="0">
                  <a:moveTo>
                    <a:pt x="117" y="78"/>
                  </a:moveTo>
                  <a:cubicBezTo>
                    <a:pt x="126" y="78"/>
                    <a:pt x="136" y="83"/>
                    <a:pt x="146" y="93"/>
                  </a:cubicBezTo>
                  <a:lnTo>
                    <a:pt x="7672" y="7619"/>
                  </a:lnTo>
                  <a:cubicBezTo>
                    <a:pt x="7698" y="7645"/>
                    <a:pt x="7672" y="7683"/>
                    <a:pt x="7641" y="7683"/>
                  </a:cubicBezTo>
                  <a:cubicBezTo>
                    <a:pt x="7632" y="7683"/>
                    <a:pt x="7623" y="7680"/>
                    <a:pt x="7614" y="7672"/>
                  </a:cubicBezTo>
                  <a:lnTo>
                    <a:pt x="92" y="146"/>
                  </a:lnTo>
                  <a:cubicBezTo>
                    <a:pt x="73" y="131"/>
                    <a:pt x="73" y="107"/>
                    <a:pt x="92" y="93"/>
                  </a:cubicBezTo>
                  <a:cubicBezTo>
                    <a:pt x="97" y="88"/>
                    <a:pt x="107" y="83"/>
                    <a:pt x="117" y="78"/>
                  </a:cubicBezTo>
                  <a:close/>
                  <a:moveTo>
                    <a:pt x="112" y="1"/>
                  </a:moveTo>
                  <a:cubicBezTo>
                    <a:pt x="54" y="6"/>
                    <a:pt x="5" y="54"/>
                    <a:pt x="1" y="112"/>
                  </a:cubicBezTo>
                  <a:cubicBezTo>
                    <a:pt x="1" y="141"/>
                    <a:pt x="10" y="175"/>
                    <a:pt x="34" y="199"/>
                  </a:cubicBezTo>
                  <a:lnTo>
                    <a:pt x="7561" y="7726"/>
                  </a:lnTo>
                  <a:cubicBezTo>
                    <a:pt x="7580" y="7745"/>
                    <a:pt x="7609" y="7759"/>
                    <a:pt x="7638" y="7759"/>
                  </a:cubicBezTo>
                  <a:lnTo>
                    <a:pt x="7648" y="7755"/>
                  </a:lnTo>
                  <a:cubicBezTo>
                    <a:pt x="7672" y="7755"/>
                    <a:pt x="7701" y="7740"/>
                    <a:pt x="7720" y="7721"/>
                  </a:cubicBezTo>
                  <a:cubicBezTo>
                    <a:pt x="7740" y="7701"/>
                    <a:pt x="7754" y="7677"/>
                    <a:pt x="7754" y="7648"/>
                  </a:cubicBezTo>
                  <a:cubicBezTo>
                    <a:pt x="7759" y="7614"/>
                    <a:pt x="7745" y="7585"/>
                    <a:pt x="7720" y="7561"/>
                  </a:cubicBezTo>
                  <a:lnTo>
                    <a:pt x="194" y="35"/>
                  </a:lnTo>
                  <a:cubicBezTo>
                    <a:pt x="175" y="10"/>
                    <a:pt x="141" y="1"/>
                    <a:pt x="112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3"/>
            <p:cNvSpPr/>
            <p:nvPr/>
          </p:nvSpPr>
          <p:spPr>
            <a:xfrm>
              <a:off x="-3487375" y="-1853000"/>
              <a:ext cx="61825" cy="60375"/>
            </a:xfrm>
            <a:custGeom>
              <a:avLst/>
              <a:gdLst/>
              <a:ahLst/>
              <a:cxnLst/>
              <a:rect l="l" t="t" r="r" b="b"/>
              <a:pathLst>
                <a:path w="2473" h="2415" extrusionOk="0">
                  <a:moveTo>
                    <a:pt x="2365" y="0"/>
                  </a:moveTo>
                  <a:cubicBezTo>
                    <a:pt x="2349" y="0"/>
                    <a:pt x="2332" y="6"/>
                    <a:pt x="2317" y="20"/>
                  </a:cubicBezTo>
                  <a:lnTo>
                    <a:pt x="54" y="2284"/>
                  </a:lnTo>
                  <a:cubicBezTo>
                    <a:pt x="1" y="2340"/>
                    <a:pt x="51" y="2414"/>
                    <a:pt x="110" y="2414"/>
                  </a:cubicBezTo>
                  <a:cubicBezTo>
                    <a:pt x="127" y="2414"/>
                    <a:pt x="144" y="2409"/>
                    <a:pt x="160" y="2395"/>
                  </a:cubicBezTo>
                  <a:lnTo>
                    <a:pt x="2424" y="131"/>
                  </a:lnTo>
                  <a:cubicBezTo>
                    <a:pt x="2473" y="74"/>
                    <a:pt x="2422" y="0"/>
                    <a:pt x="2365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3"/>
            <p:cNvSpPr/>
            <p:nvPr/>
          </p:nvSpPr>
          <p:spPr>
            <a:xfrm>
              <a:off x="-3487875" y="-1854000"/>
              <a:ext cx="63875" cy="62325"/>
            </a:xfrm>
            <a:custGeom>
              <a:avLst/>
              <a:gdLst/>
              <a:ahLst/>
              <a:cxnLst/>
              <a:rect l="l" t="t" r="r" b="b"/>
              <a:pathLst>
                <a:path w="2555" h="2493" extrusionOk="0">
                  <a:moveTo>
                    <a:pt x="2388" y="79"/>
                  </a:moveTo>
                  <a:cubicBezTo>
                    <a:pt x="2401" y="80"/>
                    <a:pt x="2410" y="84"/>
                    <a:pt x="2419" y="89"/>
                  </a:cubicBezTo>
                  <a:cubicBezTo>
                    <a:pt x="2434" y="103"/>
                    <a:pt x="2434" y="128"/>
                    <a:pt x="2419" y="142"/>
                  </a:cubicBezTo>
                  <a:lnTo>
                    <a:pt x="156" y="2406"/>
                  </a:lnTo>
                  <a:cubicBezTo>
                    <a:pt x="147" y="2412"/>
                    <a:pt x="139" y="2415"/>
                    <a:pt x="131" y="2415"/>
                  </a:cubicBezTo>
                  <a:cubicBezTo>
                    <a:pt x="102" y="2415"/>
                    <a:pt x="80" y="2379"/>
                    <a:pt x="103" y="2353"/>
                  </a:cubicBezTo>
                  <a:lnTo>
                    <a:pt x="2366" y="89"/>
                  </a:lnTo>
                  <a:cubicBezTo>
                    <a:pt x="2371" y="84"/>
                    <a:pt x="2379" y="80"/>
                    <a:pt x="2388" y="79"/>
                  </a:cubicBezTo>
                  <a:close/>
                  <a:moveTo>
                    <a:pt x="2392" y="1"/>
                  </a:moveTo>
                  <a:cubicBezTo>
                    <a:pt x="2365" y="1"/>
                    <a:pt x="2338" y="11"/>
                    <a:pt x="2313" y="36"/>
                  </a:cubicBezTo>
                  <a:lnTo>
                    <a:pt x="49" y="2299"/>
                  </a:lnTo>
                  <a:cubicBezTo>
                    <a:pt x="1" y="2343"/>
                    <a:pt x="1" y="2415"/>
                    <a:pt x="49" y="2459"/>
                  </a:cubicBezTo>
                  <a:cubicBezTo>
                    <a:pt x="69" y="2478"/>
                    <a:pt x="103" y="2493"/>
                    <a:pt x="132" y="2493"/>
                  </a:cubicBezTo>
                  <a:cubicBezTo>
                    <a:pt x="161" y="2493"/>
                    <a:pt x="190" y="2483"/>
                    <a:pt x="209" y="2459"/>
                  </a:cubicBezTo>
                  <a:lnTo>
                    <a:pt x="2473" y="195"/>
                  </a:lnTo>
                  <a:cubicBezTo>
                    <a:pt x="2554" y="114"/>
                    <a:pt x="2479" y="1"/>
                    <a:pt x="2392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3"/>
            <p:cNvSpPr/>
            <p:nvPr/>
          </p:nvSpPr>
          <p:spPr>
            <a:xfrm>
              <a:off x="-3467975" y="-1833650"/>
              <a:ext cx="56625" cy="55175"/>
            </a:xfrm>
            <a:custGeom>
              <a:avLst/>
              <a:gdLst/>
              <a:ahLst/>
              <a:cxnLst/>
              <a:rect l="l" t="t" r="r" b="b"/>
              <a:pathLst>
                <a:path w="2265" h="2207" extrusionOk="0">
                  <a:moveTo>
                    <a:pt x="2155" y="1"/>
                  </a:moveTo>
                  <a:cubicBezTo>
                    <a:pt x="2137" y="1"/>
                    <a:pt x="2119" y="8"/>
                    <a:pt x="2102" y="25"/>
                  </a:cubicBezTo>
                  <a:lnTo>
                    <a:pt x="56" y="2075"/>
                  </a:lnTo>
                  <a:cubicBezTo>
                    <a:pt x="1" y="2131"/>
                    <a:pt x="50" y="2206"/>
                    <a:pt x="109" y="2206"/>
                  </a:cubicBezTo>
                  <a:cubicBezTo>
                    <a:pt x="127" y="2206"/>
                    <a:pt x="146" y="2199"/>
                    <a:pt x="163" y="2182"/>
                  </a:cubicBezTo>
                  <a:lnTo>
                    <a:pt x="2209" y="136"/>
                  </a:lnTo>
                  <a:cubicBezTo>
                    <a:pt x="2265" y="80"/>
                    <a:pt x="2214" y="1"/>
                    <a:pt x="2155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3"/>
            <p:cNvSpPr/>
            <p:nvPr/>
          </p:nvSpPr>
          <p:spPr>
            <a:xfrm>
              <a:off x="-3468400" y="-1834550"/>
              <a:ext cx="57350" cy="57025"/>
            </a:xfrm>
            <a:custGeom>
              <a:avLst/>
              <a:gdLst/>
              <a:ahLst/>
              <a:cxnLst/>
              <a:rect l="l" t="t" r="r" b="b"/>
              <a:pathLst>
                <a:path w="2294" h="2281" extrusionOk="0">
                  <a:moveTo>
                    <a:pt x="2173" y="80"/>
                  </a:moveTo>
                  <a:cubicBezTo>
                    <a:pt x="2182" y="80"/>
                    <a:pt x="2192" y="85"/>
                    <a:pt x="2202" y="90"/>
                  </a:cubicBezTo>
                  <a:cubicBezTo>
                    <a:pt x="2206" y="99"/>
                    <a:pt x="2211" y="109"/>
                    <a:pt x="2211" y="119"/>
                  </a:cubicBezTo>
                  <a:cubicBezTo>
                    <a:pt x="2211" y="128"/>
                    <a:pt x="2206" y="138"/>
                    <a:pt x="2202" y="143"/>
                  </a:cubicBezTo>
                  <a:lnTo>
                    <a:pt x="151" y="2194"/>
                  </a:lnTo>
                  <a:cubicBezTo>
                    <a:pt x="143" y="2200"/>
                    <a:pt x="135" y="2203"/>
                    <a:pt x="127" y="2203"/>
                  </a:cubicBezTo>
                  <a:cubicBezTo>
                    <a:pt x="98" y="2203"/>
                    <a:pt x="71" y="2166"/>
                    <a:pt x="97" y="2136"/>
                  </a:cubicBezTo>
                  <a:lnTo>
                    <a:pt x="2148" y="90"/>
                  </a:lnTo>
                  <a:cubicBezTo>
                    <a:pt x="2153" y="80"/>
                    <a:pt x="2163" y="80"/>
                    <a:pt x="2173" y="80"/>
                  </a:cubicBezTo>
                  <a:close/>
                  <a:moveTo>
                    <a:pt x="2175" y="0"/>
                  </a:moveTo>
                  <a:cubicBezTo>
                    <a:pt x="2146" y="0"/>
                    <a:pt x="2117" y="12"/>
                    <a:pt x="2095" y="36"/>
                  </a:cubicBezTo>
                  <a:lnTo>
                    <a:pt x="49" y="2082"/>
                  </a:lnTo>
                  <a:cubicBezTo>
                    <a:pt x="1" y="2126"/>
                    <a:pt x="1" y="2199"/>
                    <a:pt x="49" y="2242"/>
                  </a:cubicBezTo>
                  <a:cubicBezTo>
                    <a:pt x="68" y="2266"/>
                    <a:pt x="97" y="2276"/>
                    <a:pt x="131" y="2281"/>
                  </a:cubicBezTo>
                  <a:cubicBezTo>
                    <a:pt x="160" y="2281"/>
                    <a:pt x="189" y="2266"/>
                    <a:pt x="209" y="2242"/>
                  </a:cubicBezTo>
                  <a:lnTo>
                    <a:pt x="2255" y="196"/>
                  </a:lnTo>
                  <a:cubicBezTo>
                    <a:pt x="2279" y="172"/>
                    <a:pt x="2293" y="143"/>
                    <a:pt x="2289" y="109"/>
                  </a:cubicBezTo>
                  <a:cubicBezTo>
                    <a:pt x="2289" y="80"/>
                    <a:pt x="2274" y="56"/>
                    <a:pt x="2255" y="36"/>
                  </a:cubicBezTo>
                  <a:cubicBezTo>
                    <a:pt x="2233" y="12"/>
                    <a:pt x="2204" y="0"/>
                    <a:pt x="2175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3"/>
            <p:cNvSpPr/>
            <p:nvPr/>
          </p:nvSpPr>
          <p:spPr>
            <a:xfrm>
              <a:off x="-3448425" y="-1814075"/>
              <a:ext cx="51150" cy="49625"/>
            </a:xfrm>
            <a:custGeom>
              <a:avLst/>
              <a:gdLst/>
              <a:ahLst/>
              <a:cxnLst/>
              <a:rect l="l" t="t" r="r" b="b"/>
              <a:pathLst>
                <a:path w="2046" h="1985" extrusionOk="0">
                  <a:moveTo>
                    <a:pt x="1936" y="1"/>
                  </a:moveTo>
                  <a:cubicBezTo>
                    <a:pt x="1920" y="1"/>
                    <a:pt x="1902" y="7"/>
                    <a:pt x="1886" y="20"/>
                  </a:cubicBezTo>
                  <a:lnTo>
                    <a:pt x="53" y="1854"/>
                  </a:lnTo>
                  <a:cubicBezTo>
                    <a:pt x="0" y="1910"/>
                    <a:pt x="50" y="1984"/>
                    <a:pt x="110" y="1984"/>
                  </a:cubicBezTo>
                  <a:cubicBezTo>
                    <a:pt x="126" y="1984"/>
                    <a:pt x="144" y="1979"/>
                    <a:pt x="159" y="1965"/>
                  </a:cubicBezTo>
                  <a:lnTo>
                    <a:pt x="1993" y="132"/>
                  </a:lnTo>
                  <a:cubicBezTo>
                    <a:pt x="2046" y="75"/>
                    <a:pt x="1995" y="1"/>
                    <a:pt x="1936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3"/>
            <p:cNvSpPr/>
            <p:nvPr/>
          </p:nvSpPr>
          <p:spPr>
            <a:xfrm>
              <a:off x="-3448925" y="-1815050"/>
              <a:ext cx="52025" cy="51550"/>
            </a:xfrm>
            <a:custGeom>
              <a:avLst/>
              <a:gdLst/>
              <a:ahLst/>
              <a:cxnLst/>
              <a:rect l="l" t="t" r="r" b="b"/>
              <a:pathLst>
                <a:path w="2081" h="2062" extrusionOk="0">
                  <a:moveTo>
                    <a:pt x="1958" y="77"/>
                  </a:moveTo>
                  <a:cubicBezTo>
                    <a:pt x="1960" y="77"/>
                    <a:pt x="1961" y="79"/>
                    <a:pt x="1964" y="79"/>
                  </a:cubicBezTo>
                  <a:cubicBezTo>
                    <a:pt x="1979" y="84"/>
                    <a:pt x="1993" y="93"/>
                    <a:pt x="1993" y="108"/>
                  </a:cubicBezTo>
                  <a:cubicBezTo>
                    <a:pt x="1998" y="122"/>
                    <a:pt x="1993" y="132"/>
                    <a:pt x="1984" y="142"/>
                  </a:cubicBezTo>
                  <a:lnTo>
                    <a:pt x="150" y="1975"/>
                  </a:lnTo>
                  <a:cubicBezTo>
                    <a:pt x="146" y="1984"/>
                    <a:pt x="136" y="1984"/>
                    <a:pt x="126" y="1984"/>
                  </a:cubicBezTo>
                  <a:cubicBezTo>
                    <a:pt x="117" y="1984"/>
                    <a:pt x="107" y="1980"/>
                    <a:pt x="97" y="1975"/>
                  </a:cubicBezTo>
                  <a:cubicBezTo>
                    <a:pt x="92" y="1965"/>
                    <a:pt x="88" y="1955"/>
                    <a:pt x="88" y="1946"/>
                  </a:cubicBezTo>
                  <a:cubicBezTo>
                    <a:pt x="88" y="1936"/>
                    <a:pt x="92" y="1926"/>
                    <a:pt x="97" y="1922"/>
                  </a:cubicBezTo>
                  <a:lnTo>
                    <a:pt x="1930" y="88"/>
                  </a:lnTo>
                  <a:cubicBezTo>
                    <a:pt x="1940" y="79"/>
                    <a:pt x="1945" y="79"/>
                    <a:pt x="1955" y="79"/>
                  </a:cubicBezTo>
                  <a:cubicBezTo>
                    <a:pt x="1956" y="77"/>
                    <a:pt x="1957" y="77"/>
                    <a:pt x="1958" y="77"/>
                  </a:cubicBezTo>
                  <a:close/>
                  <a:moveTo>
                    <a:pt x="1953" y="0"/>
                  </a:moveTo>
                  <a:cubicBezTo>
                    <a:pt x="1925" y="0"/>
                    <a:pt x="1900" y="14"/>
                    <a:pt x="1882" y="35"/>
                  </a:cubicBezTo>
                  <a:lnTo>
                    <a:pt x="44" y="1868"/>
                  </a:lnTo>
                  <a:cubicBezTo>
                    <a:pt x="0" y="1912"/>
                    <a:pt x="0" y="1984"/>
                    <a:pt x="44" y="2028"/>
                  </a:cubicBezTo>
                  <a:cubicBezTo>
                    <a:pt x="68" y="2047"/>
                    <a:pt x="97" y="2062"/>
                    <a:pt x="131" y="2062"/>
                  </a:cubicBezTo>
                  <a:cubicBezTo>
                    <a:pt x="160" y="2062"/>
                    <a:pt x="184" y="2052"/>
                    <a:pt x="208" y="2028"/>
                  </a:cubicBezTo>
                  <a:lnTo>
                    <a:pt x="2042" y="195"/>
                  </a:lnTo>
                  <a:cubicBezTo>
                    <a:pt x="2071" y="166"/>
                    <a:pt x="2080" y="127"/>
                    <a:pt x="2071" y="88"/>
                  </a:cubicBezTo>
                  <a:cubicBezTo>
                    <a:pt x="2061" y="50"/>
                    <a:pt x="2027" y="16"/>
                    <a:pt x="1984" y="6"/>
                  </a:cubicBezTo>
                  <a:cubicBezTo>
                    <a:pt x="1973" y="2"/>
                    <a:pt x="1963" y="0"/>
                    <a:pt x="195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-3429000" y="-1794725"/>
              <a:ext cx="45850" cy="44300"/>
            </a:xfrm>
            <a:custGeom>
              <a:avLst/>
              <a:gdLst/>
              <a:ahLst/>
              <a:cxnLst/>
              <a:rect l="l" t="t" r="r" b="b"/>
              <a:pathLst>
                <a:path w="1834" h="1772" extrusionOk="0">
                  <a:moveTo>
                    <a:pt x="1725" y="1"/>
                  </a:moveTo>
                  <a:cubicBezTo>
                    <a:pt x="1706" y="1"/>
                    <a:pt x="1687" y="8"/>
                    <a:pt x="1670" y="25"/>
                  </a:cubicBezTo>
                  <a:lnTo>
                    <a:pt x="50" y="1641"/>
                  </a:lnTo>
                  <a:cubicBezTo>
                    <a:pt x="1" y="1697"/>
                    <a:pt x="52" y="1772"/>
                    <a:pt x="111" y="1772"/>
                  </a:cubicBezTo>
                  <a:cubicBezTo>
                    <a:pt x="128" y="1772"/>
                    <a:pt x="145" y="1766"/>
                    <a:pt x="161" y="1752"/>
                  </a:cubicBezTo>
                  <a:lnTo>
                    <a:pt x="1782" y="131"/>
                  </a:lnTo>
                  <a:cubicBezTo>
                    <a:pt x="1833" y="76"/>
                    <a:pt x="1783" y="1"/>
                    <a:pt x="1725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-3429450" y="-1795575"/>
              <a:ext cx="46575" cy="46225"/>
            </a:xfrm>
            <a:custGeom>
              <a:avLst/>
              <a:gdLst/>
              <a:ahLst/>
              <a:cxnLst/>
              <a:rect l="l" t="t" r="r" b="b"/>
              <a:pathLst>
                <a:path w="1863" h="1849" extrusionOk="0">
                  <a:moveTo>
                    <a:pt x="1742" y="74"/>
                  </a:moveTo>
                  <a:cubicBezTo>
                    <a:pt x="1751" y="74"/>
                    <a:pt x="1761" y="78"/>
                    <a:pt x="1771" y="88"/>
                  </a:cubicBezTo>
                  <a:cubicBezTo>
                    <a:pt x="1785" y="103"/>
                    <a:pt x="1785" y="127"/>
                    <a:pt x="1771" y="141"/>
                  </a:cubicBezTo>
                  <a:lnTo>
                    <a:pt x="150" y="1757"/>
                  </a:lnTo>
                  <a:cubicBezTo>
                    <a:pt x="143" y="1764"/>
                    <a:pt x="133" y="1768"/>
                    <a:pt x="124" y="1768"/>
                  </a:cubicBezTo>
                  <a:cubicBezTo>
                    <a:pt x="114" y="1768"/>
                    <a:pt x="104" y="1764"/>
                    <a:pt x="97" y="1757"/>
                  </a:cubicBezTo>
                  <a:cubicBezTo>
                    <a:pt x="82" y="1742"/>
                    <a:pt x="82" y="1718"/>
                    <a:pt x="97" y="1704"/>
                  </a:cubicBezTo>
                  <a:lnTo>
                    <a:pt x="1717" y="88"/>
                  </a:lnTo>
                  <a:cubicBezTo>
                    <a:pt x="1722" y="78"/>
                    <a:pt x="1732" y="74"/>
                    <a:pt x="1742" y="74"/>
                  </a:cubicBezTo>
                  <a:close/>
                  <a:moveTo>
                    <a:pt x="1738" y="0"/>
                  </a:moveTo>
                  <a:cubicBezTo>
                    <a:pt x="1710" y="0"/>
                    <a:pt x="1685" y="14"/>
                    <a:pt x="1664" y="35"/>
                  </a:cubicBezTo>
                  <a:lnTo>
                    <a:pt x="44" y="1650"/>
                  </a:lnTo>
                  <a:cubicBezTo>
                    <a:pt x="0" y="1694"/>
                    <a:pt x="0" y="1767"/>
                    <a:pt x="44" y="1810"/>
                  </a:cubicBezTo>
                  <a:cubicBezTo>
                    <a:pt x="68" y="1834"/>
                    <a:pt x="97" y="1849"/>
                    <a:pt x="126" y="1849"/>
                  </a:cubicBezTo>
                  <a:cubicBezTo>
                    <a:pt x="160" y="1849"/>
                    <a:pt x="189" y="1834"/>
                    <a:pt x="208" y="1815"/>
                  </a:cubicBezTo>
                  <a:lnTo>
                    <a:pt x="1824" y="195"/>
                  </a:lnTo>
                  <a:cubicBezTo>
                    <a:pt x="1848" y="170"/>
                    <a:pt x="1863" y="141"/>
                    <a:pt x="1858" y="107"/>
                  </a:cubicBezTo>
                  <a:cubicBezTo>
                    <a:pt x="1853" y="49"/>
                    <a:pt x="1809" y="6"/>
                    <a:pt x="1751" y="1"/>
                  </a:cubicBezTo>
                  <a:cubicBezTo>
                    <a:pt x="1747" y="0"/>
                    <a:pt x="1743" y="0"/>
                    <a:pt x="1738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-3409575" y="-1775125"/>
              <a:ext cx="40475" cy="38950"/>
            </a:xfrm>
            <a:custGeom>
              <a:avLst/>
              <a:gdLst/>
              <a:ahLst/>
              <a:cxnLst/>
              <a:rect l="l" t="t" r="r" b="b"/>
              <a:pathLst>
                <a:path w="1619" h="1558" extrusionOk="0">
                  <a:moveTo>
                    <a:pt x="1509" y="0"/>
                  </a:moveTo>
                  <a:cubicBezTo>
                    <a:pt x="1493" y="0"/>
                    <a:pt x="1475" y="6"/>
                    <a:pt x="1459" y="20"/>
                  </a:cubicBezTo>
                  <a:lnTo>
                    <a:pt x="57" y="1423"/>
                  </a:lnTo>
                  <a:cubicBezTo>
                    <a:pt x="1" y="1479"/>
                    <a:pt x="51" y="1557"/>
                    <a:pt x="110" y="1557"/>
                  </a:cubicBezTo>
                  <a:cubicBezTo>
                    <a:pt x="128" y="1557"/>
                    <a:pt x="146" y="1550"/>
                    <a:pt x="163" y="1534"/>
                  </a:cubicBezTo>
                  <a:lnTo>
                    <a:pt x="1566" y="126"/>
                  </a:lnTo>
                  <a:cubicBezTo>
                    <a:pt x="1619" y="73"/>
                    <a:pt x="1568" y="0"/>
                    <a:pt x="1509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3"/>
            <p:cNvSpPr/>
            <p:nvPr/>
          </p:nvSpPr>
          <p:spPr>
            <a:xfrm>
              <a:off x="-3409975" y="-1776150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1524" y="75"/>
                  </a:moveTo>
                  <a:cubicBezTo>
                    <a:pt x="1538" y="75"/>
                    <a:pt x="1548" y="80"/>
                    <a:pt x="1558" y="90"/>
                  </a:cubicBezTo>
                  <a:cubicBezTo>
                    <a:pt x="1572" y="104"/>
                    <a:pt x="1572" y="129"/>
                    <a:pt x="1558" y="143"/>
                  </a:cubicBezTo>
                  <a:lnTo>
                    <a:pt x="155" y="1546"/>
                  </a:lnTo>
                  <a:cubicBezTo>
                    <a:pt x="145" y="1555"/>
                    <a:pt x="135" y="1555"/>
                    <a:pt x="126" y="1560"/>
                  </a:cubicBezTo>
                  <a:cubicBezTo>
                    <a:pt x="116" y="1555"/>
                    <a:pt x="106" y="1551"/>
                    <a:pt x="102" y="1546"/>
                  </a:cubicBezTo>
                  <a:cubicBezTo>
                    <a:pt x="92" y="1536"/>
                    <a:pt x="87" y="1526"/>
                    <a:pt x="87" y="1517"/>
                  </a:cubicBezTo>
                  <a:cubicBezTo>
                    <a:pt x="87" y="1507"/>
                    <a:pt x="92" y="1497"/>
                    <a:pt x="102" y="1493"/>
                  </a:cubicBezTo>
                  <a:lnTo>
                    <a:pt x="1499" y="90"/>
                  </a:lnTo>
                  <a:cubicBezTo>
                    <a:pt x="1509" y="80"/>
                    <a:pt x="1514" y="75"/>
                    <a:pt x="1524" y="75"/>
                  </a:cubicBezTo>
                  <a:close/>
                  <a:moveTo>
                    <a:pt x="1529" y="0"/>
                  </a:moveTo>
                  <a:cubicBezTo>
                    <a:pt x="1499" y="0"/>
                    <a:pt x="1470" y="12"/>
                    <a:pt x="1451" y="37"/>
                  </a:cubicBezTo>
                  <a:lnTo>
                    <a:pt x="44" y="1439"/>
                  </a:lnTo>
                  <a:cubicBezTo>
                    <a:pt x="0" y="1483"/>
                    <a:pt x="0" y="1555"/>
                    <a:pt x="44" y="1599"/>
                  </a:cubicBezTo>
                  <a:cubicBezTo>
                    <a:pt x="68" y="1618"/>
                    <a:pt x="97" y="1633"/>
                    <a:pt x="126" y="1633"/>
                  </a:cubicBezTo>
                  <a:cubicBezTo>
                    <a:pt x="160" y="1633"/>
                    <a:pt x="184" y="1618"/>
                    <a:pt x="208" y="1599"/>
                  </a:cubicBezTo>
                  <a:lnTo>
                    <a:pt x="1611" y="196"/>
                  </a:lnTo>
                  <a:cubicBezTo>
                    <a:pt x="1635" y="172"/>
                    <a:pt x="1645" y="138"/>
                    <a:pt x="1645" y="109"/>
                  </a:cubicBezTo>
                  <a:cubicBezTo>
                    <a:pt x="1640" y="80"/>
                    <a:pt x="1630" y="56"/>
                    <a:pt x="1611" y="37"/>
                  </a:cubicBezTo>
                  <a:cubicBezTo>
                    <a:pt x="1589" y="12"/>
                    <a:pt x="1559" y="0"/>
                    <a:pt x="1529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-3297750" y="-1663400"/>
              <a:ext cx="61825" cy="60325"/>
            </a:xfrm>
            <a:custGeom>
              <a:avLst/>
              <a:gdLst/>
              <a:ahLst/>
              <a:cxnLst/>
              <a:rect l="l" t="t" r="r" b="b"/>
              <a:pathLst>
                <a:path w="2473" h="2413" extrusionOk="0">
                  <a:moveTo>
                    <a:pt x="2362" y="1"/>
                  </a:moveTo>
                  <a:cubicBezTo>
                    <a:pt x="2345" y="1"/>
                    <a:pt x="2328" y="6"/>
                    <a:pt x="2312" y="20"/>
                  </a:cubicBezTo>
                  <a:cubicBezTo>
                    <a:pt x="1011" y="1321"/>
                    <a:pt x="1349" y="983"/>
                    <a:pt x="53" y="2284"/>
                  </a:cubicBezTo>
                  <a:cubicBezTo>
                    <a:pt x="1" y="2340"/>
                    <a:pt x="49" y="2413"/>
                    <a:pt x="107" y="2413"/>
                  </a:cubicBezTo>
                  <a:cubicBezTo>
                    <a:pt x="124" y="2413"/>
                    <a:pt x="143" y="2406"/>
                    <a:pt x="159" y="2390"/>
                  </a:cubicBezTo>
                  <a:lnTo>
                    <a:pt x="2423" y="127"/>
                  </a:lnTo>
                  <a:cubicBezTo>
                    <a:pt x="2472" y="74"/>
                    <a:pt x="2421" y="1"/>
                    <a:pt x="2362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-3298250" y="-1664425"/>
              <a:ext cx="62775" cy="62375"/>
            </a:xfrm>
            <a:custGeom>
              <a:avLst/>
              <a:gdLst/>
              <a:ahLst/>
              <a:cxnLst/>
              <a:rect l="l" t="t" r="r" b="b"/>
              <a:pathLst>
                <a:path w="2511" h="2495" extrusionOk="0">
                  <a:moveTo>
                    <a:pt x="2390" y="76"/>
                  </a:moveTo>
                  <a:cubicBezTo>
                    <a:pt x="2404" y="81"/>
                    <a:pt x="2419" y="90"/>
                    <a:pt x="2424" y="105"/>
                  </a:cubicBezTo>
                  <a:cubicBezTo>
                    <a:pt x="2424" y="119"/>
                    <a:pt x="2424" y="129"/>
                    <a:pt x="2414" y="139"/>
                  </a:cubicBezTo>
                  <a:lnTo>
                    <a:pt x="150" y="2402"/>
                  </a:lnTo>
                  <a:cubicBezTo>
                    <a:pt x="143" y="2410"/>
                    <a:pt x="133" y="2413"/>
                    <a:pt x="124" y="2413"/>
                  </a:cubicBezTo>
                  <a:cubicBezTo>
                    <a:pt x="114" y="2413"/>
                    <a:pt x="104" y="2410"/>
                    <a:pt x="97" y="2402"/>
                  </a:cubicBezTo>
                  <a:cubicBezTo>
                    <a:pt x="83" y="2388"/>
                    <a:pt x="83" y="2364"/>
                    <a:pt x="97" y="2349"/>
                  </a:cubicBezTo>
                  <a:lnTo>
                    <a:pt x="2361" y="85"/>
                  </a:lnTo>
                  <a:cubicBezTo>
                    <a:pt x="2366" y="81"/>
                    <a:pt x="2375" y="76"/>
                    <a:pt x="2385" y="76"/>
                  </a:cubicBezTo>
                  <a:close/>
                  <a:moveTo>
                    <a:pt x="2390" y="0"/>
                  </a:moveTo>
                  <a:cubicBezTo>
                    <a:pt x="2360" y="0"/>
                    <a:pt x="2331" y="14"/>
                    <a:pt x="2308" y="37"/>
                  </a:cubicBezTo>
                  <a:lnTo>
                    <a:pt x="44" y="2301"/>
                  </a:lnTo>
                  <a:cubicBezTo>
                    <a:pt x="0" y="2340"/>
                    <a:pt x="0" y="2412"/>
                    <a:pt x="44" y="2456"/>
                  </a:cubicBezTo>
                  <a:cubicBezTo>
                    <a:pt x="68" y="2480"/>
                    <a:pt x="97" y="2494"/>
                    <a:pt x="126" y="2494"/>
                  </a:cubicBezTo>
                  <a:cubicBezTo>
                    <a:pt x="155" y="2494"/>
                    <a:pt x="184" y="2480"/>
                    <a:pt x="208" y="2460"/>
                  </a:cubicBezTo>
                  <a:lnTo>
                    <a:pt x="2472" y="197"/>
                  </a:lnTo>
                  <a:cubicBezTo>
                    <a:pt x="2496" y="168"/>
                    <a:pt x="2511" y="129"/>
                    <a:pt x="2501" y="90"/>
                  </a:cubicBezTo>
                  <a:cubicBezTo>
                    <a:pt x="2487" y="47"/>
                    <a:pt x="2458" y="18"/>
                    <a:pt x="2414" y="3"/>
                  </a:cubicBezTo>
                  <a:cubicBezTo>
                    <a:pt x="2406" y="1"/>
                    <a:pt x="2398" y="0"/>
                    <a:pt x="239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-3311900" y="-1677550"/>
              <a:ext cx="56650" cy="55050"/>
            </a:xfrm>
            <a:custGeom>
              <a:avLst/>
              <a:gdLst/>
              <a:ahLst/>
              <a:cxnLst/>
              <a:rect l="l" t="t" r="r" b="b"/>
              <a:pathLst>
                <a:path w="2266" h="2202" extrusionOk="0">
                  <a:moveTo>
                    <a:pt x="2156" y="1"/>
                  </a:moveTo>
                  <a:cubicBezTo>
                    <a:pt x="2138" y="1"/>
                    <a:pt x="2120" y="8"/>
                    <a:pt x="2104" y="25"/>
                  </a:cubicBezTo>
                  <a:lnTo>
                    <a:pt x="53" y="2071"/>
                  </a:lnTo>
                  <a:cubicBezTo>
                    <a:pt x="1" y="2123"/>
                    <a:pt x="52" y="2201"/>
                    <a:pt x="109" y="2201"/>
                  </a:cubicBezTo>
                  <a:cubicBezTo>
                    <a:pt x="126" y="2201"/>
                    <a:pt x="144" y="2194"/>
                    <a:pt x="159" y="2178"/>
                  </a:cubicBezTo>
                  <a:lnTo>
                    <a:pt x="2210" y="132"/>
                  </a:lnTo>
                  <a:cubicBezTo>
                    <a:pt x="2266" y="76"/>
                    <a:pt x="2214" y="1"/>
                    <a:pt x="2156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3"/>
            <p:cNvSpPr/>
            <p:nvPr/>
          </p:nvSpPr>
          <p:spPr>
            <a:xfrm>
              <a:off x="-3312400" y="-1678425"/>
              <a:ext cx="58375" cy="56900"/>
            </a:xfrm>
            <a:custGeom>
              <a:avLst/>
              <a:gdLst/>
              <a:ahLst/>
              <a:cxnLst/>
              <a:rect l="l" t="t" r="r" b="b"/>
              <a:pathLst>
                <a:path w="2335" h="2276" extrusionOk="0">
                  <a:moveTo>
                    <a:pt x="2172" y="75"/>
                  </a:moveTo>
                  <a:cubicBezTo>
                    <a:pt x="2182" y="75"/>
                    <a:pt x="2192" y="80"/>
                    <a:pt x="2201" y="89"/>
                  </a:cubicBezTo>
                  <a:cubicBezTo>
                    <a:pt x="2216" y="99"/>
                    <a:pt x="2216" y="123"/>
                    <a:pt x="2201" y="138"/>
                  </a:cubicBezTo>
                  <a:lnTo>
                    <a:pt x="155" y="2188"/>
                  </a:lnTo>
                  <a:cubicBezTo>
                    <a:pt x="147" y="2196"/>
                    <a:pt x="137" y="2199"/>
                    <a:pt x="128" y="2199"/>
                  </a:cubicBezTo>
                  <a:cubicBezTo>
                    <a:pt x="97" y="2199"/>
                    <a:pt x="71" y="2161"/>
                    <a:pt x="97" y="2135"/>
                  </a:cubicBezTo>
                  <a:lnTo>
                    <a:pt x="2148" y="84"/>
                  </a:lnTo>
                  <a:cubicBezTo>
                    <a:pt x="2153" y="80"/>
                    <a:pt x="2163" y="75"/>
                    <a:pt x="2172" y="75"/>
                  </a:cubicBezTo>
                  <a:close/>
                  <a:moveTo>
                    <a:pt x="2171" y="0"/>
                  </a:moveTo>
                  <a:cubicBezTo>
                    <a:pt x="2146" y="0"/>
                    <a:pt x="2119" y="9"/>
                    <a:pt x="2095" y="31"/>
                  </a:cubicBezTo>
                  <a:lnTo>
                    <a:pt x="49" y="2082"/>
                  </a:lnTo>
                  <a:cubicBezTo>
                    <a:pt x="0" y="2121"/>
                    <a:pt x="0" y="2198"/>
                    <a:pt x="49" y="2242"/>
                  </a:cubicBezTo>
                  <a:cubicBezTo>
                    <a:pt x="68" y="2261"/>
                    <a:pt x="97" y="2276"/>
                    <a:pt x="131" y="2276"/>
                  </a:cubicBezTo>
                  <a:cubicBezTo>
                    <a:pt x="160" y="2276"/>
                    <a:pt x="189" y="2261"/>
                    <a:pt x="208" y="2242"/>
                  </a:cubicBezTo>
                  <a:lnTo>
                    <a:pt x="2259" y="191"/>
                  </a:lnTo>
                  <a:cubicBezTo>
                    <a:pt x="2334" y="108"/>
                    <a:pt x="2258" y="0"/>
                    <a:pt x="2171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3"/>
            <p:cNvSpPr/>
            <p:nvPr/>
          </p:nvSpPr>
          <p:spPr>
            <a:xfrm>
              <a:off x="-3325950" y="-1691650"/>
              <a:ext cx="51050" cy="49650"/>
            </a:xfrm>
            <a:custGeom>
              <a:avLst/>
              <a:gdLst/>
              <a:ahLst/>
              <a:cxnLst/>
              <a:rect l="l" t="t" r="r" b="b"/>
              <a:pathLst>
                <a:path w="2042" h="1986" extrusionOk="0">
                  <a:moveTo>
                    <a:pt x="1937" y="1"/>
                  </a:moveTo>
                  <a:cubicBezTo>
                    <a:pt x="1920" y="1"/>
                    <a:pt x="1903" y="8"/>
                    <a:pt x="1887" y="23"/>
                  </a:cubicBezTo>
                  <a:lnTo>
                    <a:pt x="49" y="1856"/>
                  </a:lnTo>
                  <a:cubicBezTo>
                    <a:pt x="1" y="1912"/>
                    <a:pt x="50" y="1985"/>
                    <a:pt x="108" y="1985"/>
                  </a:cubicBezTo>
                  <a:cubicBezTo>
                    <a:pt x="125" y="1985"/>
                    <a:pt x="144" y="1979"/>
                    <a:pt x="160" y="1963"/>
                  </a:cubicBezTo>
                  <a:lnTo>
                    <a:pt x="1994" y="130"/>
                  </a:lnTo>
                  <a:cubicBezTo>
                    <a:pt x="2042" y="74"/>
                    <a:pt x="1993" y="1"/>
                    <a:pt x="1937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3"/>
            <p:cNvSpPr/>
            <p:nvPr/>
          </p:nvSpPr>
          <p:spPr>
            <a:xfrm>
              <a:off x="-3326425" y="-1692525"/>
              <a:ext cx="52925" cy="51525"/>
            </a:xfrm>
            <a:custGeom>
              <a:avLst/>
              <a:gdLst/>
              <a:ahLst/>
              <a:cxnLst/>
              <a:rect l="l" t="t" r="r" b="b"/>
              <a:pathLst>
                <a:path w="2117" h="2061" extrusionOk="0">
                  <a:moveTo>
                    <a:pt x="1953" y="74"/>
                  </a:moveTo>
                  <a:cubicBezTo>
                    <a:pt x="1981" y="74"/>
                    <a:pt x="2006" y="109"/>
                    <a:pt x="1984" y="136"/>
                  </a:cubicBezTo>
                  <a:lnTo>
                    <a:pt x="150" y="1969"/>
                  </a:lnTo>
                  <a:cubicBezTo>
                    <a:pt x="143" y="1979"/>
                    <a:pt x="133" y="1983"/>
                    <a:pt x="124" y="1983"/>
                  </a:cubicBezTo>
                  <a:cubicBezTo>
                    <a:pt x="114" y="1983"/>
                    <a:pt x="104" y="1979"/>
                    <a:pt x="97" y="1969"/>
                  </a:cubicBezTo>
                  <a:cubicBezTo>
                    <a:pt x="83" y="1959"/>
                    <a:pt x="83" y="1935"/>
                    <a:pt x="97" y="1920"/>
                  </a:cubicBezTo>
                  <a:lnTo>
                    <a:pt x="1930" y="87"/>
                  </a:lnTo>
                  <a:lnTo>
                    <a:pt x="1930" y="82"/>
                  </a:lnTo>
                  <a:cubicBezTo>
                    <a:pt x="1938" y="76"/>
                    <a:pt x="1946" y="74"/>
                    <a:pt x="1953" y="74"/>
                  </a:cubicBezTo>
                  <a:close/>
                  <a:moveTo>
                    <a:pt x="1954" y="1"/>
                  </a:moveTo>
                  <a:cubicBezTo>
                    <a:pt x="1929" y="1"/>
                    <a:pt x="1902" y="11"/>
                    <a:pt x="1877" y="34"/>
                  </a:cubicBezTo>
                  <a:lnTo>
                    <a:pt x="44" y="1867"/>
                  </a:lnTo>
                  <a:cubicBezTo>
                    <a:pt x="0" y="1911"/>
                    <a:pt x="0" y="1983"/>
                    <a:pt x="44" y="2027"/>
                  </a:cubicBezTo>
                  <a:cubicBezTo>
                    <a:pt x="68" y="2046"/>
                    <a:pt x="97" y="2061"/>
                    <a:pt x="126" y="2061"/>
                  </a:cubicBezTo>
                  <a:cubicBezTo>
                    <a:pt x="155" y="2061"/>
                    <a:pt x="184" y="2051"/>
                    <a:pt x="204" y="2032"/>
                  </a:cubicBezTo>
                  <a:lnTo>
                    <a:pt x="2042" y="194"/>
                  </a:lnTo>
                  <a:cubicBezTo>
                    <a:pt x="2116" y="112"/>
                    <a:pt x="2041" y="1"/>
                    <a:pt x="195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3"/>
            <p:cNvSpPr/>
            <p:nvPr/>
          </p:nvSpPr>
          <p:spPr>
            <a:xfrm>
              <a:off x="-3340075" y="-1705675"/>
              <a:ext cx="45725" cy="44250"/>
            </a:xfrm>
            <a:custGeom>
              <a:avLst/>
              <a:gdLst/>
              <a:ahLst/>
              <a:cxnLst/>
              <a:rect l="l" t="t" r="r" b="b"/>
              <a:pathLst>
                <a:path w="1829" h="1770" extrusionOk="0">
                  <a:moveTo>
                    <a:pt x="1723" y="1"/>
                  </a:moveTo>
                  <a:cubicBezTo>
                    <a:pt x="1707" y="1"/>
                    <a:pt x="1689" y="7"/>
                    <a:pt x="1673" y="23"/>
                  </a:cubicBezTo>
                  <a:lnTo>
                    <a:pt x="53" y="1639"/>
                  </a:lnTo>
                  <a:cubicBezTo>
                    <a:pt x="0" y="1695"/>
                    <a:pt x="50" y="1770"/>
                    <a:pt x="110" y="1770"/>
                  </a:cubicBezTo>
                  <a:cubicBezTo>
                    <a:pt x="126" y="1770"/>
                    <a:pt x="144" y="1764"/>
                    <a:pt x="159" y="1750"/>
                  </a:cubicBezTo>
                  <a:lnTo>
                    <a:pt x="1780" y="130"/>
                  </a:lnTo>
                  <a:cubicBezTo>
                    <a:pt x="1828" y="74"/>
                    <a:pt x="1779" y="1"/>
                    <a:pt x="1723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-3340575" y="-1706650"/>
              <a:ext cx="46700" cy="46175"/>
            </a:xfrm>
            <a:custGeom>
              <a:avLst/>
              <a:gdLst/>
              <a:ahLst/>
              <a:cxnLst/>
              <a:rect l="l" t="t" r="r" b="b"/>
              <a:pathLst>
                <a:path w="1868" h="1847" extrusionOk="0">
                  <a:moveTo>
                    <a:pt x="1751" y="77"/>
                  </a:moveTo>
                  <a:cubicBezTo>
                    <a:pt x="1766" y="81"/>
                    <a:pt x="1776" y="91"/>
                    <a:pt x="1780" y="111"/>
                  </a:cubicBezTo>
                  <a:cubicBezTo>
                    <a:pt x="1785" y="120"/>
                    <a:pt x="1780" y="135"/>
                    <a:pt x="1771" y="140"/>
                  </a:cubicBezTo>
                  <a:lnTo>
                    <a:pt x="155" y="1760"/>
                  </a:lnTo>
                  <a:cubicBezTo>
                    <a:pt x="147" y="1768"/>
                    <a:pt x="137" y="1771"/>
                    <a:pt x="128" y="1771"/>
                  </a:cubicBezTo>
                  <a:cubicBezTo>
                    <a:pt x="97" y="1771"/>
                    <a:pt x="71" y="1733"/>
                    <a:pt x="97" y="1707"/>
                  </a:cubicBezTo>
                  <a:lnTo>
                    <a:pt x="1718" y="86"/>
                  </a:lnTo>
                  <a:cubicBezTo>
                    <a:pt x="1722" y="81"/>
                    <a:pt x="1732" y="77"/>
                    <a:pt x="1742" y="77"/>
                  </a:cubicBezTo>
                  <a:close/>
                  <a:moveTo>
                    <a:pt x="1742" y="0"/>
                  </a:moveTo>
                  <a:cubicBezTo>
                    <a:pt x="1713" y="0"/>
                    <a:pt x="1686" y="11"/>
                    <a:pt x="1664" y="33"/>
                  </a:cubicBezTo>
                  <a:lnTo>
                    <a:pt x="49" y="1654"/>
                  </a:lnTo>
                  <a:cubicBezTo>
                    <a:pt x="0" y="1697"/>
                    <a:pt x="0" y="1770"/>
                    <a:pt x="49" y="1813"/>
                  </a:cubicBezTo>
                  <a:cubicBezTo>
                    <a:pt x="68" y="1832"/>
                    <a:pt x="97" y="1847"/>
                    <a:pt x="131" y="1847"/>
                  </a:cubicBezTo>
                  <a:cubicBezTo>
                    <a:pt x="160" y="1847"/>
                    <a:pt x="189" y="1832"/>
                    <a:pt x="208" y="1813"/>
                  </a:cubicBezTo>
                  <a:lnTo>
                    <a:pt x="1829" y="193"/>
                  </a:lnTo>
                  <a:cubicBezTo>
                    <a:pt x="1858" y="169"/>
                    <a:pt x="1868" y="125"/>
                    <a:pt x="1858" y="91"/>
                  </a:cubicBezTo>
                  <a:cubicBezTo>
                    <a:pt x="1848" y="48"/>
                    <a:pt x="1814" y="14"/>
                    <a:pt x="1771" y="4"/>
                  </a:cubicBezTo>
                  <a:cubicBezTo>
                    <a:pt x="1761" y="2"/>
                    <a:pt x="1751" y="0"/>
                    <a:pt x="1742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-3354125" y="-1719750"/>
              <a:ext cx="40325" cy="38850"/>
            </a:xfrm>
            <a:custGeom>
              <a:avLst/>
              <a:gdLst/>
              <a:ahLst/>
              <a:cxnLst/>
              <a:rect l="l" t="t" r="r" b="b"/>
              <a:pathLst>
                <a:path w="1613" h="1554" extrusionOk="0">
                  <a:moveTo>
                    <a:pt x="1504" y="1"/>
                  </a:moveTo>
                  <a:cubicBezTo>
                    <a:pt x="1488" y="1"/>
                    <a:pt x="1472" y="6"/>
                    <a:pt x="1457" y="20"/>
                  </a:cubicBezTo>
                  <a:lnTo>
                    <a:pt x="49" y="1428"/>
                  </a:lnTo>
                  <a:cubicBezTo>
                    <a:pt x="0" y="1481"/>
                    <a:pt x="51" y="1554"/>
                    <a:pt x="110" y="1554"/>
                  </a:cubicBezTo>
                  <a:cubicBezTo>
                    <a:pt x="127" y="1554"/>
                    <a:pt x="144" y="1548"/>
                    <a:pt x="160" y="1534"/>
                  </a:cubicBezTo>
                  <a:lnTo>
                    <a:pt x="1563" y="131"/>
                  </a:lnTo>
                  <a:cubicBezTo>
                    <a:pt x="1612" y="75"/>
                    <a:pt x="1561" y="1"/>
                    <a:pt x="150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-3354600" y="-1720800"/>
              <a:ext cx="41250" cy="40875"/>
            </a:xfrm>
            <a:custGeom>
              <a:avLst/>
              <a:gdLst/>
              <a:ahLst/>
              <a:cxnLst/>
              <a:rect l="l" t="t" r="r" b="b"/>
              <a:pathLst>
                <a:path w="1650" h="1635" extrusionOk="0">
                  <a:moveTo>
                    <a:pt x="1529" y="77"/>
                  </a:moveTo>
                  <a:cubicBezTo>
                    <a:pt x="1539" y="77"/>
                    <a:pt x="1548" y="82"/>
                    <a:pt x="1553" y="91"/>
                  </a:cubicBezTo>
                  <a:cubicBezTo>
                    <a:pt x="1572" y="106"/>
                    <a:pt x="1572" y="130"/>
                    <a:pt x="1553" y="144"/>
                  </a:cubicBezTo>
                  <a:lnTo>
                    <a:pt x="150" y="1547"/>
                  </a:lnTo>
                  <a:cubicBezTo>
                    <a:pt x="145" y="1552"/>
                    <a:pt x="136" y="1557"/>
                    <a:pt x="126" y="1557"/>
                  </a:cubicBezTo>
                  <a:cubicBezTo>
                    <a:pt x="116" y="1557"/>
                    <a:pt x="107" y="1552"/>
                    <a:pt x="97" y="1547"/>
                  </a:cubicBezTo>
                  <a:cubicBezTo>
                    <a:pt x="92" y="1538"/>
                    <a:pt x="87" y="1528"/>
                    <a:pt x="87" y="1518"/>
                  </a:cubicBezTo>
                  <a:cubicBezTo>
                    <a:pt x="83" y="1508"/>
                    <a:pt x="87" y="1499"/>
                    <a:pt x="97" y="1494"/>
                  </a:cubicBezTo>
                  <a:lnTo>
                    <a:pt x="1500" y="91"/>
                  </a:lnTo>
                  <a:cubicBezTo>
                    <a:pt x="1505" y="82"/>
                    <a:pt x="1514" y="77"/>
                    <a:pt x="1524" y="77"/>
                  </a:cubicBezTo>
                  <a:close/>
                  <a:moveTo>
                    <a:pt x="1524" y="1"/>
                  </a:moveTo>
                  <a:cubicBezTo>
                    <a:pt x="1496" y="1"/>
                    <a:pt x="1470" y="11"/>
                    <a:pt x="1451" y="33"/>
                  </a:cubicBezTo>
                  <a:lnTo>
                    <a:pt x="44" y="1441"/>
                  </a:lnTo>
                  <a:cubicBezTo>
                    <a:pt x="0" y="1484"/>
                    <a:pt x="0" y="1557"/>
                    <a:pt x="44" y="1600"/>
                  </a:cubicBezTo>
                  <a:cubicBezTo>
                    <a:pt x="68" y="1620"/>
                    <a:pt x="97" y="1634"/>
                    <a:pt x="126" y="1634"/>
                  </a:cubicBezTo>
                  <a:cubicBezTo>
                    <a:pt x="155" y="1634"/>
                    <a:pt x="184" y="1625"/>
                    <a:pt x="208" y="1600"/>
                  </a:cubicBezTo>
                  <a:lnTo>
                    <a:pt x="1611" y="198"/>
                  </a:lnTo>
                  <a:cubicBezTo>
                    <a:pt x="1640" y="169"/>
                    <a:pt x="1650" y="130"/>
                    <a:pt x="1640" y="91"/>
                  </a:cubicBezTo>
                  <a:cubicBezTo>
                    <a:pt x="1630" y="48"/>
                    <a:pt x="1597" y="19"/>
                    <a:pt x="1553" y="4"/>
                  </a:cubicBezTo>
                  <a:cubicBezTo>
                    <a:pt x="1543" y="2"/>
                    <a:pt x="1534" y="1"/>
                    <a:pt x="152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3"/>
            <p:cNvSpPr/>
            <p:nvPr/>
          </p:nvSpPr>
          <p:spPr>
            <a:xfrm>
              <a:off x="-3437700" y="-1844600"/>
              <a:ext cx="152125" cy="233150"/>
            </a:xfrm>
            <a:custGeom>
              <a:avLst/>
              <a:gdLst/>
              <a:ahLst/>
              <a:cxnLst/>
              <a:rect l="l" t="t" r="r" b="b"/>
              <a:pathLst>
                <a:path w="6085" h="9326" extrusionOk="0">
                  <a:moveTo>
                    <a:pt x="105" y="0"/>
                  </a:moveTo>
                  <a:cubicBezTo>
                    <a:pt x="52" y="0"/>
                    <a:pt x="1" y="56"/>
                    <a:pt x="35" y="114"/>
                  </a:cubicBezTo>
                  <a:cubicBezTo>
                    <a:pt x="1032" y="1667"/>
                    <a:pt x="4925" y="7742"/>
                    <a:pt x="5922" y="9290"/>
                  </a:cubicBezTo>
                  <a:cubicBezTo>
                    <a:pt x="5938" y="9315"/>
                    <a:pt x="5960" y="9325"/>
                    <a:pt x="5982" y="9325"/>
                  </a:cubicBezTo>
                  <a:cubicBezTo>
                    <a:pt x="6034" y="9325"/>
                    <a:pt x="6085" y="9269"/>
                    <a:pt x="6048" y="9208"/>
                  </a:cubicBezTo>
                  <a:cubicBezTo>
                    <a:pt x="5056" y="7660"/>
                    <a:pt x="1157" y="1585"/>
                    <a:pt x="166" y="32"/>
                  </a:cubicBezTo>
                  <a:cubicBezTo>
                    <a:pt x="149" y="10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3"/>
            <p:cNvSpPr/>
            <p:nvPr/>
          </p:nvSpPr>
          <p:spPr>
            <a:xfrm>
              <a:off x="-3438175" y="-1845525"/>
              <a:ext cx="153000" cy="235000"/>
            </a:xfrm>
            <a:custGeom>
              <a:avLst/>
              <a:gdLst/>
              <a:ahLst/>
              <a:cxnLst/>
              <a:rect l="l" t="t" r="r" b="b"/>
              <a:pathLst>
                <a:path w="6120" h="9400" extrusionOk="0">
                  <a:moveTo>
                    <a:pt x="127" y="74"/>
                  </a:moveTo>
                  <a:cubicBezTo>
                    <a:pt x="136" y="74"/>
                    <a:pt x="146" y="79"/>
                    <a:pt x="156" y="93"/>
                  </a:cubicBezTo>
                  <a:lnTo>
                    <a:pt x="6038" y="9269"/>
                  </a:lnTo>
                  <a:cubicBezTo>
                    <a:pt x="6042" y="9274"/>
                    <a:pt x="6042" y="9284"/>
                    <a:pt x="6042" y="9293"/>
                  </a:cubicBezTo>
                  <a:cubicBezTo>
                    <a:pt x="6038" y="9303"/>
                    <a:pt x="6033" y="9313"/>
                    <a:pt x="6023" y="9317"/>
                  </a:cubicBezTo>
                  <a:cubicBezTo>
                    <a:pt x="6013" y="9322"/>
                    <a:pt x="6004" y="9327"/>
                    <a:pt x="5994" y="9327"/>
                  </a:cubicBezTo>
                  <a:cubicBezTo>
                    <a:pt x="5984" y="9322"/>
                    <a:pt x="5980" y="9317"/>
                    <a:pt x="5975" y="9308"/>
                  </a:cubicBezTo>
                  <a:lnTo>
                    <a:pt x="88" y="132"/>
                  </a:lnTo>
                  <a:cubicBezTo>
                    <a:pt x="83" y="122"/>
                    <a:pt x="78" y="108"/>
                    <a:pt x="88" y="98"/>
                  </a:cubicBezTo>
                  <a:cubicBezTo>
                    <a:pt x="93" y="84"/>
                    <a:pt x="107" y="74"/>
                    <a:pt x="127" y="74"/>
                  </a:cubicBezTo>
                  <a:close/>
                  <a:moveTo>
                    <a:pt x="129" y="1"/>
                  </a:moveTo>
                  <a:cubicBezTo>
                    <a:pt x="125" y="1"/>
                    <a:pt x="121" y="1"/>
                    <a:pt x="117" y="1"/>
                  </a:cubicBezTo>
                  <a:cubicBezTo>
                    <a:pt x="74" y="1"/>
                    <a:pt x="35" y="26"/>
                    <a:pt x="15" y="64"/>
                  </a:cubicBezTo>
                  <a:cubicBezTo>
                    <a:pt x="1" y="98"/>
                    <a:pt x="1" y="142"/>
                    <a:pt x="25" y="175"/>
                  </a:cubicBezTo>
                  <a:lnTo>
                    <a:pt x="5907" y="9351"/>
                  </a:lnTo>
                  <a:cubicBezTo>
                    <a:pt x="5926" y="9380"/>
                    <a:pt x="5960" y="9400"/>
                    <a:pt x="5999" y="9400"/>
                  </a:cubicBezTo>
                  <a:cubicBezTo>
                    <a:pt x="6023" y="9400"/>
                    <a:pt x="6042" y="9395"/>
                    <a:pt x="6062" y="9380"/>
                  </a:cubicBezTo>
                  <a:cubicBezTo>
                    <a:pt x="6086" y="9366"/>
                    <a:pt x="6105" y="9342"/>
                    <a:pt x="6115" y="9317"/>
                  </a:cubicBezTo>
                  <a:cubicBezTo>
                    <a:pt x="6120" y="9284"/>
                    <a:pt x="6115" y="9255"/>
                    <a:pt x="6100" y="9226"/>
                  </a:cubicBezTo>
                  <a:lnTo>
                    <a:pt x="214" y="50"/>
                  </a:lnTo>
                  <a:cubicBezTo>
                    <a:pt x="196" y="19"/>
                    <a:pt x="163" y="1"/>
                    <a:pt x="129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3"/>
            <p:cNvSpPr/>
            <p:nvPr/>
          </p:nvSpPr>
          <p:spPr>
            <a:xfrm>
              <a:off x="-3479050" y="-1803500"/>
              <a:ext cx="234800" cy="150925"/>
            </a:xfrm>
            <a:custGeom>
              <a:avLst/>
              <a:gdLst/>
              <a:ahLst/>
              <a:cxnLst/>
              <a:rect l="l" t="t" r="r" b="b"/>
              <a:pathLst>
                <a:path w="9392" h="6037" extrusionOk="0">
                  <a:moveTo>
                    <a:pt x="109" y="0"/>
                  </a:moveTo>
                  <a:cubicBezTo>
                    <a:pt x="42" y="0"/>
                    <a:pt x="0" y="95"/>
                    <a:pt x="69" y="139"/>
                  </a:cubicBezTo>
                  <a:lnTo>
                    <a:pt x="9245" y="6026"/>
                  </a:lnTo>
                  <a:cubicBezTo>
                    <a:pt x="9258" y="6034"/>
                    <a:pt x="9271" y="6037"/>
                    <a:pt x="9283" y="6037"/>
                  </a:cubicBezTo>
                  <a:cubicBezTo>
                    <a:pt x="9348" y="6037"/>
                    <a:pt x="9392" y="5944"/>
                    <a:pt x="9327" y="5895"/>
                  </a:cubicBezTo>
                  <a:lnTo>
                    <a:pt x="151" y="13"/>
                  </a:lnTo>
                  <a:cubicBezTo>
                    <a:pt x="136" y="4"/>
                    <a:pt x="122" y="0"/>
                    <a:pt x="109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3"/>
            <p:cNvSpPr/>
            <p:nvPr/>
          </p:nvSpPr>
          <p:spPr>
            <a:xfrm>
              <a:off x="-3479150" y="-1804450"/>
              <a:ext cx="235450" cy="152825"/>
            </a:xfrm>
            <a:custGeom>
              <a:avLst/>
              <a:gdLst/>
              <a:ahLst/>
              <a:cxnLst/>
              <a:rect l="l" t="t" r="r" b="b"/>
              <a:pathLst>
                <a:path w="9418" h="6113" extrusionOk="0">
                  <a:moveTo>
                    <a:pt x="114" y="75"/>
                  </a:moveTo>
                  <a:cubicBezTo>
                    <a:pt x="121" y="75"/>
                    <a:pt x="129" y="77"/>
                    <a:pt x="136" y="80"/>
                  </a:cubicBezTo>
                  <a:lnTo>
                    <a:pt x="9307" y="5962"/>
                  </a:lnTo>
                  <a:cubicBezTo>
                    <a:pt x="9321" y="5967"/>
                    <a:pt x="9326" y="5982"/>
                    <a:pt x="9326" y="5991"/>
                  </a:cubicBezTo>
                  <a:cubicBezTo>
                    <a:pt x="9326" y="6011"/>
                    <a:pt x="9316" y="6025"/>
                    <a:pt x="9302" y="6030"/>
                  </a:cubicBezTo>
                  <a:cubicBezTo>
                    <a:pt x="9297" y="6032"/>
                    <a:pt x="9291" y="6034"/>
                    <a:pt x="9285" y="6034"/>
                  </a:cubicBezTo>
                  <a:cubicBezTo>
                    <a:pt x="9279" y="6034"/>
                    <a:pt x="9273" y="6032"/>
                    <a:pt x="9268" y="6030"/>
                  </a:cubicBezTo>
                  <a:lnTo>
                    <a:pt x="92" y="148"/>
                  </a:lnTo>
                  <a:lnTo>
                    <a:pt x="92" y="143"/>
                  </a:lnTo>
                  <a:cubicBezTo>
                    <a:pt x="73" y="134"/>
                    <a:pt x="68" y="109"/>
                    <a:pt x="82" y="90"/>
                  </a:cubicBezTo>
                  <a:cubicBezTo>
                    <a:pt x="89" y="81"/>
                    <a:pt x="101" y="75"/>
                    <a:pt x="114" y="75"/>
                  </a:cubicBezTo>
                  <a:close/>
                  <a:moveTo>
                    <a:pt x="114" y="0"/>
                  </a:moveTo>
                  <a:cubicBezTo>
                    <a:pt x="99" y="0"/>
                    <a:pt x="83" y="4"/>
                    <a:pt x="68" y="13"/>
                  </a:cubicBezTo>
                  <a:cubicBezTo>
                    <a:pt x="29" y="32"/>
                    <a:pt x="0" y="71"/>
                    <a:pt x="0" y="114"/>
                  </a:cubicBezTo>
                  <a:cubicBezTo>
                    <a:pt x="0" y="153"/>
                    <a:pt x="20" y="192"/>
                    <a:pt x="53" y="211"/>
                  </a:cubicBezTo>
                  <a:lnTo>
                    <a:pt x="9229" y="6093"/>
                  </a:lnTo>
                  <a:cubicBezTo>
                    <a:pt x="9244" y="6107"/>
                    <a:pt x="9268" y="6112"/>
                    <a:pt x="9287" y="6112"/>
                  </a:cubicBezTo>
                  <a:cubicBezTo>
                    <a:pt x="9326" y="6112"/>
                    <a:pt x="9360" y="6093"/>
                    <a:pt x="9384" y="6059"/>
                  </a:cubicBezTo>
                  <a:cubicBezTo>
                    <a:pt x="9418" y="6006"/>
                    <a:pt x="9403" y="5933"/>
                    <a:pt x="9350" y="5904"/>
                  </a:cubicBezTo>
                  <a:lnTo>
                    <a:pt x="174" y="17"/>
                  </a:lnTo>
                  <a:cubicBezTo>
                    <a:pt x="155" y="7"/>
                    <a:pt x="135" y="0"/>
                    <a:pt x="114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3"/>
            <p:cNvSpPr/>
            <p:nvPr/>
          </p:nvSpPr>
          <p:spPr>
            <a:xfrm>
              <a:off x="-3458325" y="-1823975"/>
              <a:ext cx="193375" cy="191875"/>
            </a:xfrm>
            <a:custGeom>
              <a:avLst/>
              <a:gdLst/>
              <a:ahLst/>
              <a:cxnLst/>
              <a:rect l="l" t="t" r="r" b="b"/>
              <a:pathLst>
                <a:path w="7735" h="7675" extrusionOk="0">
                  <a:moveTo>
                    <a:pt x="7626" y="0"/>
                  </a:moveTo>
                  <a:cubicBezTo>
                    <a:pt x="7610" y="0"/>
                    <a:pt x="7594" y="6"/>
                    <a:pt x="7579" y="20"/>
                  </a:cubicBezTo>
                  <a:lnTo>
                    <a:pt x="52" y="7546"/>
                  </a:lnTo>
                  <a:cubicBezTo>
                    <a:pt x="0" y="7602"/>
                    <a:pt x="48" y="7675"/>
                    <a:pt x="106" y="7675"/>
                  </a:cubicBezTo>
                  <a:cubicBezTo>
                    <a:pt x="124" y="7675"/>
                    <a:pt x="142" y="7668"/>
                    <a:pt x="159" y="7653"/>
                  </a:cubicBezTo>
                  <a:lnTo>
                    <a:pt x="7685" y="131"/>
                  </a:lnTo>
                  <a:cubicBezTo>
                    <a:pt x="7734" y="74"/>
                    <a:pt x="7683" y="0"/>
                    <a:pt x="7626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3"/>
            <p:cNvSpPr/>
            <p:nvPr/>
          </p:nvSpPr>
          <p:spPr>
            <a:xfrm>
              <a:off x="-3458850" y="-1824975"/>
              <a:ext cx="194250" cy="193900"/>
            </a:xfrm>
            <a:custGeom>
              <a:avLst/>
              <a:gdLst/>
              <a:ahLst/>
              <a:cxnLst/>
              <a:rect l="l" t="t" r="r" b="b"/>
              <a:pathLst>
                <a:path w="7770" h="7756" extrusionOk="0">
                  <a:moveTo>
                    <a:pt x="7648" y="74"/>
                  </a:moveTo>
                  <a:cubicBezTo>
                    <a:pt x="7658" y="79"/>
                    <a:pt x="7668" y="84"/>
                    <a:pt x="7677" y="89"/>
                  </a:cubicBezTo>
                  <a:cubicBezTo>
                    <a:pt x="7682" y="98"/>
                    <a:pt x="7687" y="103"/>
                    <a:pt x="7687" y="118"/>
                  </a:cubicBezTo>
                  <a:cubicBezTo>
                    <a:pt x="7687" y="127"/>
                    <a:pt x="7687" y="137"/>
                    <a:pt x="7677" y="142"/>
                  </a:cubicBezTo>
                  <a:lnTo>
                    <a:pt x="151" y="7668"/>
                  </a:lnTo>
                  <a:cubicBezTo>
                    <a:pt x="143" y="7676"/>
                    <a:pt x="135" y="7679"/>
                    <a:pt x="126" y="7679"/>
                  </a:cubicBezTo>
                  <a:cubicBezTo>
                    <a:pt x="97" y="7679"/>
                    <a:pt x="71" y="7641"/>
                    <a:pt x="98" y="7615"/>
                  </a:cubicBezTo>
                  <a:lnTo>
                    <a:pt x="7624" y="89"/>
                  </a:lnTo>
                  <a:cubicBezTo>
                    <a:pt x="7629" y="79"/>
                    <a:pt x="7639" y="79"/>
                    <a:pt x="7648" y="79"/>
                  </a:cubicBezTo>
                  <a:lnTo>
                    <a:pt x="7648" y="74"/>
                  </a:lnTo>
                  <a:close/>
                  <a:moveTo>
                    <a:pt x="7645" y="1"/>
                  </a:moveTo>
                  <a:cubicBezTo>
                    <a:pt x="7617" y="1"/>
                    <a:pt x="7592" y="14"/>
                    <a:pt x="7571" y="35"/>
                  </a:cubicBezTo>
                  <a:lnTo>
                    <a:pt x="44" y="7562"/>
                  </a:lnTo>
                  <a:cubicBezTo>
                    <a:pt x="1" y="7605"/>
                    <a:pt x="1" y="7678"/>
                    <a:pt x="44" y="7722"/>
                  </a:cubicBezTo>
                  <a:cubicBezTo>
                    <a:pt x="69" y="7741"/>
                    <a:pt x="98" y="7755"/>
                    <a:pt x="127" y="7755"/>
                  </a:cubicBezTo>
                  <a:cubicBezTo>
                    <a:pt x="160" y="7755"/>
                    <a:pt x="185" y="7741"/>
                    <a:pt x="209" y="7722"/>
                  </a:cubicBezTo>
                  <a:lnTo>
                    <a:pt x="7735" y="195"/>
                  </a:lnTo>
                  <a:cubicBezTo>
                    <a:pt x="7755" y="171"/>
                    <a:pt x="7769" y="142"/>
                    <a:pt x="7769" y="108"/>
                  </a:cubicBezTo>
                  <a:cubicBezTo>
                    <a:pt x="7759" y="50"/>
                    <a:pt x="7716" y="6"/>
                    <a:pt x="7658" y="2"/>
                  </a:cubicBezTo>
                  <a:cubicBezTo>
                    <a:pt x="7653" y="1"/>
                    <a:pt x="7649" y="1"/>
                    <a:pt x="7645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3"/>
            <p:cNvSpPr/>
            <p:nvPr/>
          </p:nvSpPr>
          <p:spPr>
            <a:xfrm>
              <a:off x="-3297750" y="-1853000"/>
              <a:ext cx="61825" cy="60375"/>
            </a:xfrm>
            <a:custGeom>
              <a:avLst/>
              <a:gdLst/>
              <a:ahLst/>
              <a:cxnLst/>
              <a:rect l="l" t="t" r="r" b="b"/>
              <a:pathLst>
                <a:path w="2473" h="2415" extrusionOk="0">
                  <a:moveTo>
                    <a:pt x="110" y="0"/>
                  </a:moveTo>
                  <a:cubicBezTo>
                    <a:pt x="50" y="0"/>
                    <a:pt x="0" y="74"/>
                    <a:pt x="53" y="131"/>
                  </a:cubicBezTo>
                  <a:lnTo>
                    <a:pt x="2312" y="2395"/>
                  </a:lnTo>
                  <a:cubicBezTo>
                    <a:pt x="2328" y="2409"/>
                    <a:pt x="2345" y="2414"/>
                    <a:pt x="2362" y="2414"/>
                  </a:cubicBezTo>
                  <a:cubicBezTo>
                    <a:pt x="2421" y="2414"/>
                    <a:pt x="2472" y="2340"/>
                    <a:pt x="2423" y="2284"/>
                  </a:cubicBezTo>
                  <a:lnTo>
                    <a:pt x="159" y="20"/>
                  </a:lnTo>
                  <a:cubicBezTo>
                    <a:pt x="143" y="6"/>
                    <a:pt x="126" y="0"/>
                    <a:pt x="11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3"/>
            <p:cNvSpPr/>
            <p:nvPr/>
          </p:nvSpPr>
          <p:spPr>
            <a:xfrm>
              <a:off x="-3299200" y="-1854000"/>
              <a:ext cx="63600" cy="62325"/>
            </a:xfrm>
            <a:custGeom>
              <a:avLst/>
              <a:gdLst/>
              <a:ahLst/>
              <a:cxnLst/>
              <a:rect l="l" t="t" r="r" b="b"/>
              <a:pathLst>
                <a:path w="2544" h="2493" extrusionOk="0">
                  <a:moveTo>
                    <a:pt x="164" y="79"/>
                  </a:moveTo>
                  <a:cubicBezTo>
                    <a:pt x="174" y="79"/>
                    <a:pt x="184" y="79"/>
                    <a:pt x="193" y="89"/>
                  </a:cubicBezTo>
                  <a:lnTo>
                    <a:pt x="2452" y="2353"/>
                  </a:lnTo>
                  <a:cubicBezTo>
                    <a:pt x="2462" y="2357"/>
                    <a:pt x="2467" y="2372"/>
                    <a:pt x="2462" y="2386"/>
                  </a:cubicBezTo>
                  <a:cubicBezTo>
                    <a:pt x="2462" y="2401"/>
                    <a:pt x="2447" y="2411"/>
                    <a:pt x="2433" y="2415"/>
                  </a:cubicBezTo>
                  <a:cubicBezTo>
                    <a:pt x="2430" y="2417"/>
                    <a:pt x="2427" y="2417"/>
                    <a:pt x="2424" y="2417"/>
                  </a:cubicBezTo>
                  <a:cubicBezTo>
                    <a:pt x="2416" y="2417"/>
                    <a:pt x="2406" y="2413"/>
                    <a:pt x="2399" y="2406"/>
                  </a:cubicBezTo>
                  <a:lnTo>
                    <a:pt x="135" y="142"/>
                  </a:lnTo>
                  <a:cubicBezTo>
                    <a:pt x="121" y="128"/>
                    <a:pt x="121" y="103"/>
                    <a:pt x="135" y="89"/>
                  </a:cubicBezTo>
                  <a:cubicBezTo>
                    <a:pt x="145" y="84"/>
                    <a:pt x="155" y="79"/>
                    <a:pt x="164" y="79"/>
                  </a:cubicBezTo>
                  <a:close/>
                  <a:moveTo>
                    <a:pt x="163" y="1"/>
                  </a:moveTo>
                  <a:cubicBezTo>
                    <a:pt x="75" y="1"/>
                    <a:pt x="0" y="114"/>
                    <a:pt x="82" y="195"/>
                  </a:cubicBezTo>
                  <a:lnTo>
                    <a:pt x="2346" y="2459"/>
                  </a:lnTo>
                  <a:cubicBezTo>
                    <a:pt x="2365" y="2478"/>
                    <a:pt x="2394" y="2493"/>
                    <a:pt x="2423" y="2493"/>
                  </a:cubicBezTo>
                  <a:cubicBezTo>
                    <a:pt x="2433" y="2493"/>
                    <a:pt x="2442" y="2493"/>
                    <a:pt x="2452" y="2488"/>
                  </a:cubicBezTo>
                  <a:cubicBezTo>
                    <a:pt x="2491" y="2478"/>
                    <a:pt x="2525" y="2444"/>
                    <a:pt x="2534" y="2406"/>
                  </a:cubicBezTo>
                  <a:cubicBezTo>
                    <a:pt x="2544" y="2367"/>
                    <a:pt x="2534" y="2324"/>
                    <a:pt x="2505" y="2299"/>
                  </a:cubicBezTo>
                  <a:lnTo>
                    <a:pt x="242" y="36"/>
                  </a:lnTo>
                  <a:cubicBezTo>
                    <a:pt x="217" y="11"/>
                    <a:pt x="189" y="1"/>
                    <a:pt x="163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3"/>
            <p:cNvSpPr/>
            <p:nvPr/>
          </p:nvSpPr>
          <p:spPr>
            <a:xfrm>
              <a:off x="-3311900" y="-1833600"/>
              <a:ext cx="56650" cy="55125"/>
            </a:xfrm>
            <a:custGeom>
              <a:avLst/>
              <a:gdLst/>
              <a:ahLst/>
              <a:cxnLst/>
              <a:rect l="l" t="t" r="r" b="b"/>
              <a:pathLst>
                <a:path w="2266" h="2205" extrusionOk="0">
                  <a:moveTo>
                    <a:pt x="110" y="1"/>
                  </a:moveTo>
                  <a:cubicBezTo>
                    <a:pt x="53" y="1"/>
                    <a:pt x="1" y="78"/>
                    <a:pt x="53" y="134"/>
                  </a:cubicBezTo>
                  <a:lnTo>
                    <a:pt x="2104" y="2180"/>
                  </a:lnTo>
                  <a:cubicBezTo>
                    <a:pt x="2120" y="2197"/>
                    <a:pt x="2138" y="2204"/>
                    <a:pt x="2156" y="2204"/>
                  </a:cubicBezTo>
                  <a:cubicBezTo>
                    <a:pt x="2214" y="2204"/>
                    <a:pt x="2266" y="2129"/>
                    <a:pt x="2210" y="2073"/>
                  </a:cubicBezTo>
                  <a:lnTo>
                    <a:pt x="159" y="23"/>
                  </a:lnTo>
                  <a:cubicBezTo>
                    <a:pt x="144" y="7"/>
                    <a:pt x="127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3"/>
            <p:cNvSpPr/>
            <p:nvPr/>
          </p:nvSpPr>
          <p:spPr>
            <a:xfrm>
              <a:off x="-3313175" y="-1834475"/>
              <a:ext cx="58350" cy="56950"/>
            </a:xfrm>
            <a:custGeom>
              <a:avLst/>
              <a:gdLst/>
              <a:ahLst/>
              <a:cxnLst/>
              <a:rect l="l" t="t" r="r" b="b"/>
              <a:pathLst>
                <a:path w="2334" h="2278" extrusionOk="0">
                  <a:moveTo>
                    <a:pt x="162" y="77"/>
                  </a:moveTo>
                  <a:cubicBezTo>
                    <a:pt x="172" y="77"/>
                    <a:pt x="177" y="82"/>
                    <a:pt x="186" y="91"/>
                  </a:cubicBezTo>
                  <a:lnTo>
                    <a:pt x="2237" y="2133"/>
                  </a:lnTo>
                  <a:cubicBezTo>
                    <a:pt x="2242" y="2142"/>
                    <a:pt x="2247" y="2157"/>
                    <a:pt x="2247" y="2167"/>
                  </a:cubicBezTo>
                  <a:cubicBezTo>
                    <a:pt x="2242" y="2181"/>
                    <a:pt x="2228" y="2196"/>
                    <a:pt x="2213" y="2200"/>
                  </a:cubicBezTo>
                  <a:cubicBezTo>
                    <a:pt x="2203" y="2200"/>
                    <a:pt x="2189" y="2200"/>
                    <a:pt x="2179" y="2191"/>
                  </a:cubicBezTo>
                  <a:lnTo>
                    <a:pt x="133" y="140"/>
                  </a:lnTo>
                  <a:cubicBezTo>
                    <a:pt x="119" y="125"/>
                    <a:pt x="119" y="101"/>
                    <a:pt x="133" y="87"/>
                  </a:cubicBezTo>
                  <a:cubicBezTo>
                    <a:pt x="138" y="82"/>
                    <a:pt x="148" y="77"/>
                    <a:pt x="162" y="77"/>
                  </a:cubicBezTo>
                  <a:close/>
                  <a:moveTo>
                    <a:pt x="162" y="0"/>
                  </a:moveTo>
                  <a:cubicBezTo>
                    <a:pt x="75" y="0"/>
                    <a:pt x="0" y="111"/>
                    <a:pt x="75" y="193"/>
                  </a:cubicBezTo>
                  <a:lnTo>
                    <a:pt x="2126" y="2244"/>
                  </a:lnTo>
                  <a:cubicBezTo>
                    <a:pt x="2145" y="2263"/>
                    <a:pt x="2174" y="2273"/>
                    <a:pt x="2203" y="2278"/>
                  </a:cubicBezTo>
                  <a:lnTo>
                    <a:pt x="2213" y="2278"/>
                  </a:lnTo>
                  <a:cubicBezTo>
                    <a:pt x="2242" y="2273"/>
                    <a:pt x="2266" y="2258"/>
                    <a:pt x="2286" y="2239"/>
                  </a:cubicBezTo>
                  <a:cubicBezTo>
                    <a:pt x="2334" y="2196"/>
                    <a:pt x="2334" y="2123"/>
                    <a:pt x="2286" y="2079"/>
                  </a:cubicBezTo>
                  <a:lnTo>
                    <a:pt x="239" y="33"/>
                  </a:lnTo>
                  <a:cubicBezTo>
                    <a:pt x="215" y="10"/>
                    <a:pt x="188" y="0"/>
                    <a:pt x="162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3"/>
            <p:cNvSpPr/>
            <p:nvPr/>
          </p:nvSpPr>
          <p:spPr>
            <a:xfrm>
              <a:off x="-3325950" y="-1814075"/>
              <a:ext cx="51075" cy="49625"/>
            </a:xfrm>
            <a:custGeom>
              <a:avLst/>
              <a:gdLst/>
              <a:ahLst/>
              <a:cxnLst/>
              <a:rect l="l" t="t" r="r" b="b"/>
              <a:pathLst>
                <a:path w="2043" h="1985" extrusionOk="0">
                  <a:moveTo>
                    <a:pt x="110" y="1"/>
                  </a:moveTo>
                  <a:cubicBezTo>
                    <a:pt x="51" y="1"/>
                    <a:pt x="0" y="75"/>
                    <a:pt x="49" y="132"/>
                  </a:cubicBezTo>
                  <a:lnTo>
                    <a:pt x="1887" y="1965"/>
                  </a:lnTo>
                  <a:cubicBezTo>
                    <a:pt x="1902" y="1979"/>
                    <a:pt x="1919" y="1984"/>
                    <a:pt x="1935" y="1984"/>
                  </a:cubicBezTo>
                  <a:cubicBezTo>
                    <a:pt x="1992" y="1984"/>
                    <a:pt x="2043" y="1910"/>
                    <a:pt x="1994" y="1854"/>
                  </a:cubicBezTo>
                  <a:lnTo>
                    <a:pt x="160" y="20"/>
                  </a:lnTo>
                  <a:cubicBezTo>
                    <a:pt x="144" y="7"/>
                    <a:pt x="127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3"/>
            <p:cNvSpPr/>
            <p:nvPr/>
          </p:nvSpPr>
          <p:spPr>
            <a:xfrm>
              <a:off x="-3326175" y="-1815050"/>
              <a:ext cx="51900" cy="51550"/>
            </a:xfrm>
            <a:custGeom>
              <a:avLst/>
              <a:gdLst/>
              <a:ahLst/>
              <a:cxnLst/>
              <a:rect l="l" t="t" r="r" b="b"/>
              <a:pathLst>
                <a:path w="2076" h="2062" extrusionOk="0">
                  <a:moveTo>
                    <a:pt x="124" y="77"/>
                  </a:moveTo>
                  <a:cubicBezTo>
                    <a:pt x="131" y="77"/>
                    <a:pt x="138" y="81"/>
                    <a:pt x="145" y="88"/>
                  </a:cubicBezTo>
                  <a:lnTo>
                    <a:pt x="1978" y="1922"/>
                  </a:lnTo>
                  <a:cubicBezTo>
                    <a:pt x="2001" y="1948"/>
                    <a:pt x="1976" y="1984"/>
                    <a:pt x="1948" y="1984"/>
                  </a:cubicBezTo>
                  <a:cubicBezTo>
                    <a:pt x="1940" y="1984"/>
                    <a:pt x="1932" y="1981"/>
                    <a:pt x="1925" y="1975"/>
                  </a:cubicBezTo>
                  <a:lnTo>
                    <a:pt x="92" y="142"/>
                  </a:lnTo>
                  <a:cubicBezTo>
                    <a:pt x="82" y="137"/>
                    <a:pt x="77" y="127"/>
                    <a:pt x="77" y="117"/>
                  </a:cubicBezTo>
                  <a:cubicBezTo>
                    <a:pt x="82" y="93"/>
                    <a:pt x="97" y="79"/>
                    <a:pt x="116" y="79"/>
                  </a:cubicBezTo>
                  <a:cubicBezTo>
                    <a:pt x="119" y="77"/>
                    <a:pt x="121" y="77"/>
                    <a:pt x="124" y="77"/>
                  </a:cubicBezTo>
                  <a:close/>
                  <a:moveTo>
                    <a:pt x="124" y="0"/>
                  </a:moveTo>
                  <a:cubicBezTo>
                    <a:pt x="120" y="0"/>
                    <a:pt x="116" y="1"/>
                    <a:pt x="111" y="1"/>
                  </a:cubicBezTo>
                  <a:cubicBezTo>
                    <a:pt x="82" y="1"/>
                    <a:pt x="58" y="16"/>
                    <a:pt x="39" y="35"/>
                  </a:cubicBezTo>
                  <a:cubicBezTo>
                    <a:pt x="19" y="54"/>
                    <a:pt x="5" y="84"/>
                    <a:pt x="5" y="108"/>
                  </a:cubicBezTo>
                  <a:cubicBezTo>
                    <a:pt x="0" y="142"/>
                    <a:pt x="15" y="171"/>
                    <a:pt x="34" y="195"/>
                  </a:cubicBezTo>
                  <a:lnTo>
                    <a:pt x="1872" y="2028"/>
                  </a:lnTo>
                  <a:cubicBezTo>
                    <a:pt x="1891" y="2052"/>
                    <a:pt x="1916" y="2062"/>
                    <a:pt x="1949" y="2062"/>
                  </a:cubicBezTo>
                  <a:cubicBezTo>
                    <a:pt x="1978" y="2062"/>
                    <a:pt x="2007" y="2047"/>
                    <a:pt x="2032" y="2028"/>
                  </a:cubicBezTo>
                  <a:cubicBezTo>
                    <a:pt x="2075" y="1984"/>
                    <a:pt x="2075" y="1912"/>
                    <a:pt x="2032" y="1868"/>
                  </a:cubicBezTo>
                  <a:lnTo>
                    <a:pt x="198" y="35"/>
                  </a:lnTo>
                  <a:cubicBezTo>
                    <a:pt x="177" y="14"/>
                    <a:pt x="153" y="0"/>
                    <a:pt x="124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3"/>
            <p:cNvSpPr/>
            <p:nvPr/>
          </p:nvSpPr>
          <p:spPr>
            <a:xfrm>
              <a:off x="-3340075" y="-1794675"/>
              <a:ext cx="45725" cy="44250"/>
            </a:xfrm>
            <a:custGeom>
              <a:avLst/>
              <a:gdLst/>
              <a:ahLst/>
              <a:cxnLst/>
              <a:rect l="l" t="t" r="r" b="b"/>
              <a:pathLst>
                <a:path w="1829" h="1770" extrusionOk="0">
                  <a:moveTo>
                    <a:pt x="107" y="1"/>
                  </a:moveTo>
                  <a:cubicBezTo>
                    <a:pt x="49" y="1"/>
                    <a:pt x="1" y="74"/>
                    <a:pt x="53" y="129"/>
                  </a:cubicBezTo>
                  <a:lnTo>
                    <a:pt x="1673" y="1750"/>
                  </a:lnTo>
                  <a:lnTo>
                    <a:pt x="1669" y="1750"/>
                  </a:lnTo>
                  <a:cubicBezTo>
                    <a:pt x="1685" y="1764"/>
                    <a:pt x="1702" y="1770"/>
                    <a:pt x="1719" y="1770"/>
                  </a:cubicBezTo>
                  <a:cubicBezTo>
                    <a:pt x="1778" y="1770"/>
                    <a:pt x="1829" y="1696"/>
                    <a:pt x="1780" y="1643"/>
                  </a:cubicBezTo>
                  <a:lnTo>
                    <a:pt x="159" y="23"/>
                  </a:lnTo>
                  <a:cubicBezTo>
                    <a:pt x="143" y="7"/>
                    <a:pt x="124" y="1"/>
                    <a:pt x="107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3"/>
            <p:cNvSpPr/>
            <p:nvPr/>
          </p:nvSpPr>
          <p:spPr>
            <a:xfrm>
              <a:off x="-3340325" y="-1795575"/>
              <a:ext cx="46325" cy="46225"/>
            </a:xfrm>
            <a:custGeom>
              <a:avLst/>
              <a:gdLst/>
              <a:ahLst/>
              <a:cxnLst/>
              <a:rect l="l" t="t" r="r" b="b"/>
              <a:pathLst>
                <a:path w="1853" h="1849" extrusionOk="0">
                  <a:moveTo>
                    <a:pt x="121" y="74"/>
                  </a:moveTo>
                  <a:cubicBezTo>
                    <a:pt x="131" y="74"/>
                    <a:pt x="140" y="78"/>
                    <a:pt x="145" y="88"/>
                  </a:cubicBezTo>
                  <a:lnTo>
                    <a:pt x="1766" y="1704"/>
                  </a:lnTo>
                  <a:cubicBezTo>
                    <a:pt x="1775" y="1713"/>
                    <a:pt x="1775" y="1728"/>
                    <a:pt x="1775" y="1738"/>
                  </a:cubicBezTo>
                  <a:cubicBezTo>
                    <a:pt x="1770" y="1752"/>
                    <a:pt x="1756" y="1767"/>
                    <a:pt x="1741" y="1771"/>
                  </a:cubicBezTo>
                  <a:cubicBezTo>
                    <a:pt x="1732" y="1771"/>
                    <a:pt x="1717" y="1771"/>
                    <a:pt x="1712" y="1762"/>
                  </a:cubicBezTo>
                  <a:lnTo>
                    <a:pt x="92" y="141"/>
                  </a:lnTo>
                  <a:cubicBezTo>
                    <a:pt x="78" y="127"/>
                    <a:pt x="78" y="103"/>
                    <a:pt x="92" y="88"/>
                  </a:cubicBezTo>
                  <a:cubicBezTo>
                    <a:pt x="97" y="83"/>
                    <a:pt x="107" y="78"/>
                    <a:pt x="121" y="74"/>
                  </a:cubicBezTo>
                  <a:close/>
                  <a:moveTo>
                    <a:pt x="123" y="0"/>
                  </a:moveTo>
                  <a:cubicBezTo>
                    <a:pt x="119" y="0"/>
                    <a:pt x="115" y="0"/>
                    <a:pt x="111" y="1"/>
                  </a:cubicBezTo>
                  <a:cubicBezTo>
                    <a:pt x="82" y="1"/>
                    <a:pt x="53" y="16"/>
                    <a:pt x="34" y="35"/>
                  </a:cubicBezTo>
                  <a:cubicBezTo>
                    <a:pt x="15" y="54"/>
                    <a:pt x="5" y="78"/>
                    <a:pt x="0" y="107"/>
                  </a:cubicBezTo>
                  <a:cubicBezTo>
                    <a:pt x="0" y="141"/>
                    <a:pt x="10" y="170"/>
                    <a:pt x="34" y="195"/>
                  </a:cubicBezTo>
                  <a:lnTo>
                    <a:pt x="1654" y="1815"/>
                  </a:lnTo>
                  <a:cubicBezTo>
                    <a:pt x="1674" y="1834"/>
                    <a:pt x="1703" y="1849"/>
                    <a:pt x="1732" y="1849"/>
                  </a:cubicBezTo>
                  <a:cubicBezTo>
                    <a:pt x="1741" y="1849"/>
                    <a:pt x="1751" y="1844"/>
                    <a:pt x="1761" y="1844"/>
                  </a:cubicBezTo>
                  <a:cubicBezTo>
                    <a:pt x="1800" y="1834"/>
                    <a:pt x="1833" y="1800"/>
                    <a:pt x="1843" y="1757"/>
                  </a:cubicBezTo>
                  <a:cubicBezTo>
                    <a:pt x="1853" y="1718"/>
                    <a:pt x="1843" y="1679"/>
                    <a:pt x="1814" y="1650"/>
                  </a:cubicBezTo>
                  <a:lnTo>
                    <a:pt x="194" y="35"/>
                  </a:lnTo>
                  <a:cubicBezTo>
                    <a:pt x="177" y="14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3"/>
            <p:cNvSpPr/>
            <p:nvPr/>
          </p:nvSpPr>
          <p:spPr>
            <a:xfrm>
              <a:off x="-3354125" y="-1775125"/>
              <a:ext cx="40325" cy="38850"/>
            </a:xfrm>
            <a:custGeom>
              <a:avLst/>
              <a:gdLst/>
              <a:ahLst/>
              <a:cxnLst/>
              <a:rect l="l" t="t" r="r" b="b"/>
              <a:pathLst>
                <a:path w="1613" h="1554" extrusionOk="0">
                  <a:moveTo>
                    <a:pt x="110" y="0"/>
                  </a:moveTo>
                  <a:cubicBezTo>
                    <a:pt x="51" y="0"/>
                    <a:pt x="0" y="73"/>
                    <a:pt x="49" y="126"/>
                  </a:cubicBezTo>
                  <a:lnTo>
                    <a:pt x="1457" y="1534"/>
                  </a:lnTo>
                  <a:cubicBezTo>
                    <a:pt x="1472" y="1548"/>
                    <a:pt x="1488" y="1554"/>
                    <a:pt x="1504" y="1554"/>
                  </a:cubicBezTo>
                  <a:cubicBezTo>
                    <a:pt x="1561" y="1554"/>
                    <a:pt x="1612" y="1479"/>
                    <a:pt x="1563" y="1423"/>
                  </a:cubicBezTo>
                  <a:lnTo>
                    <a:pt x="160" y="20"/>
                  </a:lnTo>
                  <a:cubicBezTo>
                    <a:pt x="144" y="6"/>
                    <a:pt x="127" y="0"/>
                    <a:pt x="11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3"/>
            <p:cNvSpPr/>
            <p:nvPr/>
          </p:nvSpPr>
          <p:spPr>
            <a:xfrm>
              <a:off x="-3354725" y="-1776125"/>
              <a:ext cx="41500" cy="40800"/>
            </a:xfrm>
            <a:custGeom>
              <a:avLst/>
              <a:gdLst/>
              <a:ahLst/>
              <a:cxnLst/>
              <a:rect l="l" t="t" r="r" b="b"/>
              <a:pathLst>
                <a:path w="1660" h="1632" extrusionOk="0">
                  <a:moveTo>
                    <a:pt x="131" y="74"/>
                  </a:moveTo>
                  <a:cubicBezTo>
                    <a:pt x="141" y="79"/>
                    <a:pt x="150" y="79"/>
                    <a:pt x="155" y="89"/>
                  </a:cubicBezTo>
                  <a:lnTo>
                    <a:pt x="1558" y="1492"/>
                  </a:lnTo>
                  <a:cubicBezTo>
                    <a:pt x="1577" y="1506"/>
                    <a:pt x="1577" y="1530"/>
                    <a:pt x="1558" y="1545"/>
                  </a:cubicBezTo>
                  <a:cubicBezTo>
                    <a:pt x="1553" y="1552"/>
                    <a:pt x="1545" y="1556"/>
                    <a:pt x="1536" y="1556"/>
                  </a:cubicBezTo>
                  <a:cubicBezTo>
                    <a:pt x="1527" y="1556"/>
                    <a:pt x="1517" y="1552"/>
                    <a:pt x="1510" y="1545"/>
                  </a:cubicBezTo>
                  <a:lnTo>
                    <a:pt x="102" y="142"/>
                  </a:lnTo>
                  <a:cubicBezTo>
                    <a:pt x="97" y="132"/>
                    <a:pt x="92" y="123"/>
                    <a:pt x="92" y="113"/>
                  </a:cubicBezTo>
                  <a:cubicBezTo>
                    <a:pt x="92" y="103"/>
                    <a:pt x="97" y="94"/>
                    <a:pt x="107" y="89"/>
                  </a:cubicBezTo>
                  <a:cubicBezTo>
                    <a:pt x="112" y="84"/>
                    <a:pt x="121" y="79"/>
                    <a:pt x="131" y="74"/>
                  </a:cubicBezTo>
                  <a:close/>
                  <a:moveTo>
                    <a:pt x="134" y="1"/>
                  </a:moveTo>
                  <a:cubicBezTo>
                    <a:pt x="130" y="1"/>
                    <a:pt x="126" y="1"/>
                    <a:pt x="121" y="2"/>
                  </a:cubicBezTo>
                  <a:cubicBezTo>
                    <a:pt x="92" y="2"/>
                    <a:pt x="68" y="16"/>
                    <a:pt x="49" y="36"/>
                  </a:cubicBezTo>
                  <a:cubicBezTo>
                    <a:pt x="1" y="79"/>
                    <a:pt x="1" y="152"/>
                    <a:pt x="49" y="195"/>
                  </a:cubicBezTo>
                  <a:lnTo>
                    <a:pt x="1452" y="1598"/>
                  </a:lnTo>
                  <a:cubicBezTo>
                    <a:pt x="1471" y="1622"/>
                    <a:pt x="1500" y="1632"/>
                    <a:pt x="1529" y="1632"/>
                  </a:cubicBezTo>
                  <a:cubicBezTo>
                    <a:pt x="1558" y="1632"/>
                    <a:pt x="1587" y="1617"/>
                    <a:pt x="1611" y="1598"/>
                  </a:cubicBezTo>
                  <a:cubicBezTo>
                    <a:pt x="1660" y="1554"/>
                    <a:pt x="1660" y="1482"/>
                    <a:pt x="1611" y="1438"/>
                  </a:cubicBezTo>
                  <a:lnTo>
                    <a:pt x="209" y="36"/>
                  </a:lnTo>
                  <a:cubicBezTo>
                    <a:pt x="187" y="15"/>
                    <a:pt x="163" y="1"/>
                    <a:pt x="13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3"/>
            <p:cNvSpPr/>
            <p:nvPr/>
          </p:nvSpPr>
          <p:spPr>
            <a:xfrm>
              <a:off x="-3487375" y="-1663400"/>
              <a:ext cx="61800" cy="60325"/>
            </a:xfrm>
            <a:custGeom>
              <a:avLst/>
              <a:gdLst/>
              <a:ahLst/>
              <a:cxnLst/>
              <a:rect l="l" t="t" r="r" b="b"/>
              <a:pathLst>
                <a:path w="2472" h="2413" extrusionOk="0">
                  <a:moveTo>
                    <a:pt x="110" y="1"/>
                  </a:moveTo>
                  <a:cubicBezTo>
                    <a:pt x="51" y="1"/>
                    <a:pt x="1" y="74"/>
                    <a:pt x="54" y="127"/>
                  </a:cubicBezTo>
                  <a:lnTo>
                    <a:pt x="2317" y="2390"/>
                  </a:lnTo>
                  <a:cubicBezTo>
                    <a:pt x="2333" y="2406"/>
                    <a:pt x="2350" y="2413"/>
                    <a:pt x="2367" y="2413"/>
                  </a:cubicBezTo>
                  <a:cubicBezTo>
                    <a:pt x="2423" y="2413"/>
                    <a:pt x="2472" y="2340"/>
                    <a:pt x="2424" y="2284"/>
                  </a:cubicBezTo>
                  <a:lnTo>
                    <a:pt x="160" y="20"/>
                  </a:lnTo>
                  <a:cubicBezTo>
                    <a:pt x="144" y="6"/>
                    <a:pt x="127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3"/>
            <p:cNvSpPr/>
            <p:nvPr/>
          </p:nvSpPr>
          <p:spPr>
            <a:xfrm>
              <a:off x="-3487625" y="-1664375"/>
              <a:ext cx="62675" cy="62325"/>
            </a:xfrm>
            <a:custGeom>
              <a:avLst/>
              <a:gdLst/>
              <a:ahLst/>
              <a:cxnLst/>
              <a:rect l="l" t="t" r="r" b="b"/>
              <a:pathLst>
                <a:path w="2507" h="2493" extrusionOk="0">
                  <a:moveTo>
                    <a:pt x="122" y="74"/>
                  </a:moveTo>
                  <a:cubicBezTo>
                    <a:pt x="131" y="79"/>
                    <a:pt x="136" y="79"/>
                    <a:pt x="146" y="83"/>
                  </a:cubicBezTo>
                  <a:lnTo>
                    <a:pt x="2405" y="2347"/>
                  </a:lnTo>
                  <a:cubicBezTo>
                    <a:pt x="2419" y="2362"/>
                    <a:pt x="2419" y="2386"/>
                    <a:pt x="2405" y="2400"/>
                  </a:cubicBezTo>
                  <a:cubicBezTo>
                    <a:pt x="2397" y="2408"/>
                    <a:pt x="2388" y="2411"/>
                    <a:pt x="2379" y="2411"/>
                  </a:cubicBezTo>
                  <a:cubicBezTo>
                    <a:pt x="2370" y="2411"/>
                    <a:pt x="2361" y="2408"/>
                    <a:pt x="2356" y="2400"/>
                  </a:cubicBezTo>
                  <a:lnTo>
                    <a:pt x="93" y="137"/>
                  </a:lnTo>
                  <a:cubicBezTo>
                    <a:pt x="78" y="122"/>
                    <a:pt x="78" y="98"/>
                    <a:pt x="93" y="83"/>
                  </a:cubicBezTo>
                  <a:cubicBezTo>
                    <a:pt x="97" y="79"/>
                    <a:pt x="107" y="74"/>
                    <a:pt x="117" y="74"/>
                  </a:cubicBezTo>
                  <a:close/>
                  <a:moveTo>
                    <a:pt x="123" y="0"/>
                  </a:moveTo>
                  <a:cubicBezTo>
                    <a:pt x="119" y="0"/>
                    <a:pt x="116" y="1"/>
                    <a:pt x="112" y="1"/>
                  </a:cubicBezTo>
                  <a:cubicBezTo>
                    <a:pt x="54" y="6"/>
                    <a:pt x="5" y="50"/>
                    <a:pt x="1" y="108"/>
                  </a:cubicBezTo>
                  <a:cubicBezTo>
                    <a:pt x="1" y="141"/>
                    <a:pt x="10" y="171"/>
                    <a:pt x="34" y="195"/>
                  </a:cubicBezTo>
                  <a:lnTo>
                    <a:pt x="2298" y="2458"/>
                  </a:lnTo>
                  <a:cubicBezTo>
                    <a:pt x="2318" y="2478"/>
                    <a:pt x="2347" y="2492"/>
                    <a:pt x="2376" y="2492"/>
                  </a:cubicBezTo>
                  <a:cubicBezTo>
                    <a:pt x="2409" y="2492"/>
                    <a:pt x="2439" y="2478"/>
                    <a:pt x="2458" y="2454"/>
                  </a:cubicBezTo>
                  <a:cubicBezTo>
                    <a:pt x="2506" y="2415"/>
                    <a:pt x="2506" y="2338"/>
                    <a:pt x="2458" y="2299"/>
                  </a:cubicBezTo>
                  <a:lnTo>
                    <a:pt x="199" y="35"/>
                  </a:lnTo>
                  <a:cubicBezTo>
                    <a:pt x="178" y="14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3"/>
            <p:cNvSpPr/>
            <p:nvPr/>
          </p:nvSpPr>
          <p:spPr>
            <a:xfrm>
              <a:off x="-3467975" y="-1677600"/>
              <a:ext cx="56625" cy="55100"/>
            </a:xfrm>
            <a:custGeom>
              <a:avLst/>
              <a:gdLst/>
              <a:ahLst/>
              <a:cxnLst/>
              <a:rect l="l" t="t" r="r" b="b"/>
              <a:pathLst>
                <a:path w="2265" h="2204" extrusionOk="0">
                  <a:moveTo>
                    <a:pt x="111" y="1"/>
                  </a:moveTo>
                  <a:cubicBezTo>
                    <a:pt x="51" y="1"/>
                    <a:pt x="0" y="77"/>
                    <a:pt x="56" y="134"/>
                  </a:cubicBezTo>
                  <a:cubicBezTo>
                    <a:pt x="1357" y="1435"/>
                    <a:pt x="801" y="878"/>
                    <a:pt x="2102" y="2180"/>
                  </a:cubicBezTo>
                  <a:cubicBezTo>
                    <a:pt x="2119" y="2197"/>
                    <a:pt x="2138" y="2204"/>
                    <a:pt x="2157" y="2204"/>
                  </a:cubicBezTo>
                  <a:cubicBezTo>
                    <a:pt x="2215" y="2204"/>
                    <a:pt x="2264" y="2129"/>
                    <a:pt x="2209" y="2073"/>
                  </a:cubicBezTo>
                  <a:lnTo>
                    <a:pt x="163" y="22"/>
                  </a:lnTo>
                  <a:cubicBezTo>
                    <a:pt x="146" y="7"/>
                    <a:pt x="128" y="1"/>
                    <a:pt x="111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3"/>
            <p:cNvSpPr/>
            <p:nvPr/>
          </p:nvSpPr>
          <p:spPr>
            <a:xfrm>
              <a:off x="-3469175" y="-1678375"/>
              <a:ext cx="58000" cy="56850"/>
            </a:xfrm>
            <a:custGeom>
              <a:avLst/>
              <a:gdLst/>
              <a:ahLst/>
              <a:cxnLst/>
              <a:rect l="l" t="t" r="r" b="b"/>
              <a:pathLst>
                <a:path w="2320" h="2274" extrusionOk="0">
                  <a:moveTo>
                    <a:pt x="157" y="73"/>
                  </a:moveTo>
                  <a:cubicBezTo>
                    <a:pt x="167" y="73"/>
                    <a:pt x="177" y="78"/>
                    <a:pt x="187" y="82"/>
                  </a:cubicBezTo>
                  <a:lnTo>
                    <a:pt x="2233" y="2133"/>
                  </a:lnTo>
                  <a:cubicBezTo>
                    <a:pt x="2242" y="2138"/>
                    <a:pt x="2247" y="2148"/>
                    <a:pt x="2247" y="2157"/>
                  </a:cubicBezTo>
                  <a:cubicBezTo>
                    <a:pt x="2242" y="2167"/>
                    <a:pt x="2237" y="2177"/>
                    <a:pt x="2233" y="2182"/>
                  </a:cubicBezTo>
                  <a:cubicBezTo>
                    <a:pt x="2223" y="2191"/>
                    <a:pt x="2218" y="2196"/>
                    <a:pt x="2208" y="2196"/>
                  </a:cubicBezTo>
                  <a:cubicBezTo>
                    <a:pt x="2194" y="2196"/>
                    <a:pt x="2184" y="2191"/>
                    <a:pt x="2179" y="2186"/>
                  </a:cubicBezTo>
                  <a:lnTo>
                    <a:pt x="133" y="136"/>
                  </a:lnTo>
                  <a:cubicBezTo>
                    <a:pt x="114" y="121"/>
                    <a:pt x="114" y="97"/>
                    <a:pt x="133" y="87"/>
                  </a:cubicBezTo>
                  <a:cubicBezTo>
                    <a:pt x="138" y="78"/>
                    <a:pt x="148" y="73"/>
                    <a:pt x="157" y="73"/>
                  </a:cubicBezTo>
                  <a:close/>
                  <a:moveTo>
                    <a:pt x="160" y="1"/>
                  </a:moveTo>
                  <a:cubicBezTo>
                    <a:pt x="73" y="1"/>
                    <a:pt x="1" y="112"/>
                    <a:pt x="75" y="194"/>
                  </a:cubicBezTo>
                  <a:lnTo>
                    <a:pt x="2126" y="2240"/>
                  </a:lnTo>
                  <a:cubicBezTo>
                    <a:pt x="2146" y="2259"/>
                    <a:pt x="2175" y="2274"/>
                    <a:pt x="2204" y="2274"/>
                  </a:cubicBezTo>
                  <a:lnTo>
                    <a:pt x="2208" y="2274"/>
                  </a:lnTo>
                  <a:cubicBezTo>
                    <a:pt x="2237" y="2274"/>
                    <a:pt x="2266" y="2259"/>
                    <a:pt x="2286" y="2240"/>
                  </a:cubicBezTo>
                  <a:cubicBezTo>
                    <a:pt x="2305" y="2220"/>
                    <a:pt x="2315" y="2196"/>
                    <a:pt x="2320" y="2167"/>
                  </a:cubicBezTo>
                  <a:cubicBezTo>
                    <a:pt x="2320" y="2133"/>
                    <a:pt x="2310" y="2104"/>
                    <a:pt x="2286" y="2080"/>
                  </a:cubicBezTo>
                  <a:lnTo>
                    <a:pt x="240" y="34"/>
                  </a:lnTo>
                  <a:cubicBezTo>
                    <a:pt x="214" y="11"/>
                    <a:pt x="187" y="1"/>
                    <a:pt x="16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3"/>
            <p:cNvSpPr/>
            <p:nvPr/>
          </p:nvSpPr>
          <p:spPr>
            <a:xfrm>
              <a:off x="-3448425" y="-1691650"/>
              <a:ext cx="51125" cy="49650"/>
            </a:xfrm>
            <a:custGeom>
              <a:avLst/>
              <a:gdLst/>
              <a:ahLst/>
              <a:cxnLst/>
              <a:rect l="l" t="t" r="r" b="b"/>
              <a:pathLst>
                <a:path w="2045" h="1986" extrusionOk="0">
                  <a:moveTo>
                    <a:pt x="107" y="1"/>
                  </a:moveTo>
                  <a:cubicBezTo>
                    <a:pt x="49" y="1"/>
                    <a:pt x="1" y="74"/>
                    <a:pt x="53" y="130"/>
                  </a:cubicBezTo>
                  <a:lnTo>
                    <a:pt x="1886" y="1963"/>
                  </a:lnTo>
                  <a:cubicBezTo>
                    <a:pt x="1903" y="1979"/>
                    <a:pt x="1921" y="1985"/>
                    <a:pt x="1939" y="1985"/>
                  </a:cubicBezTo>
                  <a:cubicBezTo>
                    <a:pt x="1997" y="1985"/>
                    <a:pt x="2045" y="1912"/>
                    <a:pt x="1993" y="1856"/>
                  </a:cubicBezTo>
                  <a:lnTo>
                    <a:pt x="159" y="23"/>
                  </a:lnTo>
                  <a:cubicBezTo>
                    <a:pt x="143" y="8"/>
                    <a:pt x="124" y="1"/>
                    <a:pt x="107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3"/>
            <p:cNvSpPr/>
            <p:nvPr/>
          </p:nvSpPr>
          <p:spPr>
            <a:xfrm>
              <a:off x="-3448675" y="-1692550"/>
              <a:ext cx="51650" cy="51550"/>
            </a:xfrm>
            <a:custGeom>
              <a:avLst/>
              <a:gdLst/>
              <a:ahLst/>
              <a:cxnLst/>
              <a:rect l="l" t="t" r="r" b="b"/>
              <a:pathLst>
                <a:path w="2066" h="2062" extrusionOk="0">
                  <a:moveTo>
                    <a:pt x="116" y="74"/>
                  </a:moveTo>
                  <a:cubicBezTo>
                    <a:pt x="126" y="74"/>
                    <a:pt x="136" y="79"/>
                    <a:pt x="145" y="88"/>
                  </a:cubicBezTo>
                  <a:lnTo>
                    <a:pt x="1979" y="1921"/>
                  </a:lnTo>
                  <a:cubicBezTo>
                    <a:pt x="1988" y="1926"/>
                    <a:pt x="1993" y="1941"/>
                    <a:pt x="1988" y="1951"/>
                  </a:cubicBezTo>
                  <a:cubicBezTo>
                    <a:pt x="1983" y="1970"/>
                    <a:pt x="1974" y="1980"/>
                    <a:pt x="1954" y="1984"/>
                  </a:cubicBezTo>
                  <a:cubicBezTo>
                    <a:pt x="1952" y="1986"/>
                    <a:pt x="1949" y="1986"/>
                    <a:pt x="1946" y="1986"/>
                  </a:cubicBezTo>
                  <a:cubicBezTo>
                    <a:pt x="1938" y="1986"/>
                    <a:pt x="1929" y="1982"/>
                    <a:pt x="1925" y="1975"/>
                  </a:cubicBezTo>
                  <a:lnTo>
                    <a:pt x="92" y="141"/>
                  </a:lnTo>
                  <a:cubicBezTo>
                    <a:pt x="82" y="132"/>
                    <a:pt x="78" y="122"/>
                    <a:pt x="78" y="112"/>
                  </a:cubicBezTo>
                  <a:cubicBezTo>
                    <a:pt x="82" y="103"/>
                    <a:pt x="87" y="93"/>
                    <a:pt x="92" y="88"/>
                  </a:cubicBezTo>
                  <a:cubicBezTo>
                    <a:pt x="97" y="79"/>
                    <a:pt x="107" y="74"/>
                    <a:pt x="116" y="74"/>
                  </a:cubicBezTo>
                  <a:close/>
                  <a:moveTo>
                    <a:pt x="123" y="0"/>
                  </a:moveTo>
                  <a:cubicBezTo>
                    <a:pt x="119" y="0"/>
                    <a:pt x="115" y="1"/>
                    <a:pt x="111" y="1"/>
                  </a:cubicBezTo>
                  <a:cubicBezTo>
                    <a:pt x="82" y="1"/>
                    <a:pt x="53" y="16"/>
                    <a:pt x="34" y="35"/>
                  </a:cubicBezTo>
                  <a:cubicBezTo>
                    <a:pt x="15" y="54"/>
                    <a:pt x="5" y="79"/>
                    <a:pt x="0" y="108"/>
                  </a:cubicBezTo>
                  <a:cubicBezTo>
                    <a:pt x="0" y="141"/>
                    <a:pt x="10" y="170"/>
                    <a:pt x="34" y="195"/>
                  </a:cubicBezTo>
                  <a:lnTo>
                    <a:pt x="1867" y="2028"/>
                  </a:lnTo>
                  <a:cubicBezTo>
                    <a:pt x="1887" y="2047"/>
                    <a:pt x="1916" y="2062"/>
                    <a:pt x="1945" y="2062"/>
                  </a:cubicBezTo>
                  <a:lnTo>
                    <a:pt x="1954" y="2062"/>
                  </a:lnTo>
                  <a:cubicBezTo>
                    <a:pt x="1983" y="2057"/>
                    <a:pt x="2008" y="2047"/>
                    <a:pt x="2027" y="2028"/>
                  </a:cubicBezTo>
                  <a:cubicBezTo>
                    <a:pt x="2046" y="2009"/>
                    <a:pt x="2061" y="1980"/>
                    <a:pt x="2061" y="1951"/>
                  </a:cubicBezTo>
                  <a:cubicBezTo>
                    <a:pt x="2066" y="1921"/>
                    <a:pt x="2051" y="1888"/>
                    <a:pt x="2032" y="1868"/>
                  </a:cubicBezTo>
                  <a:lnTo>
                    <a:pt x="194" y="35"/>
                  </a:lnTo>
                  <a:cubicBezTo>
                    <a:pt x="177" y="14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3"/>
            <p:cNvSpPr/>
            <p:nvPr/>
          </p:nvSpPr>
          <p:spPr>
            <a:xfrm>
              <a:off x="-3428975" y="-1705675"/>
              <a:ext cx="45850" cy="44300"/>
            </a:xfrm>
            <a:custGeom>
              <a:avLst/>
              <a:gdLst/>
              <a:ahLst/>
              <a:cxnLst/>
              <a:rect l="l" t="t" r="r" b="b"/>
              <a:pathLst>
                <a:path w="1834" h="1772" extrusionOk="0">
                  <a:moveTo>
                    <a:pt x="108" y="1"/>
                  </a:moveTo>
                  <a:cubicBezTo>
                    <a:pt x="49" y="1"/>
                    <a:pt x="1" y="74"/>
                    <a:pt x="49" y="130"/>
                  </a:cubicBezTo>
                  <a:lnTo>
                    <a:pt x="1669" y="1750"/>
                  </a:lnTo>
                  <a:cubicBezTo>
                    <a:pt x="1686" y="1765"/>
                    <a:pt x="1704" y="1772"/>
                    <a:pt x="1721" y="1772"/>
                  </a:cubicBezTo>
                  <a:cubicBezTo>
                    <a:pt x="1781" y="1772"/>
                    <a:pt x="1833" y="1695"/>
                    <a:pt x="1781" y="1639"/>
                  </a:cubicBezTo>
                  <a:lnTo>
                    <a:pt x="160" y="23"/>
                  </a:lnTo>
                  <a:cubicBezTo>
                    <a:pt x="143" y="7"/>
                    <a:pt x="125" y="1"/>
                    <a:pt x="108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3"/>
            <p:cNvSpPr/>
            <p:nvPr/>
          </p:nvSpPr>
          <p:spPr>
            <a:xfrm>
              <a:off x="-3429575" y="-1706675"/>
              <a:ext cx="46575" cy="46200"/>
            </a:xfrm>
            <a:custGeom>
              <a:avLst/>
              <a:gdLst/>
              <a:ahLst/>
              <a:cxnLst/>
              <a:rect l="l" t="t" r="r" b="b"/>
              <a:pathLst>
                <a:path w="1863" h="1848" extrusionOk="0">
                  <a:moveTo>
                    <a:pt x="131" y="78"/>
                  </a:moveTo>
                  <a:cubicBezTo>
                    <a:pt x="141" y="78"/>
                    <a:pt x="150" y="82"/>
                    <a:pt x="160" y="87"/>
                  </a:cubicBezTo>
                  <a:lnTo>
                    <a:pt x="1776" y="1708"/>
                  </a:lnTo>
                  <a:cubicBezTo>
                    <a:pt x="1806" y="1734"/>
                    <a:pt x="1780" y="1772"/>
                    <a:pt x="1750" y="1772"/>
                  </a:cubicBezTo>
                  <a:cubicBezTo>
                    <a:pt x="1741" y="1772"/>
                    <a:pt x="1731" y="1769"/>
                    <a:pt x="1722" y="1761"/>
                  </a:cubicBezTo>
                  <a:lnTo>
                    <a:pt x="102" y="141"/>
                  </a:lnTo>
                  <a:cubicBezTo>
                    <a:pt x="87" y="126"/>
                    <a:pt x="87" y="102"/>
                    <a:pt x="102" y="87"/>
                  </a:cubicBezTo>
                  <a:cubicBezTo>
                    <a:pt x="112" y="82"/>
                    <a:pt x="121" y="78"/>
                    <a:pt x="131" y="78"/>
                  </a:cubicBezTo>
                  <a:close/>
                  <a:moveTo>
                    <a:pt x="121" y="0"/>
                  </a:moveTo>
                  <a:cubicBezTo>
                    <a:pt x="92" y="5"/>
                    <a:pt x="68" y="15"/>
                    <a:pt x="49" y="34"/>
                  </a:cubicBezTo>
                  <a:cubicBezTo>
                    <a:pt x="0" y="78"/>
                    <a:pt x="0" y="150"/>
                    <a:pt x="49" y="194"/>
                  </a:cubicBezTo>
                  <a:lnTo>
                    <a:pt x="1669" y="1814"/>
                  </a:lnTo>
                  <a:cubicBezTo>
                    <a:pt x="1689" y="1833"/>
                    <a:pt x="1718" y="1848"/>
                    <a:pt x="1747" y="1848"/>
                  </a:cubicBezTo>
                  <a:lnTo>
                    <a:pt x="1751" y="1848"/>
                  </a:lnTo>
                  <a:cubicBezTo>
                    <a:pt x="1809" y="1843"/>
                    <a:pt x="1853" y="1795"/>
                    <a:pt x="1863" y="1737"/>
                  </a:cubicBezTo>
                  <a:cubicBezTo>
                    <a:pt x="1863" y="1708"/>
                    <a:pt x="1848" y="1674"/>
                    <a:pt x="1829" y="1655"/>
                  </a:cubicBezTo>
                  <a:lnTo>
                    <a:pt x="208" y="34"/>
                  </a:lnTo>
                  <a:cubicBezTo>
                    <a:pt x="184" y="10"/>
                    <a:pt x="155" y="0"/>
                    <a:pt x="121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3"/>
            <p:cNvSpPr/>
            <p:nvPr/>
          </p:nvSpPr>
          <p:spPr>
            <a:xfrm>
              <a:off x="-3409575" y="-1719850"/>
              <a:ext cx="40475" cy="38950"/>
            </a:xfrm>
            <a:custGeom>
              <a:avLst/>
              <a:gdLst/>
              <a:ahLst/>
              <a:cxnLst/>
              <a:rect l="l" t="t" r="r" b="b"/>
              <a:pathLst>
                <a:path w="1619" h="1558" extrusionOk="0">
                  <a:moveTo>
                    <a:pt x="110" y="1"/>
                  </a:moveTo>
                  <a:cubicBezTo>
                    <a:pt x="51" y="1"/>
                    <a:pt x="1" y="80"/>
                    <a:pt x="57" y="135"/>
                  </a:cubicBezTo>
                  <a:lnTo>
                    <a:pt x="1459" y="1538"/>
                  </a:lnTo>
                  <a:cubicBezTo>
                    <a:pt x="1475" y="1552"/>
                    <a:pt x="1493" y="1558"/>
                    <a:pt x="1509" y="1558"/>
                  </a:cubicBezTo>
                  <a:cubicBezTo>
                    <a:pt x="1568" y="1558"/>
                    <a:pt x="1619" y="1485"/>
                    <a:pt x="1566" y="1432"/>
                  </a:cubicBezTo>
                  <a:lnTo>
                    <a:pt x="163" y="24"/>
                  </a:lnTo>
                  <a:cubicBezTo>
                    <a:pt x="146" y="8"/>
                    <a:pt x="128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3"/>
            <p:cNvSpPr/>
            <p:nvPr/>
          </p:nvSpPr>
          <p:spPr>
            <a:xfrm>
              <a:off x="-3410775" y="-1720700"/>
              <a:ext cx="42175" cy="40775"/>
            </a:xfrm>
            <a:custGeom>
              <a:avLst/>
              <a:gdLst/>
              <a:ahLst/>
              <a:cxnLst/>
              <a:rect l="l" t="t" r="r" b="b"/>
              <a:pathLst>
                <a:path w="1687" h="1631" extrusionOk="0">
                  <a:moveTo>
                    <a:pt x="158" y="73"/>
                  </a:moveTo>
                  <a:cubicBezTo>
                    <a:pt x="167" y="73"/>
                    <a:pt x="177" y="78"/>
                    <a:pt x="187" y="82"/>
                  </a:cubicBezTo>
                  <a:lnTo>
                    <a:pt x="1590" y="1490"/>
                  </a:lnTo>
                  <a:cubicBezTo>
                    <a:pt x="1594" y="1495"/>
                    <a:pt x="1599" y="1504"/>
                    <a:pt x="1599" y="1514"/>
                  </a:cubicBezTo>
                  <a:cubicBezTo>
                    <a:pt x="1599" y="1534"/>
                    <a:pt x="1580" y="1553"/>
                    <a:pt x="1561" y="1553"/>
                  </a:cubicBezTo>
                  <a:cubicBezTo>
                    <a:pt x="1551" y="1553"/>
                    <a:pt x="1541" y="1548"/>
                    <a:pt x="1536" y="1543"/>
                  </a:cubicBezTo>
                  <a:lnTo>
                    <a:pt x="129" y="140"/>
                  </a:lnTo>
                  <a:cubicBezTo>
                    <a:pt x="114" y="126"/>
                    <a:pt x="114" y="102"/>
                    <a:pt x="129" y="87"/>
                  </a:cubicBezTo>
                  <a:cubicBezTo>
                    <a:pt x="138" y="78"/>
                    <a:pt x="148" y="73"/>
                    <a:pt x="158" y="73"/>
                  </a:cubicBezTo>
                  <a:close/>
                  <a:moveTo>
                    <a:pt x="159" y="1"/>
                  </a:moveTo>
                  <a:cubicBezTo>
                    <a:pt x="73" y="1"/>
                    <a:pt x="1" y="112"/>
                    <a:pt x="76" y="194"/>
                  </a:cubicBezTo>
                  <a:lnTo>
                    <a:pt x="1478" y="1596"/>
                  </a:lnTo>
                  <a:cubicBezTo>
                    <a:pt x="1498" y="1616"/>
                    <a:pt x="1527" y="1630"/>
                    <a:pt x="1556" y="1630"/>
                  </a:cubicBezTo>
                  <a:lnTo>
                    <a:pt x="1565" y="1630"/>
                  </a:lnTo>
                  <a:cubicBezTo>
                    <a:pt x="1594" y="1630"/>
                    <a:pt x="1623" y="1616"/>
                    <a:pt x="1643" y="1596"/>
                  </a:cubicBezTo>
                  <a:cubicBezTo>
                    <a:pt x="1686" y="1553"/>
                    <a:pt x="1686" y="1480"/>
                    <a:pt x="1643" y="1437"/>
                  </a:cubicBezTo>
                  <a:lnTo>
                    <a:pt x="235" y="34"/>
                  </a:lnTo>
                  <a:cubicBezTo>
                    <a:pt x="211" y="11"/>
                    <a:pt x="184" y="1"/>
                    <a:pt x="159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3"/>
            <p:cNvSpPr/>
            <p:nvPr/>
          </p:nvSpPr>
          <p:spPr>
            <a:xfrm>
              <a:off x="-3479075" y="-1803500"/>
              <a:ext cx="234825" cy="150925"/>
            </a:xfrm>
            <a:custGeom>
              <a:avLst/>
              <a:gdLst/>
              <a:ahLst/>
              <a:cxnLst/>
              <a:rect l="l" t="t" r="r" b="b"/>
              <a:pathLst>
                <a:path w="9393" h="6037" extrusionOk="0">
                  <a:moveTo>
                    <a:pt x="9286" y="0"/>
                  </a:moveTo>
                  <a:cubicBezTo>
                    <a:pt x="9273" y="0"/>
                    <a:pt x="9259" y="4"/>
                    <a:pt x="9246" y="13"/>
                  </a:cubicBezTo>
                  <a:lnTo>
                    <a:pt x="70" y="5895"/>
                  </a:lnTo>
                  <a:cubicBezTo>
                    <a:pt x="1" y="5944"/>
                    <a:pt x="44" y="6037"/>
                    <a:pt x="111" y="6037"/>
                  </a:cubicBezTo>
                  <a:cubicBezTo>
                    <a:pt x="124" y="6037"/>
                    <a:pt x="138" y="6034"/>
                    <a:pt x="152" y="6026"/>
                  </a:cubicBezTo>
                  <a:lnTo>
                    <a:pt x="9328" y="139"/>
                  </a:lnTo>
                  <a:cubicBezTo>
                    <a:pt x="9392" y="95"/>
                    <a:pt x="9350" y="0"/>
                    <a:pt x="9286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3"/>
            <p:cNvSpPr/>
            <p:nvPr/>
          </p:nvSpPr>
          <p:spPr>
            <a:xfrm>
              <a:off x="-3479650" y="-1804475"/>
              <a:ext cx="235600" cy="152850"/>
            </a:xfrm>
            <a:custGeom>
              <a:avLst/>
              <a:gdLst/>
              <a:ahLst/>
              <a:cxnLst/>
              <a:rect l="l" t="t" r="r" b="b"/>
              <a:pathLst>
                <a:path w="9424" h="6114" extrusionOk="0">
                  <a:moveTo>
                    <a:pt x="9307" y="76"/>
                  </a:moveTo>
                  <a:lnTo>
                    <a:pt x="9317" y="81"/>
                  </a:lnTo>
                  <a:cubicBezTo>
                    <a:pt x="9327" y="86"/>
                    <a:pt x="9332" y="91"/>
                    <a:pt x="9336" y="101"/>
                  </a:cubicBezTo>
                  <a:cubicBezTo>
                    <a:pt x="9341" y="106"/>
                    <a:pt x="9346" y="120"/>
                    <a:pt x="9346" y="130"/>
                  </a:cubicBezTo>
                  <a:cubicBezTo>
                    <a:pt x="9341" y="139"/>
                    <a:pt x="9336" y="144"/>
                    <a:pt x="9327" y="154"/>
                  </a:cubicBezTo>
                  <a:lnTo>
                    <a:pt x="156" y="6036"/>
                  </a:lnTo>
                  <a:cubicBezTo>
                    <a:pt x="148" y="6038"/>
                    <a:pt x="142" y="6039"/>
                    <a:pt x="137" y="6039"/>
                  </a:cubicBezTo>
                  <a:cubicBezTo>
                    <a:pt x="131" y="6039"/>
                    <a:pt x="127" y="6038"/>
                    <a:pt x="122" y="6036"/>
                  </a:cubicBezTo>
                  <a:cubicBezTo>
                    <a:pt x="107" y="6026"/>
                    <a:pt x="98" y="6012"/>
                    <a:pt x="93" y="5997"/>
                  </a:cubicBezTo>
                  <a:cubicBezTo>
                    <a:pt x="93" y="5983"/>
                    <a:pt x="102" y="5973"/>
                    <a:pt x="112" y="5968"/>
                  </a:cubicBezTo>
                  <a:lnTo>
                    <a:pt x="9288" y="86"/>
                  </a:lnTo>
                  <a:cubicBezTo>
                    <a:pt x="9293" y="81"/>
                    <a:pt x="9302" y="76"/>
                    <a:pt x="9307" y="76"/>
                  </a:cubicBezTo>
                  <a:close/>
                  <a:moveTo>
                    <a:pt x="9306" y="0"/>
                  </a:moveTo>
                  <a:cubicBezTo>
                    <a:pt x="9285" y="0"/>
                    <a:pt x="9263" y="6"/>
                    <a:pt x="9244" y="18"/>
                  </a:cubicBezTo>
                  <a:lnTo>
                    <a:pt x="73" y="5905"/>
                  </a:lnTo>
                  <a:cubicBezTo>
                    <a:pt x="15" y="5934"/>
                    <a:pt x="1" y="6007"/>
                    <a:pt x="40" y="6060"/>
                  </a:cubicBezTo>
                  <a:cubicBezTo>
                    <a:pt x="54" y="6084"/>
                    <a:pt x="78" y="6103"/>
                    <a:pt x="102" y="6108"/>
                  </a:cubicBezTo>
                  <a:cubicBezTo>
                    <a:pt x="112" y="6113"/>
                    <a:pt x="122" y="6113"/>
                    <a:pt x="131" y="6113"/>
                  </a:cubicBezTo>
                  <a:cubicBezTo>
                    <a:pt x="156" y="6113"/>
                    <a:pt x="175" y="6108"/>
                    <a:pt x="194" y="6094"/>
                  </a:cubicBezTo>
                  <a:lnTo>
                    <a:pt x="9370" y="212"/>
                  </a:lnTo>
                  <a:cubicBezTo>
                    <a:pt x="9394" y="193"/>
                    <a:pt x="9414" y="168"/>
                    <a:pt x="9419" y="135"/>
                  </a:cubicBezTo>
                  <a:cubicBezTo>
                    <a:pt x="9423" y="106"/>
                    <a:pt x="9419" y="81"/>
                    <a:pt x="9404" y="57"/>
                  </a:cubicBezTo>
                  <a:cubicBezTo>
                    <a:pt x="9382" y="20"/>
                    <a:pt x="9344" y="0"/>
                    <a:pt x="9306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3"/>
            <p:cNvSpPr/>
            <p:nvPr/>
          </p:nvSpPr>
          <p:spPr>
            <a:xfrm>
              <a:off x="-3437675" y="-1844600"/>
              <a:ext cx="152125" cy="233150"/>
            </a:xfrm>
            <a:custGeom>
              <a:avLst/>
              <a:gdLst/>
              <a:ahLst/>
              <a:cxnLst/>
              <a:rect l="l" t="t" r="r" b="b"/>
              <a:pathLst>
                <a:path w="6085" h="9326" extrusionOk="0">
                  <a:moveTo>
                    <a:pt x="5980" y="0"/>
                  </a:moveTo>
                  <a:cubicBezTo>
                    <a:pt x="5958" y="0"/>
                    <a:pt x="5936" y="10"/>
                    <a:pt x="5921" y="32"/>
                  </a:cubicBezTo>
                  <a:cubicBezTo>
                    <a:pt x="4924" y="1585"/>
                    <a:pt x="1031" y="7660"/>
                    <a:pt x="34" y="9208"/>
                  </a:cubicBezTo>
                  <a:cubicBezTo>
                    <a:pt x="0" y="9269"/>
                    <a:pt x="49" y="9325"/>
                    <a:pt x="102" y="9325"/>
                  </a:cubicBezTo>
                  <a:cubicBezTo>
                    <a:pt x="124" y="9325"/>
                    <a:pt x="147" y="9315"/>
                    <a:pt x="165" y="9290"/>
                  </a:cubicBezTo>
                  <a:cubicBezTo>
                    <a:pt x="1156" y="7742"/>
                    <a:pt x="5055" y="1667"/>
                    <a:pt x="6047" y="114"/>
                  </a:cubicBezTo>
                  <a:cubicBezTo>
                    <a:pt x="6084" y="56"/>
                    <a:pt x="6032" y="0"/>
                    <a:pt x="598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3"/>
            <p:cNvSpPr/>
            <p:nvPr/>
          </p:nvSpPr>
          <p:spPr>
            <a:xfrm>
              <a:off x="-3438175" y="-1845550"/>
              <a:ext cx="153000" cy="235025"/>
            </a:xfrm>
            <a:custGeom>
              <a:avLst/>
              <a:gdLst/>
              <a:ahLst/>
              <a:cxnLst/>
              <a:rect l="l" t="t" r="r" b="b"/>
              <a:pathLst>
                <a:path w="6120" h="9401" extrusionOk="0">
                  <a:moveTo>
                    <a:pt x="6002" y="75"/>
                  </a:moveTo>
                  <a:cubicBezTo>
                    <a:pt x="6009" y="75"/>
                    <a:pt x="6016" y="76"/>
                    <a:pt x="6023" y="80"/>
                  </a:cubicBezTo>
                  <a:cubicBezTo>
                    <a:pt x="6042" y="89"/>
                    <a:pt x="6047" y="114"/>
                    <a:pt x="6038" y="133"/>
                  </a:cubicBezTo>
                  <a:lnTo>
                    <a:pt x="151" y="9309"/>
                  </a:lnTo>
                  <a:cubicBezTo>
                    <a:pt x="146" y="9318"/>
                    <a:pt x="136" y="9323"/>
                    <a:pt x="122" y="9323"/>
                  </a:cubicBezTo>
                  <a:cubicBezTo>
                    <a:pt x="107" y="9323"/>
                    <a:pt x="93" y="9314"/>
                    <a:pt x="83" y="9299"/>
                  </a:cubicBezTo>
                  <a:cubicBezTo>
                    <a:pt x="78" y="9289"/>
                    <a:pt x="78" y="9275"/>
                    <a:pt x="88" y="9265"/>
                  </a:cubicBezTo>
                  <a:lnTo>
                    <a:pt x="5970" y="89"/>
                  </a:lnTo>
                  <a:cubicBezTo>
                    <a:pt x="5976" y="80"/>
                    <a:pt x="5988" y="75"/>
                    <a:pt x="6002" y="75"/>
                  </a:cubicBezTo>
                  <a:close/>
                  <a:moveTo>
                    <a:pt x="6004" y="1"/>
                  </a:moveTo>
                  <a:cubicBezTo>
                    <a:pt x="5998" y="1"/>
                    <a:pt x="5991" y="1"/>
                    <a:pt x="5984" y="2"/>
                  </a:cubicBezTo>
                  <a:cubicBezTo>
                    <a:pt x="5951" y="7"/>
                    <a:pt x="5922" y="27"/>
                    <a:pt x="5907" y="51"/>
                  </a:cubicBezTo>
                  <a:lnTo>
                    <a:pt x="25" y="9227"/>
                  </a:lnTo>
                  <a:cubicBezTo>
                    <a:pt x="1" y="9260"/>
                    <a:pt x="1" y="9304"/>
                    <a:pt x="15" y="9338"/>
                  </a:cubicBezTo>
                  <a:cubicBezTo>
                    <a:pt x="35" y="9377"/>
                    <a:pt x="74" y="9401"/>
                    <a:pt x="117" y="9401"/>
                  </a:cubicBezTo>
                  <a:lnTo>
                    <a:pt x="127" y="9401"/>
                  </a:lnTo>
                  <a:cubicBezTo>
                    <a:pt x="161" y="9401"/>
                    <a:pt x="194" y="9381"/>
                    <a:pt x="214" y="9352"/>
                  </a:cubicBezTo>
                  <a:lnTo>
                    <a:pt x="6100" y="176"/>
                  </a:lnTo>
                  <a:cubicBezTo>
                    <a:pt x="6115" y="147"/>
                    <a:pt x="6120" y="114"/>
                    <a:pt x="6115" y="85"/>
                  </a:cubicBezTo>
                  <a:cubicBezTo>
                    <a:pt x="6105" y="56"/>
                    <a:pt x="6086" y="36"/>
                    <a:pt x="6062" y="22"/>
                  </a:cubicBezTo>
                  <a:cubicBezTo>
                    <a:pt x="6043" y="7"/>
                    <a:pt x="6025" y="1"/>
                    <a:pt x="600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3"/>
            <p:cNvSpPr/>
            <p:nvPr/>
          </p:nvSpPr>
          <p:spPr>
            <a:xfrm>
              <a:off x="-3381075" y="-1742625"/>
              <a:ext cx="38825" cy="29075"/>
            </a:xfrm>
            <a:custGeom>
              <a:avLst/>
              <a:gdLst/>
              <a:ahLst/>
              <a:cxnLst/>
              <a:rect l="l" t="t" r="r" b="b"/>
              <a:pathLst>
                <a:path w="1553" h="1163" extrusionOk="0">
                  <a:moveTo>
                    <a:pt x="779" y="0"/>
                  </a:moveTo>
                  <a:cubicBezTo>
                    <a:pt x="630" y="0"/>
                    <a:pt x="481" y="57"/>
                    <a:pt x="368" y="171"/>
                  </a:cubicBezTo>
                  <a:cubicBezTo>
                    <a:pt x="0" y="539"/>
                    <a:pt x="261" y="1163"/>
                    <a:pt x="779" y="1163"/>
                  </a:cubicBezTo>
                  <a:cubicBezTo>
                    <a:pt x="1296" y="1163"/>
                    <a:pt x="1553" y="539"/>
                    <a:pt x="1190" y="171"/>
                  </a:cubicBezTo>
                  <a:cubicBezTo>
                    <a:pt x="1076" y="57"/>
                    <a:pt x="928" y="0"/>
                    <a:pt x="779" y="0"/>
                  </a:cubicBez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6" name="Google Shape;746;p13"/>
          <p:cNvGrpSpPr/>
          <p:nvPr/>
        </p:nvGrpSpPr>
        <p:grpSpPr>
          <a:xfrm>
            <a:off x="5044626" y="3276754"/>
            <a:ext cx="1108348" cy="1316374"/>
            <a:chOff x="-2819875" y="-1836800"/>
            <a:chExt cx="314425" cy="373450"/>
          </a:xfrm>
        </p:grpSpPr>
        <p:sp>
          <p:nvSpPr>
            <p:cNvPr id="747" name="Google Shape;747;p13"/>
            <p:cNvSpPr/>
            <p:nvPr/>
          </p:nvSpPr>
          <p:spPr>
            <a:xfrm>
              <a:off x="-2741500" y="-1778875"/>
              <a:ext cx="160475" cy="138850"/>
            </a:xfrm>
            <a:custGeom>
              <a:avLst/>
              <a:gdLst/>
              <a:ahLst/>
              <a:cxnLst/>
              <a:rect l="l" t="t" r="r" b="b"/>
              <a:pathLst>
                <a:path w="6419" h="5554" extrusionOk="0">
                  <a:moveTo>
                    <a:pt x="0" y="1"/>
                  </a:moveTo>
                  <a:lnTo>
                    <a:pt x="0" y="5553"/>
                  </a:lnTo>
                  <a:cubicBezTo>
                    <a:pt x="0" y="5553"/>
                    <a:pt x="590" y="2879"/>
                    <a:pt x="3212" y="2879"/>
                  </a:cubicBezTo>
                  <a:cubicBezTo>
                    <a:pt x="5834" y="2879"/>
                    <a:pt x="6419" y="5553"/>
                    <a:pt x="6419" y="5553"/>
                  </a:cubicBezTo>
                  <a:lnTo>
                    <a:pt x="6419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3"/>
            <p:cNvSpPr/>
            <p:nvPr/>
          </p:nvSpPr>
          <p:spPr>
            <a:xfrm>
              <a:off x="-2610900" y="-1767150"/>
              <a:ext cx="105350" cy="303800"/>
            </a:xfrm>
            <a:custGeom>
              <a:avLst/>
              <a:gdLst/>
              <a:ahLst/>
              <a:cxnLst/>
              <a:rect l="l" t="t" r="r" b="b"/>
              <a:pathLst>
                <a:path w="4214" h="12152" extrusionOk="0">
                  <a:moveTo>
                    <a:pt x="1232" y="0"/>
                  </a:moveTo>
                  <a:cubicBezTo>
                    <a:pt x="552" y="0"/>
                    <a:pt x="0" y="556"/>
                    <a:pt x="10" y="1239"/>
                  </a:cubicBezTo>
                  <a:lnTo>
                    <a:pt x="10" y="11760"/>
                  </a:lnTo>
                  <a:cubicBezTo>
                    <a:pt x="10" y="11968"/>
                    <a:pt x="155" y="12151"/>
                    <a:pt x="363" y="12151"/>
                  </a:cubicBezTo>
                  <a:lnTo>
                    <a:pt x="387" y="12151"/>
                  </a:lnTo>
                  <a:cubicBezTo>
                    <a:pt x="595" y="12142"/>
                    <a:pt x="760" y="11968"/>
                    <a:pt x="750" y="11760"/>
                  </a:cubicBezTo>
                  <a:lnTo>
                    <a:pt x="750" y="2027"/>
                  </a:lnTo>
                  <a:cubicBezTo>
                    <a:pt x="750" y="1399"/>
                    <a:pt x="1122" y="905"/>
                    <a:pt x="1567" y="905"/>
                  </a:cubicBezTo>
                  <a:lnTo>
                    <a:pt x="2641" y="905"/>
                  </a:lnTo>
                  <a:cubicBezTo>
                    <a:pt x="3081" y="905"/>
                    <a:pt x="3463" y="1399"/>
                    <a:pt x="3463" y="2027"/>
                  </a:cubicBezTo>
                  <a:lnTo>
                    <a:pt x="3463" y="11760"/>
                  </a:lnTo>
                  <a:cubicBezTo>
                    <a:pt x="3463" y="11968"/>
                    <a:pt x="3613" y="12151"/>
                    <a:pt x="3817" y="12151"/>
                  </a:cubicBezTo>
                  <a:lnTo>
                    <a:pt x="3841" y="12151"/>
                  </a:lnTo>
                  <a:cubicBezTo>
                    <a:pt x="4049" y="12142"/>
                    <a:pt x="4213" y="11968"/>
                    <a:pt x="4203" y="11760"/>
                  </a:cubicBezTo>
                  <a:lnTo>
                    <a:pt x="4203" y="1239"/>
                  </a:lnTo>
                  <a:cubicBezTo>
                    <a:pt x="4208" y="556"/>
                    <a:pt x="3657" y="0"/>
                    <a:pt x="2977" y="0"/>
                  </a:cubicBezTo>
                  <a:cubicBezTo>
                    <a:pt x="2968" y="0"/>
                    <a:pt x="2959" y="1"/>
                    <a:pt x="2951" y="1"/>
                  </a:cubicBezTo>
                  <a:lnTo>
                    <a:pt x="1258" y="1"/>
                  </a:lnTo>
                  <a:cubicBezTo>
                    <a:pt x="1249" y="1"/>
                    <a:pt x="1240" y="0"/>
                    <a:pt x="1232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3"/>
            <p:cNvSpPr/>
            <p:nvPr/>
          </p:nvSpPr>
          <p:spPr>
            <a:xfrm>
              <a:off x="-2611275" y="-1767875"/>
              <a:ext cx="105825" cy="61700"/>
            </a:xfrm>
            <a:custGeom>
              <a:avLst/>
              <a:gdLst/>
              <a:ahLst/>
              <a:cxnLst/>
              <a:rect l="l" t="t" r="r" b="b"/>
              <a:pathLst>
                <a:path w="4233" h="2468" extrusionOk="0">
                  <a:moveTo>
                    <a:pt x="1268" y="1"/>
                  </a:moveTo>
                  <a:cubicBezTo>
                    <a:pt x="567" y="1"/>
                    <a:pt x="1" y="567"/>
                    <a:pt x="1" y="1268"/>
                  </a:cubicBezTo>
                  <a:lnTo>
                    <a:pt x="1" y="2468"/>
                  </a:lnTo>
                  <a:lnTo>
                    <a:pt x="779" y="2468"/>
                  </a:lnTo>
                  <a:lnTo>
                    <a:pt x="779" y="2056"/>
                  </a:lnTo>
                  <a:cubicBezTo>
                    <a:pt x="779" y="1428"/>
                    <a:pt x="1137" y="915"/>
                    <a:pt x="1582" y="915"/>
                  </a:cubicBezTo>
                  <a:lnTo>
                    <a:pt x="2656" y="915"/>
                  </a:lnTo>
                  <a:cubicBezTo>
                    <a:pt x="3096" y="915"/>
                    <a:pt x="3459" y="1428"/>
                    <a:pt x="3459" y="2056"/>
                  </a:cubicBezTo>
                  <a:lnTo>
                    <a:pt x="3459" y="2468"/>
                  </a:lnTo>
                  <a:lnTo>
                    <a:pt x="4233" y="2468"/>
                  </a:lnTo>
                  <a:lnTo>
                    <a:pt x="4233" y="1268"/>
                  </a:lnTo>
                  <a:cubicBezTo>
                    <a:pt x="4233" y="567"/>
                    <a:pt x="3662" y="1"/>
                    <a:pt x="2961" y="1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3"/>
            <p:cNvSpPr/>
            <p:nvPr/>
          </p:nvSpPr>
          <p:spPr>
            <a:xfrm>
              <a:off x="-2819500" y="-1767150"/>
              <a:ext cx="105350" cy="303800"/>
            </a:xfrm>
            <a:custGeom>
              <a:avLst/>
              <a:gdLst/>
              <a:ahLst/>
              <a:cxnLst/>
              <a:rect l="l" t="t" r="r" b="b"/>
              <a:pathLst>
                <a:path w="4214" h="12152" extrusionOk="0">
                  <a:moveTo>
                    <a:pt x="1232" y="0"/>
                  </a:moveTo>
                  <a:cubicBezTo>
                    <a:pt x="552" y="0"/>
                    <a:pt x="0" y="556"/>
                    <a:pt x="10" y="1239"/>
                  </a:cubicBezTo>
                  <a:lnTo>
                    <a:pt x="10" y="11760"/>
                  </a:lnTo>
                  <a:cubicBezTo>
                    <a:pt x="10" y="11968"/>
                    <a:pt x="155" y="12151"/>
                    <a:pt x="363" y="12151"/>
                  </a:cubicBezTo>
                  <a:lnTo>
                    <a:pt x="387" y="12151"/>
                  </a:lnTo>
                  <a:cubicBezTo>
                    <a:pt x="595" y="12142"/>
                    <a:pt x="760" y="11968"/>
                    <a:pt x="750" y="11760"/>
                  </a:cubicBezTo>
                  <a:lnTo>
                    <a:pt x="750" y="2027"/>
                  </a:lnTo>
                  <a:cubicBezTo>
                    <a:pt x="750" y="1399"/>
                    <a:pt x="1122" y="905"/>
                    <a:pt x="1567" y="905"/>
                  </a:cubicBezTo>
                  <a:lnTo>
                    <a:pt x="2641" y="905"/>
                  </a:lnTo>
                  <a:cubicBezTo>
                    <a:pt x="3081" y="905"/>
                    <a:pt x="3464" y="1399"/>
                    <a:pt x="3464" y="2027"/>
                  </a:cubicBezTo>
                  <a:lnTo>
                    <a:pt x="3464" y="11760"/>
                  </a:lnTo>
                  <a:cubicBezTo>
                    <a:pt x="3464" y="11968"/>
                    <a:pt x="3613" y="12151"/>
                    <a:pt x="3817" y="12151"/>
                  </a:cubicBezTo>
                  <a:lnTo>
                    <a:pt x="3841" y="12151"/>
                  </a:lnTo>
                  <a:cubicBezTo>
                    <a:pt x="4049" y="12142"/>
                    <a:pt x="4213" y="11968"/>
                    <a:pt x="4204" y="11760"/>
                  </a:cubicBezTo>
                  <a:lnTo>
                    <a:pt x="4204" y="1239"/>
                  </a:lnTo>
                  <a:cubicBezTo>
                    <a:pt x="4208" y="556"/>
                    <a:pt x="3657" y="0"/>
                    <a:pt x="2977" y="0"/>
                  </a:cubicBezTo>
                  <a:cubicBezTo>
                    <a:pt x="2968" y="0"/>
                    <a:pt x="2960" y="1"/>
                    <a:pt x="2951" y="1"/>
                  </a:cubicBezTo>
                  <a:lnTo>
                    <a:pt x="1258" y="1"/>
                  </a:lnTo>
                  <a:cubicBezTo>
                    <a:pt x="1249" y="1"/>
                    <a:pt x="1240" y="0"/>
                    <a:pt x="1232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3"/>
            <p:cNvSpPr/>
            <p:nvPr/>
          </p:nvSpPr>
          <p:spPr>
            <a:xfrm>
              <a:off x="-2819875" y="-1767875"/>
              <a:ext cx="105850" cy="61700"/>
            </a:xfrm>
            <a:custGeom>
              <a:avLst/>
              <a:gdLst/>
              <a:ahLst/>
              <a:cxnLst/>
              <a:rect l="l" t="t" r="r" b="b"/>
              <a:pathLst>
                <a:path w="4234" h="2468" extrusionOk="0">
                  <a:moveTo>
                    <a:pt x="1268" y="1"/>
                  </a:moveTo>
                  <a:cubicBezTo>
                    <a:pt x="567" y="1"/>
                    <a:pt x="1" y="567"/>
                    <a:pt x="1" y="1268"/>
                  </a:cubicBezTo>
                  <a:lnTo>
                    <a:pt x="1" y="2468"/>
                  </a:lnTo>
                  <a:lnTo>
                    <a:pt x="779" y="2468"/>
                  </a:lnTo>
                  <a:lnTo>
                    <a:pt x="779" y="2056"/>
                  </a:lnTo>
                  <a:cubicBezTo>
                    <a:pt x="779" y="1428"/>
                    <a:pt x="1137" y="915"/>
                    <a:pt x="1582" y="915"/>
                  </a:cubicBezTo>
                  <a:lnTo>
                    <a:pt x="2656" y="915"/>
                  </a:lnTo>
                  <a:cubicBezTo>
                    <a:pt x="3096" y="915"/>
                    <a:pt x="3459" y="1428"/>
                    <a:pt x="3459" y="2056"/>
                  </a:cubicBezTo>
                  <a:lnTo>
                    <a:pt x="3459" y="2468"/>
                  </a:lnTo>
                  <a:lnTo>
                    <a:pt x="4233" y="2468"/>
                  </a:lnTo>
                  <a:lnTo>
                    <a:pt x="4233" y="1268"/>
                  </a:lnTo>
                  <a:cubicBezTo>
                    <a:pt x="4233" y="567"/>
                    <a:pt x="3662" y="1"/>
                    <a:pt x="2961" y="1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3"/>
            <p:cNvSpPr/>
            <p:nvPr/>
          </p:nvSpPr>
          <p:spPr>
            <a:xfrm>
              <a:off x="-2800775" y="-1745125"/>
              <a:ext cx="67875" cy="265200"/>
            </a:xfrm>
            <a:custGeom>
              <a:avLst/>
              <a:gdLst/>
              <a:ahLst/>
              <a:cxnLst/>
              <a:rect l="l" t="t" r="r" b="b"/>
              <a:pathLst>
                <a:path w="2715" h="10608" extrusionOk="0">
                  <a:moveTo>
                    <a:pt x="818" y="0"/>
                  </a:moveTo>
                  <a:cubicBezTo>
                    <a:pt x="373" y="0"/>
                    <a:pt x="1" y="518"/>
                    <a:pt x="1" y="1146"/>
                  </a:cubicBezTo>
                  <a:lnTo>
                    <a:pt x="1" y="10608"/>
                  </a:lnTo>
                  <a:lnTo>
                    <a:pt x="2715" y="10608"/>
                  </a:lnTo>
                  <a:lnTo>
                    <a:pt x="2715" y="2428"/>
                  </a:lnTo>
                  <a:lnTo>
                    <a:pt x="2715" y="1146"/>
                  </a:lnTo>
                  <a:cubicBezTo>
                    <a:pt x="2715" y="518"/>
                    <a:pt x="2332" y="0"/>
                    <a:pt x="18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3"/>
            <p:cNvSpPr/>
            <p:nvPr/>
          </p:nvSpPr>
          <p:spPr>
            <a:xfrm>
              <a:off x="-2592175" y="-1745125"/>
              <a:ext cx="67875" cy="265200"/>
            </a:xfrm>
            <a:custGeom>
              <a:avLst/>
              <a:gdLst/>
              <a:ahLst/>
              <a:cxnLst/>
              <a:rect l="l" t="t" r="r" b="b"/>
              <a:pathLst>
                <a:path w="2715" h="10608" extrusionOk="0">
                  <a:moveTo>
                    <a:pt x="818" y="0"/>
                  </a:moveTo>
                  <a:cubicBezTo>
                    <a:pt x="373" y="0"/>
                    <a:pt x="1" y="518"/>
                    <a:pt x="1" y="1146"/>
                  </a:cubicBezTo>
                  <a:lnTo>
                    <a:pt x="1" y="10608"/>
                  </a:lnTo>
                  <a:lnTo>
                    <a:pt x="2714" y="10608"/>
                  </a:lnTo>
                  <a:lnTo>
                    <a:pt x="2714" y="2428"/>
                  </a:lnTo>
                  <a:lnTo>
                    <a:pt x="2714" y="1146"/>
                  </a:lnTo>
                  <a:cubicBezTo>
                    <a:pt x="2714" y="518"/>
                    <a:pt x="2332" y="0"/>
                    <a:pt x="18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3"/>
            <p:cNvSpPr/>
            <p:nvPr/>
          </p:nvSpPr>
          <p:spPr>
            <a:xfrm>
              <a:off x="-2819875" y="-1836800"/>
              <a:ext cx="314425" cy="70400"/>
            </a:xfrm>
            <a:custGeom>
              <a:avLst/>
              <a:gdLst/>
              <a:ahLst/>
              <a:cxnLst/>
              <a:rect l="l" t="t" r="r" b="b"/>
              <a:pathLst>
                <a:path w="12577" h="2816" extrusionOk="0">
                  <a:moveTo>
                    <a:pt x="1" y="1"/>
                  </a:moveTo>
                  <a:lnTo>
                    <a:pt x="1" y="2816"/>
                  </a:lnTo>
                  <a:lnTo>
                    <a:pt x="12030" y="2816"/>
                  </a:lnTo>
                  <a:cubicBezTo>
                    <a:pt x="12335" y="2816"/>
                    <a:pt x="12577" y="2574"/>
                    <a:pt x="12577" y="2269"/>
                  </a:cubicBezTo>
                  <a:lnTo>
                    <a:pt x="12577" y="547"/>
                  </a:lnTo>
                  <a:cubicBezTo>
                    <a:pt x="12577" y="242"/>
                    <a:pt x="12335" y="1"/>
                    <a:pt x="1203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3"/>
            <p:cNvSpPr/>
            <p:nvPr/>
          </p:nvSpPr>
          <p:spPr>
            <a:xfrm>
              <a:off x="-2587825" y="-1836800"/>
              <a:ext cx="20225" cy="75125"/>
            </a:xfrm>
            <a:custGeom>
              <a:avLst/>
              <a:gdLst/>
              <a:ahLst/>
              <a:cxnLst/>
              <a:rect l="l" t="t" r="r" b="b"/>
              <a:pathLst>
                <a:path w="809" h="3005" extrusionOk="0">
                  <a:moveTo>
                    <a:pt x="1" y="1"/>
                  </a:moveTo>
                  <a:lnTo>
                    <a:pt x="1" y="3004"/>
                  </a:lnTo>
                  <a:lnTo>
                    <a:pt x="809" y="3004"/>
                  </a:lnTo>
                  <a:lnTo>
                    <a:pt x="809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-2758325" y="-1836800"/>
              <a:ext cx="20100" cy="70650"/>
            </a:xfrm>
            <a:custGeom>
              <a:avLst/>
              <a:gdLst/>
              <a:ahLst/>
              <a:cxnLst/>
              <a:rect l="l" t="t" r="r" b="b"/>
              <a:pathLst>
                <a:path w="804" h="2826" extrusionOk="0">
                  <a:moveTo>
                    <a:pt x="1" y="1"/>
                  </a:moveTo>
                  <a:lnTo>
                    <a:pt x="1" y="2825"/>
                  </a:lnTo>
                  <a:lnTo>
                    <a:pt x="804" y="2825"/>
                  </a:lnTo>
                  <a:lnTo>
                    <a:pt x="804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3"/>
            <p:cNvSpPr/>
            <p:nvPr/>
          </p:nvSpPr>
          <p:spPr>
            <a:xfrm>
              <a:off x="-2544875" y="-1836800"/>
              <a:ext cx="20200" cy="71000"/>
            </a:xfrm>
            <a:custGeom>
              <a:avLst/>
              <a:gdLst/>
              <a:ahLst/>
              <a:cxnLst/>
              <a:rect l="l" t="t" r="r" b="b"/>
              <a:pathLst>
                <a:path w="808" h="2840" extrusionOk="0">
                  <a:moveTo>
                    <a:pt x="0" y="1"/>
                  </a:moveTo>
                  <a:lnTo>
                    <a:pt x="0" y="2840"/>
                  </a:lnTo>
                  <a:lnTo>
                    <a:pt x="808" y="2840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3"/>
            <p:cNvSpPr/>
            <p:nvPr/>
          </p:nvSpPr>
          <p:spPr>
            <a:xfrm>
              <a:off x="-2801250" y="-1836800"/>
              <a:ext cx="20100" cy="70650"/>
            </a:xfrm>
            <a:custGeom>
              <a:avLst/>
              <a:gdLst/>
              <a:ahLst/>
              <a:cxnLst/>
              <a:rect l="l" t="t" r="r" b="b"/>
              <a:pathLst>
                <a:path w="804" h="2826" extrusionOk="0">
                  <a:moveTo>
                    <a:pt x="1" y="1"/>
                  </a:moveTo>
                  <a:lnTo>
                    <a:pt x="1" y="2825"/>
                  </a:lnTo>
                  <a:lnTo>
                    <a:pt x="804" y="2825"/>
                  </a:lnTo>
                  <a:lnTo>
                    <a:pt x="804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3"/>
            <p:cNvSpPr/>
            <p:nvPr/>
          </p:nvSpPr>
          <p:spPr>
            <a:xfrm>
              <a:off x="-2715400" y="-1813575"/>
              <a:ext cx="104750" cy="26625"/>
            </a:xfrm>
            <a:custGeom>
              <a:avLst/>
              <a:gdLst/>
              <a:ahLst/>
              <a:cxnLst/>
              <a:rect l="l" t="t" r="r" b="b"/>
              <a:pathLst>
                <a:path w="4190" h="1065" extrusionOk="0">
                  <a:moveTo>
                    <a:pt x="528" y="0"/>
                  </a:moveTo>
                  <a:cubicBezTo>
                    <a:pt x="238" y="0"/>
                    <a:pt x="1" y="232"/>
                    <a:pt x="1" y="528"/>
                  </a:cubicBezTo>
                  <a:lnTo>
                    <a:pt x="1" y="537"/>
                  </a:lnTo>
                  <a:cubicBezTo>
                    <a:pt x="1" y="827"/>
                    <a:pt x="238" y="1064"/>
                    <a:pt x="528" y="1064"/>
                  </a:cubicBezTo>
                  <a:lnTo>
                    <a:pt x="3663" y="1064"/>
                  </a:lnTo>
                  <a:cubicBezTo>
                    <a:pt x="3958" y="1064"/>
                    <a:pt x="4190" y="827"/>
                    <a:pt x="4190" y="537"/>
                  </a:cubicBezTo>
                  <a:lnTo>
                    <a:pt x="4190" y="528"/>
                  </a:lnTo>
                  <a:cubicBezTo>
                    <a:pt x="4190" y="232"/>
                    <a:pt x="3958" y="0"/>
                    <a:pt x="3663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0" name="Google Shape;760;p13"/>
          <p:cNvGrpSpPr/>
          <p:nvPr/>
        </p:nvGrpSpPr>
        <p:grpSpPr>
          <a:xfrm>
            <a:off x="5695988" y="4110000"/>
            <a:ext cx="523049" cy="528249"/>
            <a:chOff x="1664401" y="4110000"/>
            <a:chExt cx="523049" cy="528249"/>
          </a:xfrm>
        </p:grpSpPr>
        <p:sp>
          <p:nvSpPr>
            <p:cNvPr id="761" name="Google Shape;761;p13"/>
            <p:cNvSpPr/>
            <p:nvPr/>
          </p:nvSpPr>
          <p:spPr>
            <a:xfrm>
              <a:off x="1935243" y="4110000"/>
              <a:ext cx="252207" cy="397811"/>
            </a:xfrm>
            <a:custGeom>
              <a:avLst/>
              <a:gdLst/>
              <a:ahLst/>
              <a:cxnLst/>
              <a:rect l="l" t="t" r="r" b="b"/>
              <a:pathLst>
                <a:path w="1164" h="1836" extrusionOk="0">
                  <a:moveTo>
                    <a:pt x="591" y="1"/>
                  </a:moveTo>
                  <a:cubicBezTo>
                    <a:pt x="237" y="1"/>
                    <a:pt x="28" y="365"/>
                    <a:pt x="95" y="683"/>
                  </a:cubicBezTo>
                  <a:cubicBezTo>
                    <a:pt x="138" y="900"/>
                    <a:pt x="124" y="1123"/>
                    <a:pt x="56" y="1331"/>
                  </a:cubicBezTo>
                  <a:cubicBezTo>
                    <a:pt x="33" y="1401"/>
                    <a:pt x="0" y="1835"/>
                    <a:pt x="545" y="1835"/>
                  </a:cubicBezTo>
                  <a:cubicBezTo>
                    <a:pt x="562" y="1835"/>
                    <a:pt x="580" y="1835"/>
                    <a:pt x="598" y="1834"/>
                  </a:cubicBezTo>
                  <a:cubicBezTo>
                    <a:pt x="598" y="1834"/>
                    <a:pt x="614" y="1835"/>
                    <a:pt x="641" y="1835"/>
                  </a:cubicBezTo>
                  <a:cubicBezTo>
                    <a:pt x="771" y="1835"/>
                    <a:pt x="1148" y="1796"/>
                    <a:pt x="1140" y="1331"/>
                  </a:cubicBezTo>
                  <a:cubicBezTo>
                    <a:pt x="1130" y="774"/>
                    <a:pt x="1116" y="687"/>
                    <a:pt x="1140" y="494"/>
                  </a:cubicBezTo>
                  <a:cubicBezTo>
                    <a:pt x="1164" y="300"/>
                    <a:pt x="961" y="5"/>
                    <a:pt x="598" y="1"/>
                  </a:cubicBezTo>
                  <a:cubicBezTo>
                    <a:pt x="596" y="1"/>
                    <a:pt x="593" y="1"/>
                    <a:pt x="591" y="1"/>
                  </a:cubicBez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3"/>
            <p:cNvSpPr/>
            <p:nvPr/>
          </p:nvSpPr>
          <p:spPr>
            <a:xfrm>
              <a:off x="2007612" y="4217253"/>
              <a:ext cx="119387" cy="419911"/>
            </a:xfrm>
            <a:custGeom>
              <a:avLst/>
              <a:gdLst/>
              <a:ahLst/>
              <a:cxnLst/>
              <a:rect l="l" t="t" r="r" b="b"/>
              <a:pathLst>
                <a:path w="551" h="1938" extrusionOk="0">
                  <a:moveTo>
                    <a:pt x="265" y="0"/>
                  </a:moveTo>
                  <a:cubicBezTo>
                    <a:pt x="255" y="0"/>
                    <a:pt x="247" y="6"/>
                    <a:pt x="249" y="18"/>
                  </a:cubicBezTo>
                  <a:lnTo>
                    <a:pt x="249" y="584"/>
                  </a:lnTo>
                  <a:lnTo>
                    <a:pt x="37" y="376"/>
                  </a:lnTo>
                  <a:cubicBezTo>
                    <a:pt x="32" y="373"/>
                    <a:pt x="27" y="371"/>
                    <a:pt x="23" y="371"/>
                  </a:cubicBezTo>
                  <a:cubicBezTo>
                    <a:pt x="10" y="371"/>
                    <a:pt x="0" y="386"/>
                    <a:pt x="8" y="400"/>
                  </a:cubicBezTo>
                  <a:lnTo>
                    <a:pt x="245" y="637"/>
                  </a:lnTo>
                  <a:lnTo>
                    <a:pt x="245" y="1919"/>
                  </a:lnTo>
                  <a:cubicBezTo>
                    <a:pt x="247" y="1931"/>
                    <a:pt x="257" y="1937"/>
                    <a:pt x="266" y="1937"/>
                  </a:cubicBezTo>
                  <a:cubicBezTo>
                    <a:pt x="275" y="1937"/>
                    <a:pt x="283" y="1931"/>
                    <a:pt x="283" y="1919"/>
                  </a:cubicBezTo>
                  <a:lnTo>
                    <a:pt x="283" y="937"/>
                  </a:lnTo>
                  <a:lnTo>
                    <a:pt x="540" y="681"/>
                  </a:lnTo>
                  <a:cubicBezTo>
                    <a:pt x="551" y="666"/>
                    <a:pt x="539" y="652"/>
                    <a:pt x="527" y="652"/>
                  </a:cubicBezTo>
                  <a:cubicBezTo>
                    <a:pt x="523" y="652"/>
                    <a:pt x="519" y="653"/>
                    <a:pt x="515" y="657"/>
                  </a:cubicBezTo>
                  <a:cubicBezTo>
                    <a:pt x="438" y="734"/>
                    <a:pt x="361" y="807"/>
                    <a:pt x="283" y="884"/>
                  </a:cubicBezTo>
                  <a:lnTo>
                    <a:pt x="283" y="633"/>
                  </a:lnTo>
                  <a:lnTo>
                    <a:pt x="283" y="18"/>
                  </a:lnTo>
                  <a:cubicBezTo>
                    <a:pt x="283" y="6"/>
                    <a:pt x="274" y="0"/>
                    <a:pt x="265" y="0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3"/>
            <p:cNvSpPr/>
            <p:nvPr/>
          </p:nvSpPr>
          <p:spPr>
            <a:xfrm>
              <a:off x="1664401" y="4276622"/>
              <a:ext cx="302041" cy="259140"/>
            </a:xfrm>
            <a:custGeom>
              <a:avLst/>
              <a:gdLst/>
              <a:ahLst/>
              <a:cxnLst/>
              <a:rect l="l" t="t" r="r" b="b"/>
              <a:pathLst>
                <a:path w="1394" h="1196" extrusionOk="0">
                  <a:moveTo>
                    <a:pt x="600" y="1"/>
                  </a:moveTo>
                  <a:cubicBezTo>
                    <a:pt x="271" y="1"/>
                    <a:pt x="0" y="267"/>
                    <a:pt x="0" y="600"/>
                  </a:cubicBezTo>
                  <a:cubicBezTo>
                    <a:pt x="0" y="958"/>
                    <a:pt x="296" y="1195"/>
                    <a:pt x="603" y="1195"/>
                  </a:cubicBezTo>
                  <a:cubicBezTo>
                    <a:pt x="750" y="1195"/>
                    <a:pt x="899" y="1141"/>
                    <a:pt x="1021" y="1021"/>
                  </a:cubicBezTo>
                  <a:cubicBezTo>
                    <a:pt x="1393" y="644"/>
                    <a:pt x="1127" y="1"/>
                    <a:pt x="600" y="1"/>
                  </a:cubicBezTo>
                  <a:close/>
                </a:path>
              </a:pathLst>
            </a:custGeom>
            <a:solidFill>
              <a:srgbClr val="D07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3"/>
            <p:cNvSpPr/>
            <p:nvPr/>
          </p:nvSpPr>
          <p:spPr>
            <a:xfrm>
              <a:off x="1751937" y="4346174"/>
              <a:ext cx="86019" cy="292075"/>
            </a:xfrm>
            <a:custGeom>
              <a:avLst/>
              <a:gdLst/>
              <a:ahLst/>
              <a:cxnLst/>
              <a:rect l="l" t="t" r="r" b="b"/>
              <a:pathLst>
                <a:path w="397" h="1348" extrusionOk="0">
                  <a:moveTo>
                    <a:pt x="194" y="0"/>
                  </a:moveTo>
                  <a:cubicBezTo>
                    <a:pt x="185" y="0"/>
                    <a:pt x="177" y="6"/>
                    <a:pt x="177" y="18"/>
                  </a:cubicBezTo>
                  <a:lnTo>
                    <a:pt x="177" y="400"/>
                  </a:lnTo>
                  <a:lnTo>
                    <a:pt x="41" y="260"/>
                  </a:lnTo>
                  <a:cubicBezTo>
                    <a:pt x="37" y="257"/>
                    <a:pt x="33" y="256"/>
                    <a:pt x="29" y="256"/>
                  </a:cubicBezTo>
                  <a:cubicBezTo>
                    <a:pt x="13" y="256"/>
                    <a:pt x="1" y="274"/>
                    <a:pt x="12" y="289"/>
                  </a:cubicBezTo>
                  <a:cubicBezTo>
                    <a:pt x="70" y="342"/>
                    <a:pt x="123" y="396"/>
                    <a:pt x="177" y="449"/>
                  </a:cubicBezTo>
                  <a:lnTo>
                    <a:pt x="177" y="1329"/>
                  </a:lnTo>
                  <a:cubicBezTo>
                    <a:pt x="177" y="1341"/>
                    <a:pt x="185" y="1347"/>
                    <a:pt x="194" y="1347"/>
                  </a:cubicBezTo>
                  <a:cubicBezTo>
                    <a:pt x="202" y="1347"/>
                    <a:pt x="211" y="1341"/>
                    <a:pt x="211" y="1329"/>
                  </a:cubicBezTo>
                  <a:lnTo>
                    <a:pt x="211" y="652"/>
                  </a:lnTo>
                  <a:lnTo>
                    <a:pt x="389" y="478"/>
                  </a:lnTo>
                  <a:cubicBezTo>
                    <a:pt x="397" y="463"/>
                    <a:pt x="388" y="448"/>
                    <a:pt x="374" y="448"/>
                  </a:cubicBezTo>
                  <a:cubicBezTo>
                    <a:pt x="370" y="448"/>
                    <a:pt x="365" y="450"/>
                    <a:pt x="360" y="454"/>
                  </a:cubicBezTo>
                  <a:lnTo>
                    <a:pt x="211" y="599"/>
                  </a:lnTo>
                  <a:lnTo>
                    <a:pt x="211" y="18"/>
                  </a:lnTo>
                  <a:cubicBezTo>
                    <a:pt x="211" y="6"/>
                    <a:pt x="202" y="0"/>
                    <a:pt x="194" y="0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3"/>
            <p:cNvSpPr/>
            <p:nvPr/>
          </p:nvSpPr>
          <p:spPr>
            <a:xfrm>
              <a:off x="1831239" y="4268822"/>
              <a:ext cx="218839" cy="265857"/>
            </a:xfrm>
            <a:custGeom>
              <a:avLst/>
              <a:gdLst/>
              <a:ahLst/>
              <a:cxnLst/>
              <a:rect l="l" t="t" r="r" b="b"/>
              <a:pathLst>
                <a:path w="1010" h="1227" extrusionOk="0">
                  <a:moveTo>
                    <a:pt x="500" y="0"/>
                  </a:moveTo>
                  <a:cubicBezTo>
                    <a:pt x="453" y="0"/>
                    <a:pt x="406" y="27"/>
                    <a:pt x="386" y="80"/>
                  </a:cubicBezTo>
                  <a:lnTo>
                    <a:pt x="9" y="1052"/>
                  </a:lnTo>
                  <a:cubicBezTo>
                    <a:pt x="3" y="1067"/>
                    <a:pt x="1" y="1082"/>
                    <a:pt x="1" y="1097"/>
                  </a:cubicBezTo>
                  <a:lnTo>
                    <a:pt x="1" y="1097"/>
                  </a:lnTo>
                  <a:cubicBezTo>
                    <a:pt x="1" y="1162"/>
                    <a:pt x="49" y="1217"/>
                    <a:pt x="120" y="1217"/>
                  </a:cubicBezTo>
                  <a:lnTo>
                    <a:pt x="860" y="1227"/>
                  </a:lnTo>
                  <a:cubicBezTo>
                    <a:pt x="863" y="1227"/>
                    <a:pt x="865" y="1227"/>
                    <a:pt x="867" y="1227"/>
                  </a:cubicBezTo>
                  <a:cubicBezTo>
                    <a:pt x="951" y="1227"/>
                    <a:pt x="1009" y="1142"/>
                    <a:pt x="976" y="1062"/>
                  </a:cubicBezTo>
                  <a:lnTo>
                    <a:pt x="614" y="80"/>
                  </a:lnTo>
                  <a:cubicBezTo>
                    <a:pt x="594" y="27"/>
                    <a:pt x="547" y="0"/>
                    <a:pt x="500" y="0"/>
                  </a:cubicBezTo>
                  <a:close/>
                </a:path>
              </a:pathLst>
            </a:custGeom>
            <a:solidFill>
              <a:srgbClr val="425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3"/>
            <p:cNvSpPr/>
            <p:nvPr/>
          </p:nvSpPr>
          <p:spPr>
            <a:xfrm>
              <a:off x="1881291" y="4318873"/>
              <a:ext cx="101836" cy="318509"/>
            </a:xfrm>
            <a:custGeom>
              <a:avLst/>
              <a:gdLst/>
              <a:ahLst/>
              <a:cxnLst/>
              <a:rect l="l" t="t" r="r" b="b"/>
              <a:pathLst>
                <a:path w="470" h="1470" extrusionOk="0">
                  <a:moveTo>
                    <a:pt x="259" y="0"/>
                  </a:moveTo>
                  <a:cubicBezTo>
                    <a:pt x="251" y="0"/>
                    <a:pt x="242" y="6"/>
                    <a:pt x="242" y="18"/>
                  </a:cubicBezTo>
                  <a:lnTo>
                    <a:pt x="242" y="792"/>
                  </a:lnTo>
                  <a:lnTo>
                    <a:pt x="29" y="575"/>
                  </a:lnTo>
                  <a:cubicBezTo>
                    <a:pt x="25" y="572"/>
                    <a:pt x="20" y="571"/>
                    <a:pt x="16" y="571"/>
                  </a:cubicBezTo>
                  <a:cubicBezTo>
                    <a:pt x="11" y="571"/>
                    <a:pt x="8" y="572"/>
                    <a:pt x="5" y="575"/>
                  </a:cubicBezTo>
                  <a:cubicBezTo>
                    <a:pt x="0" y="575"/>
                    <a:pt x="0" y="580"/>
                    <a:pt x="0" y="584"/>
                  </a:cubicBezTo>
                  <a:cubicBezTo>
                    <a:pt x="0" y="589"/>
                    <a:pt x="0" y="594"/>
                    <a:pt x="5" y="594"/>
                  </a:cubicBezTo>
                  <a:lnTo>
                    <a:pt x="242" y="831"/>
                  </a:lnTo>
                  <a:lnTo>
                    <a:pt x="242" y="1455"/>
                  </a:lnTo>
                  <a:cubicBezTo>
                    <a:pt x="242" y="1465"/>
                    <a:pt x="251" y="1470"/>
                    <a:pt x="259" y="1470"/>
                  </a:cubicBezTo>
                  <a:cubicBezTo>
                    <a:pt x="268" y="1470"/>
                    <a:pt x="276" y="1465"/>
                    <a:pt x="276" y="1455"/>
                  </a:cubicBezTo>
                  <a:lnTo>
                    <a:pt x="276" y="551"/>
                  </a:lnTo>
                  <a:lnTo>
                    <a:pt x="465" y="362"/>
                  </a:lnTo>
                  <a:cubicBezTo>
                    <a:pt x="470" y="357"/>
                    <a:pt x="470" y="347"/>
                    <a:pt x="465" y="343"/>
                  </a:cubicBezTo>
                  <a:cubicBezTo>
                    <a:pt x="460" y="340"/>
                    <a:pt x="455" y="339"/>
                    <a:pt x="451" y="339"/>
                  </a:cubicBezTo>
                  <a:cubicBezTo>
                    <a:pt x="447" y="339"/>
                    <a:pt x="443" y="340"/>
                    <a:pt x="441" y="343"/>
                  </a:cubicBezTo>
                  <a:lnTo>
                    <a:pt x="276" y="507"/>
                  </a:lnTo>
                  <a:lnTo>
                    <a:pt x="276" y="18"/>
                  </a:lnTo>
                  <a:cubicBezTo>
                    <a:pt x="276" y="6"/>
                    <a:pt x="268" y="0"/>
                    <a:pt x="259" y="0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" name="Google Shape;767;p13"/>
          <p:cNvGrpSpPr/>
          <p:nvPr/>
        </p:nvGrpSpPr>
        <p:grpSpPr>
          <a:xfrm>
            <a:off x="3378022" y="4109999"/>
            <a:ext cx="252306" cy="528250"/>
            <a:chOff x="2975347" y="4014549"/>
            <a:chExt cx="252306" cy="528250"/>
          </a:xfrm>
        </p:grpSpPr>
        <p:sp>
          <p:nvSpPr>
            <p:cNvPr id="768" name="Google Shape;768;p13"/>
            <p:cNvSpPr/>
            <p:nvPr/>
          </p:nvSpPr>
          <p:spPr>
            <a:xfrm>
              <a:off x="2975347" y="4014549"/>
              <a:ext cx="252306" cy="397976"/>
            </a:xfrm>
            <a:custGeom>
              <a:avLst/>
              <a:gdLst/>
              <a:ahLst/>
              <a:cxnLst/>
              <a:rect l="l" t="t" r="r" b="b"/>
              <a:pathLst>
                <a:path w="1164" h="1836" extrusionOk="0">
                  <a:moveTo>
                    <a:pt x="598" y="0"/>
                  </a:moveTo>
                  <a:cubicBezTo>
                    <a:pt x="240" y="0"/>
                    <a:pt x="22" y="363"/>
                    <a:pt x="95" y="682"/>
                  </a:cubicBezTo>
                  <a:cubicBezTo>
                    <a:pt x="138" y="900"/>
                    <a:pt x="124" y="1122"/>
                    <a:pt x="56" y="1330"/>
                  </a:cubicBezTo>
                  <a:cubicBezTo>
                    <a:pt x="33" y="1401"/>
                    <a:pt x="0" y="1835"/>
                    <a:pt x="545" y="1835"/>
                  </a:cubicBezTo>
                  <a:cubicBezTo>
                    <a:pt x="562" y="1835"/>
                    <a:pt x="580" y="1834"/>
                    <a:pt x="598" y="1833"/>
                  </a:cubicBezTo>
                  <a:cubicBezTo>
                    <a:pt x="598" y="1833"/>
                    <a:pt x="614" y="1835"/>
                    <a:pt x="641" y="1835"/>
                  </a:cubicBezTo>
                  <a:cubicBezTo>
                    <a:pt x="770" y="1835"/>
                    <a:pt x="1148" y="1795"/>
                    <a:pt x="1140" y="1330"/>
                  </a:cubicBezTo>
                  <a:cubicBezTo>
                    <a:pt x="1130" y="774"/>
                    <a:pt x="1111" y="687"/>
                    <a:pt x="1140" y="493"/>
                  </a:cubicBezTo>
                  <a:cubicBezTo>
                    <a:pt x="1164" y="300"/>
                    <a:pt x="956" y="5"/>
                    <a:pt x="598" y="0"/>
                  </a:cubicBez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3"/>
            <p:cNvSpPr/>
            <p:nvPr/>
          </p:nvSpPr>
          <p:spPr>
            <a:xfrm>
              <a:off x="3100634" y="4121630"/>
              <a:ext cx="8670" cy="421170"/>
            </a:xfrm>
            <a:custGeom>
              <a:avLst/>
              <a:gdLst/>
              <a:ahLst/>
              <a:cxnLst/>
              <a:rect l="l" t="t" r="r" b="b"/>
              <a:pathLst>
                <a:path w="40" h="1943" extrusionOk="0">
                  <a:moveTo>
                    <a:pt x="20" y="1"/>
                  </a:moveTo>
                  <a:cubicBezTo>
                    <a:pt x="10" y="1"/>
                    <a:pt x="1" y="7"/>
                    <a:pt x="1" y="19"/>
                  </a:cubicBezTo>
                  <a:lnTo>
                    <a:pt x="1" y="1925"/>
                  </a:lnTo>
                  <a:cubicBezTo>
                    <a:pt x="1" y="1937"/>
                    <a:pt x="10" y="1943"/>
                    <a:pt x="20" y="1943"/>
                  </a:cubicBezTo>
                  <a:cubicBezTo>
                    <a:pt x="30" y="1943"/>
                    <a:pt x="39" y="1937"/>
                    <a:pt x="39" y="1925"/>
                  </a:cubicBezTo>
                  <a:lnTo>
                    <a:pt x="39" y="19"/>
                  </a:lnTo>
                  <a:cubicBezTo>
                    <a:pt x="39" y="7"/>
                    <a:pt x="30" y="1"/>
                    <a:pt x="20" y="1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3"/>
            <p:cNvSpPr/>
            <p:nvPr/>
          </p:nvSpPr>
          <p:spPr>
            <a:xfrm>
              <a:off x="3047528" y="4202266"/>
              <a:ext cx="62209" cy="59826"/>
            </a:xfrm>
            <a:custGeom>
              <a:avLst/>
              <a:gdLst/>
              <a:ahLst/>
              <a:cxnLst/>
              <a:rect l="l" t="t" r="r" b="b"/>
              <a:pathLst>
                <a:path w="287" h="276" extrusionOk="0">
                  <a:moveTo>
                    <a:pt x="25" y="0"/>
                  </a:moveTo>
                  <a:cubicBezTo>
                    <a:pt x="11" y="0"/>
                    <a:pt x="1" y="18"/>
                    <a:pt x="9" y="29"/>
                  </a:cubicBezTo>
                  <a:lnTo>
                    <a:pt x="250" y="271"/>
                  </a:lnTo>
                  <a:cubicBezTo>
                    <a:pt x="255" y="274"/>
                    <a:pt x="259" y="275"/>
                    <a:pt x="263" y="275"/>
                  </a:cubicBezTo>
                  <a:cubicBezTo>
                    <a:pt x="277" y="275"/>
                    <a:pt x="287" y="258"/>
                    <a:pt x="279" y="247"/>
                  </a:cubicBezTo>
                  <a:lnTo>
                    <a:pt x="38" y="5"/>
                  </a:lnTo>
                  <a:cubicBezTo>
                    <a:pt x="33" y="2"/>
                    <a:pt x="29" y="0"/>
                    <a:pt x="25" y="0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3"/>
            <p:cNvSpPr/>
            <p:nvPr/>
          </p:nvSpPr>
          <p:spPr>
            <a:xfrm>
              <a:off x="3100200" y="4262960"/>
              <a:ext cx="66978" cy="64162"/>
            </a:xfrm>
            <a:custGeom>
              <a:avLst/>
              <a:gdLst/>
              <a:ahLst/>
              <a:cxnLst/>
              <a:rect l="l" t="t" r="r" b="b"/>
              <a:pathLst>
                <a:path w="309" h="296" extrusionOk="0">
                  <a:moveTo>
                    <a:pt x="284" y="1"/>
                  </a:moveTo>
                  <a:cubicBezTo>
                    <a:pt x="280" y="1"/>
                    <a:pt x="277" y="2"/>
                    <a:pt x="273" y="5"/>
                  </a:cubicBezTo>
                  <a:lnTo>
                    <a:pt x="12" y="267"/>
                  </a:lnTo>
                  <a:cubicBezTo>
                    <a:pt x="1" y="278"/>
                    <a:pt x="10" y="295"/>
                    <a:pt x="24" y="295"/>
                  </a:cubicBezTo>
                  <a:cubicBezTo>
                    <a:pt x="28" y="295"/>
                    <a:pt x="32" y="294"/>
                    <a:pt x="36" y="291"/>
                  </a:cubicBezTo>
                  <a:cubicBezTo>
                    <a:pt x="123" y="204"/>
                    <a:pt x="211" y="117"/>
                    <a:pt x="298" y="30"/>
                  </a:cubicBezTo>
                  <a:cubicBezTo>
                    <a:pt x="309" y="18"/>
                    <a:pt x="297" y="1"/>
                    <a:pt x="284" y="1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2" name="Google Shape;772;p13"/>
          <p:cNvGrpSpPr/>
          <p:nvPr/>
        </p:nvGrpSpPr>
        <p:grpSpPr>
          <a:xfrm>
            <a:off x="6472547" y="4096071"/>
            <a:ext cx="850800" cy="490289"/>
            <a:chOff x="6625736" y="4095721"/>
            <a:chExt cx="850800" cy="490240"/>
          </a:xfrm>
        </p:grpSpPr>
        <p:sp>
          <p:nvSpPr>
            <p:cNvPr id="773" name="Google Shape;773;p13"/>
            <p:cNvSpPr/>
            <p:nvPr/>
          </p:nvSpPr>
          <p:spPr>
            <a:xfrm>
              <a:off x="7028650" y="4095721"/>
              <a:ext cx="10969" cy="21569"/>
            </a:xfrm>
            <a:custGeom>
              <a:avLst/>
              <a:gdLst/>
              <a:ahLst/>
              <a:cxnLst/>
              <a:rect l="l" t="t" r="r" b="b"/>
              <a:pathLst>
                <a:path w="30" h="59" extrusionOk="0">
                  <a:moveTo>
                    <a:pt x="1" y="0"/>
                  </a:moveTo>
                  <a:lnTo>
                    <a:pt x="1" y="58"/>
                  </a:lnTo>
                  <a:lnTo>
                    <a:pt x="30" y="58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3"/>
            <p:cNvSpPr/>
            <p:nvPr/>
          </p:nvSpPr>
          <p:spPr>
            <a:xfrm>
              <a:off x="7046566" y="4143246"/>
              <a:ext cx="81533" cy="76406"/>
            </a:xfrm>
            <a:custGeom>
              <a:avLst/>
              <a:gdLst/>
              <a:ahLst/>
              <a:cxnLst/>
              <a:rect l="l" t="t" r="r" b="b"/>
              <a:pathLst>
                <a:path w="223" h="209" extrusionOk="0">
                  <a:moveTo>
                    <a:pt x="0" y="1"/>
                  </a:moveTo>
                  <a:lnTo>
                    <a:pt x="0" y="209"/>
                  </a:lnTo>
                  <a:lnTo>
                    <a:pt x="223" y="209"/>
                  </a:lnTo>
                  <a:lnTo>
                    <a:pt x="223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3"/>
            <p:cNvSpPr/>
            <p:nvPr/>
          </p:nvSpPr>
          <p:spPr>
            <a:xfrm>
              <a:off x="6977463" y="4143246"/>
              <a:ext cx="69468" cy="76406"/>
            </a:xfrm>
            <a:custGeom>
              <a:avLst/>
              <a:gdLst/>
              <a:ahLst/>
              <a:cxnLst/>
              <a:rect l="l" t="t" r="r" b="b"/>
              <a:pathLst>
                <a:path w="190" h="209" extrusionOk="0">
                  <a:moveTo>
                    <a:pt x="1" y="1"/>
                  </a:moveTo>
                  <a:lnTo>
                    <a:pt x="1" y="209"/>
                  </a:lnTo>
                  <a:lnTo>
                    <a:pt x="189" y="209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3"/>
            <p:cNvSpPr/>
            <p:nvPr/>
          </p:nvSpPr>
          <p:spPr>
            <a:xfrm>
              <a:off x="6977463" y="4106323"/>
              <a:ext cx="69468" cy="37289"/>
            </a:xfrm>
            <a:custGeom>
              <a:avLst/>
              <a:gdLst/>
              <a:ahLst/>
              <a:cxnLst/>
              <a:rect l="l" t="t" r="r" b="b"/>
              <a:pathLst>
                <a:path w="190" h="102" extrusionOk="0">
                  <a:moveTo>
                    <a:pt x="97" y="0"/>
                  </a:moveTo>
                  <a:lnTo>
                    <a:pt x="1" y="102"/>
                  </a:lnTo>
                  <a:lnTo>
                    <a:pt x="189" y="10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3"/>
            <p:cNvSpPr/>
            <p:nvPr/>
          </p:nvSpPr>
          <p:spPr>
            <a:xfrm>
              <a:off x="7012929" y="4106323"/>
              <a:ext cx="116998" cy="37289"/>
            </a:xfrm>
            <a:custGeom>
              <a:avLst/>
              <a:gdLst/>
              <a:ahLst/>
              <a:cxnLst/>
              <a:rect l="l" t="t" r="r" b="b"/>
              <a:pathLst>
                <a:path w="320" h="102" extrusionOk="0">
                  <a:moveTo>
                    <a:pt x="0" y="0"/>
                  </a:moveTo>
                  <a:lnTo>
                    <a:pt x="92" y="102"/>
                  </a:lnTo>
                  <a:lnTo>
                    <a:pt x="320" y="102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3"/>
            <p:cNvSpPr/>
            <p:nvPr/>
          </p:nvSpPr>
          <p:spPr>
            <a:xfrm>
              <a:off x="6795384" y="4166278"/>
              <a:ext cx="85189" cy="141844"/>
            </a:xfrm>
            <a:custGeom>
              <a:avLst/>
              <a:gdLst/>
              <a:ahLst/>
              <a:cxnLst/>
              <a:rect l="l" t="t" r="r" b="b"/>
              <a:pathLst>
                <a:path w="233" h="388" extrusionOk="0">
                  <a:moveTo>
                    <a:pt x="117" y="1"/>
                  </a:moveTo>
                  <a:lnTo>
                    <a:pt x="0" y="122"/>
                  </a:lnTo>
                  <a:lnTo>
                    <a:pt x="0" y="388"/>
                  </a:lnTo>
                  <a:lnTo>
                    <a:pt x="233" y="388"/>
                  </a:lnTo>
                  <a:lnTo>
                    <a:pt x="233" y="122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3"/>
            <p:cNvSpPr/>
            <p:nvPr/>
          </p:nvSpPr>
          <p:spPr>
            <a:xfrm>
              <a:off x="6837796" y="4166278"/>
              <a:ext cx="187929" cy="44600"/>
            </a:xfrm>
            <a:custGeom>
              <a:avLst/>
              <a:gdLst/>
              <a:ahLst/>
              <a:cxnLst/>
              <a:rect l="l" t="t" r="r" b="b"/>
              <a:pathLst>
                <a:path w="514" h="122" extrusionOk="0">
                  <a:moveTo>
                    <a:pt x="1" y="1"/>
                  </a:moveTo>
                  <a:lnTo>
                    <a:pt x="117" y="122"/>
                  </a:lnTo>
                  <a:lnTo>
                    <a:pt x="513" y="122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3"/>
            <p:cNvSpPr/>
            <p:nvPr/>
          </p:nvSpPr>
          <p:spPr>
            <a:xfrm>
              <a:off x="6880208" y="4210513"/>
              <a:ext cx="145517" cy="97609"/>
            </a:xfrm>
            <a:custGeom>
              <a:avLst/>
              <a:gdLst/>
              <a:ahLst/>
              <a:cxnLst/>
              <a:rect l="l" t="t" r="r" b="b"/>
              <a:pathLst>
                <a:path w="398" h="267" extrusionOk="0">
                  <a:moveTo>
                    <a:pt x="1" y="1"/>
                  </a:moveTo>
                  <a:lnTo>
                    <a:pt x="1" y="267"/>
                  </a:lnTo>
                  <a:lnTo>
                    <a:pt x="397" y="267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3"/>
            <p:cNvSpPr/>
            <p:nvPr/>
          </p:nvSpPr>
          <p:spPr>
            <a:xfrm>
              <a:off x="7025360" y="4166278"/>
              <a:ext cx="85189" cy="141844"/>
            </a:xfrm>
            <a:custGeom>
              <a:avLst/>
              <a:gdLst/>
              <a:ahLst/>
              <a:cxnLst/>
              <a:rect l="l" t="t" r="r" b="b"/>
              <a:pathLst>
                <a:path w="233" h="388" extrusionOk="0">
                  <a:moveTo>
                    <a:pt x="116" y="1"/>
                  </a:moveTo>
                  <a:lnTo>
                    <a:pt x="0" y="122"/>
                  </a:lnTo>
                  <a:lnTo>
                    <a:pt x="0" y="388"/>
                  </a:lnTo>
                  <a:lnTo>
                    <a:pt x="232" y="388"/>
                  </a:lnTo>
                  <a:lnTo>
                    <a:pt x="232" y="122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3"/>
            <p:cNvSpPr/>
            <p:nvPr/>
          </p:nvSpPr>
          <p:spPr>
            <a:xfrm>
              <a:off x="7067772" y="4166278"/>
              <a:ext cx="187929" cy="44600"/>
            </a:xfrm>
            <a:custGeom>
              <a:avLst/>
              <a:gdLst/>
              <a:ahLst/>
              <a:cxnLst/>
              <a:rect l="l" t="t" r="r" b="b"/>
              <a:pathLst>
                <a:path w="514" h="122" extrusionOk="0">
                  <a:moveTo>
                    <a:pt x="0" y="1"/>
                  </a:moveTo>
                  <a:lnTo>
                    <a:pt x="116" y="122"/>
                  </a:lnTo>
                  <a:lnTo>
                    <a:pt x="513" y="122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3"/>
            <p:cNvSpPr/>
            <p:nvPr/>
          </p:nvSpPr>
          <p:spPr>
            <a:xfrm>
              <a:off x="7110184" y="4210513"/>
              <a:ext cx="145517" cy="97609"/>
            </a:xfrm>
            <a:custGeom>
              <a:avLst/>
              <a:gdLst/>
              <a:ahLst/>
              <a:cxnLst/>
              <a:rect l="l" t="t" r="r" b="b"/>
              <a:pathLst>
                <a:path w="398" h="267" extrusionOk="0">
                  <a:moveTo>
                    <a:pt x="0" y="1"/>
                  </a:moveTo>
                  <a:lnTo>
                    <a:pt x="0" y="267"/>
                  </a:lnTo>
                  <a:lnTo>
                    <a:pt x="397" y="267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3"/>
            <p:cNvSpPr/>
            <p:nvPr/>
          </p:nvSpPr>
          <p:spPr>
            <a:xfrm>
              <a:off x="6625736" y="4244146"/>
              <a:ext cx="113342" cy="341815"/>
            </a:xfrm>
            <a:custGeom>
              <a:avLst/>
              <a:gdLst/>
              <a:ahLst/>
              <a:cxnLst/>
              <a:rect l="l" t="t" r="r" b="b"/>
              <a:pathLst>
                <a:path w="310" h="935" extrusionOk="0">
                  <a:moveTo>
                    <a:pt x="155" y="1"/>
                  </a:moveTo>
                  <a:lnTo>
                    <a:pt x="0" y="165"/>
                  </a:lnTo>
                  <a:lnTo>
                    <a:pt x="0" y="934"/>
                  </a:lnTo>
                  <a:lnTo>
                    <a:pt x="310" y="934"/>
                  </a:lnTo>
                  <a:lnTo>
                    <a:pt x="310" y="165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3"/>
            <p:cNvSpPr/>
            <p:nvPr/>
          </p:nvSpPr>
          <p:spPr>
            <a:xfrm>
              <a:off x="6682042" y="4244146"/>
              <a:ext cx="249718" cy="60320"/>
            </a:xfrm>
            <a:custGeom>
              <a:avLst/>
              <a:gdLst/>
              <a:ahLst/>
              <a:cxnLst/>
              <a:rect l="l" t="t" r="r" b="b"/>
              <a:pathLst>
                <a:path w="683" h="165" extrusionOk="0">
                  <a:moveTo>
                    <a:pt x="1" y="1"/>
                  </a:moveTo>
                  <a:lnTo>
                    <a:pt x="156" y="165"/>
                  </a:lnTo>
                  <a:lnTo>
                    <a:pt x="683" y="165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3"/>
            <p:cNvSpPr/>
            <p:nvPr/>
          </p:nvSpPr>
          <p:spPr>
            <a:xfrm>
              <a:off x="6738713" y="4304101"/>
              <a:ext cx="193047" cy="281860"/>
            </a:xfrm>
            <a:custGeom>
              <a:avLst/>
              <a:gdLst/>
              <a:ahLst/>
              <a:cxnLst/>
              <a:rect l="l" t="t" r="r" b="b"/>
              <a:pathLst>
                <a:path w="528" h="771" extrusionOk="0">
                  <a:moveTo>
                    <a:pt x="1" y="1"/>
                  </a:moveTo>
                  <a:lnTo>
                    <a:pt x="1" y="770"/>
                  </a:lnTo>
                  <a:lnTo>
                    <a:pt x="528" y="770"/>
                  </a:lnTo>
                  <a:lnTo>
                    <a:pt x="528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3"/>
            <p:cNvSpPr/>
            <p:nvPr/>
          </p:nvSpPr>
          <p:spPr>
            <a:xfrm>
              <a:off x="7014757" y="4228426"/>
              <a:ext cx="16087" cy="35461"/>
            </a:xfrm>
            <a:custGeom>
              <a:avLst/>
              <a:gdLst/>
              <a:ahLst/>
              <a:cxnLst/>
              <a:rect l="l" t="t" r="r" b="b"/>
              <a:pathLst>
                <a:path w="44" h="97" extrusionOk="0">
                  <a:moveTo>
                    <a:pt x="0" y="0"/>
                  </a:moveTo>
                  <a:lnTo>
                    <a:pt x="0" y="97"/>
                  </a:lnTo>
                  <a:lnTo>
                    <a:pt x="44" y="9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3"/>
            <p:cNvSpPr/>
            <p:nvPr/>
          </p:nvSpPr>
          <p:spPr>
            <a:xfrm>
              <a:off x="7042910" y="4305929"/>
              <a:ext cx="133086" cy="126124"/>
            </a:xfrm>
            <a:custGeom>
              <a:avLst/>
              <a:gdLst/>
              <a:ahLst/>
              <a:cxnLst/>
              <a:rect l="l" t="t" r="r" b="b"/>
              <a:pathLst>
                <a:path w="364" h="345" extrusionOk="0">
                  <a:moveTo>
                    <a:pt x="1" y="1"/>
                  </a:moveTo>
                  <a:lnTo>
                    <a:pt x="1" y="344"/>
                  </a:lnTo>
                  <a:lnTo>
                    <a:pt x="363" y="344"/>
                  </a:lnTo>
                  <a:lnTo>
                    <a:pt x="363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3"/>
            <p:cNvSpPr/>
            <p:nvPr/>
          </p:nvSpPr>
          <p:spPr>
            <a:xfrm>
              <a:off x="6929933" y="4305929"/>
              <a:ext cx="113342" cy="126124"/>
            </a:xfrm>
            <a:custGeom>
              <a:avLst/>
              <a:gdLst/>
              <a:ahLst/>
              <a:cxnLst/>
              <a:rect l="l" t="t" r="r" b="b"/>
              <a:pathLst>
                <a:path w="310" h="345" extrusionOk="0">
                  <a:moveTo>
                    <a:pt x="0" y="1"/>
                  </a:moveTo>
                  <a:lnTo>
                    <a:pt x="0" y="344"/>
                  </a:lnTo>
                  <a:lnTo>
                    <a:pt x="310" y="344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3"/>
            <p:cNvSpPr/>
            <p:nvPr/>
          </p:nvSpPr>
          <p:spPr>
            <a:xfrm>
              <a:off x="6929933" y="4245974"/>
              <a:ext cx="113342" cy="60320"/>
            </a:xfrm>
            <a:custGeom>
              <a:avLst/>
              <a:gdLst/>
              <a:ahLst/>
              <a:cxnLst/>
              <a:rect l="l" t="t" r="r" b="b"/>
              <a:pathLst>
                <a:path w="310" h="165" extrusionOk="0">
                  <a:moveTo>
                    <a:pt x="155" y="0"/>
                  </a:moveTo>
                  <a:lnTo>
                    <a:pt x="0" y="165"/>
                  </a:lnTo>
                  <a:lnTo>
                    <a:pt x="310" y="165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3"/>
            <p:cNvSpPr/>
            <p:nvPr/>
          </p:nvSpPr>
          <p:spPr>
            <a:xfrm>
              <a:off x="6986238" y="4245974"/>
              <a:ext cx="189757" cy="60320"/>
            </a:xfrm>
            <a:custGeom>
              <a:avLst/>
              <a:gdLst/>
              <a:ahLst/>
              <a:cxnLst/>
              <a:rect l="l" t="t" r="r" b="b"/>
              <a:pathLst>
                <a:path w="519" h="165" extrusionOk="0">
                  <a:moveTo>
                    <a:pt x="1" y="0"/>
                  </a:moveTo>
                  <a:lnTo>
                    <a:pt x="156" y="165"/>
                  </a:lnTo>
                  <a:lnTo>
                    <a:pt x="518" y="165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3"/>
            <p:cNvSpPr/>
            <p:nvPr/>
          </p:nvSpPr>
          <p:spPr>
            <a:xfrm>
              <a:off x="7258626" y="4229888"/>
              <a:ext cx="14625" cy="33999"/>
            </a:xfrm>
            <a:custGeom>
              <a:avLst/>
              <a:gdLst/>
              <a:ahLst/>
              <a:cxnLst/>
              <a:rect l="l" t="t" r="r" b="b"/>
              <a:pathLst>
                <a:path w="40" h="93" extrusionOk="0">
                  <a:moveTo>
                    <a:pt x="1" y="1"/>
                  </a:moveTo>
                  <a:lnTo>
                    <a:pt x="1" y="93"/>
                  </a:lnTo>
                  <a:lnTo>
                    <a:pt x="39" y="93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3"/>
            <p:cNvSpPr/>
            <p:nvPr/>
          </p:nvSpPr>
          <p:spPr>
            <a:xfrm>
              <a:off x="7287144" y="4305929"/>
              <a:ext cx="132720" cy="126124"/>
            </a:xfrm>
            <a:custGeom>
              <a:avLst/>
              <a:gdLst/>
              <a:ahLst/>
              <a:cxnLst/>
              <a:rect l="l" t="t" r="r" b="b"/>
              <a:pathLst>
                <a:path w="363" h="345" extrusionOk="0">
                  <a:moveTo>
                    <a:pt x="0" y="1"/>
                  </a:moveTo>
                  <a:lnTo>
                    <a:pt x="0" y="344"/>
                  </a:lnTo>
                  <a:lnTo>
                    <a:pt x="363" y="344"/>
                  </a:lnTo>
                  <a:lnTo>
                    <a:pt x="363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3"/>
            <p:cNvSpPr/>
            <p:nvPr/>
          </p:nvSpPr>
          <p:spPr>
            <a:xfrm>
              <a:off x="7173802" y="4305929"/>
              <a:ext cx="113708" cy="126124"/>
            </a:xfrm>
            <a:custGeom>
              <a:avLst/>
              <a:gdLst/>
              <a:ahLst/>
              <a:cxnLst/>
              <a:rect l="l" t="t" r="r" b="b"/>
              <a:pathLst>
                <a:path w="311" h="345" extrusionOk="0">
                  <a:moveTo>
                    <a:pt x="1" y="1"/>
                  </a:moveTo>
                  <a:lnTo>
                    <a:pt x="1" y="344"/>
                  </a:lnTo>
                  <a:lnTo>
                    <a:pt x="310" y="344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3"/>
            <p:cNvSpPr/>
            <p:nvPr/>
          </p:nvSpPr>
          <p:spPr>
            <a:xfrm>
              <a:off x="7173802" y="4245974"/>
              <a:ext cx="113708" cy="60320"/>
            </a:xfrm>
            <a:custGeom>
              <a:avLst/>
              <a:gdLst/>
              <a:ahLst/>
              <a:cxnLst/>
              <a:rect l="l" t="t" r="r" b="b"/>
              <a:pathLst>
                <a:path w="311" h="165" extrusionOk="0">
                  <a:moveTo>
                    <a:pt x="155" y="0"/>
                  </a:moveTo>
                  <a:lnTo>
                    <a:pt x="1" y="165"/>
                  </a:lnTo>
                  <a:lnTo>
                    <a:pt x="310" y="165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3"/>
            <p:cNvSpPr/>
            <p:nvPr/>
          </p:nvSpPr>
          <p:spPr>
            <a:xfrm>
              <a:off x="7230473" y="4245974"/>
              <a:ext cx="189391" cy="60320"/>
            </a:xfrm>
            <a:custGeom>
              <a:avLst/>
              <a:gdLst/>
              <a:ahLst/>
              <a:cxnLst/>
              <a:rect l="l" t="t" r="r" b="b"/>
              <a:pathLst>
                <a:path w="518" h="165" extrusionOk="0">
                  <a:moveTo>
                    <a:pt x="0" y="0"/>
                  </a:moveTo>
                  <a:lnTo>
                    <a:pt x="155" y="165"/>
                  </a:lnTo>
                  <a:lnTo>
                    <a:pt x="518" y="16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3"/>
            <p:cNvSpPr/>
            <p:nvPr/>
          </p:nvSpPr>
          <p:spPr>
            <a:xfrm>
              <a:off x="6788437" y="4348336"/>
              <a:ext cx="141861" cy="235797"/>
            </a:xfrm>
            <a:custGeom>
              <a:avLst/>
              <a:gdLst/>
              <a:ahLst/>
              <a:cxnLst/>
              <a:rect l="l" t="t" r="r" b="b"/>
              <a:pathLst>
                <a:path w="388" h="645" extrusionOk="0">
                  <a:moveTo>
                    <a:pt x="194" y="1"/>
                  </a:moveTo>
                  <a:lnTo>
                    <a:pt x="0" y="209"/>
                  </a:lnTo>
                  <a:lnTo>
                    <a:pt x="0" y="644"/>
                  </a:lnTo>
                  <a:lnTo>
                    <a:pt x="387" y="644"/>
                  </a:lnTo>
                  <a:lnTo>
                    <a:pt x="387" y="209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3"/>
            <p:cNvSpPr/>
            <p:nvPr/>
          </p:nvSpPr>
          <p:spPr>
            <a:xfrm>
              <a:off x="6859002" y="4348336"/>
              <a:ext cx="313336" cy="76406"/>
            </a:xfrm>
            <a:custGeom>
              <a:avLst/>
              <a:gdLst/>
              <a:ahLst/>
              <a:cxnLst/>
              <a:rect l="l" t="t" r="r" b="b"/>
              <a:pathLst>
                <a:path w="857" h="209" extrusionOk="0">
                  <a:moveTo>
                    <a:pt x="1" y="1"/>
                  </a:moveTo>
                  <a:lnTo>
                    <a:pt x="194" y="209"/>
                  </a:lnTo>
                  <a:lnTo>
                    <a:pt x="857" y="209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3"/>
            <p:cNvSpPr/>
            <p:nvPr/>
          </p:nvSpPr>
          <p:spPr>
            <a:xfrm>
              <a:off x="6929933" y="4424376"/>
              <a:ext cx="242406" cy="159757"/>
            </a:xfrm>
            <a:custGeom>
              <a:avLst/>
              <a:gdLst/>
              <a:ahLst/>
              <a:cxnLst/>
              <a:rect l="l" t="t" r="r" b="b"/>
              <a:pathLst>
                <a:path w="663" h="437" extrusionOk="0">
                  <a:moveTo>
                    <a:pt x="0" y="1"/>
                  </a:moveTo>
                  <a:lnTo>
                    <a:pt x="0" y="436"/>
                  </a:lnTo>
                  <a:lnTo>
                    <a:pt x="663" y="436"/>
                  </a:lnTo>
                  <a:lnTo>
                    <a:pt x="663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3"/>
            <p:cNvSpPr/>
            <p:nvPr/>
          </p:nvSpPr>
          <p:spPr>
            <a:xfrm>
              <a:off x="6832678" y="4497126"/>
              <a:ext cx="40949" cy="87007"/>
            </a:xfrm>
            <a:custGeom>
              <a:avLst/>
              <a:gdLst/>
              <a:ahLst/>
              <a:cxnLst/>
              <a:rect l="l" t="t" r="r" b="b"/>
              <a:pathLst>
                <a:path w="112" h="238" extrusionOk="0">
                  <a:moveTo>
                    <a:pt x="56" y="0"/>
                  </a:moveTo>
                  <a:cubicBezTo>
                    <a:pt x="28" y="0"/>
                    <a:pt x="0" y="20"/>
                    <a:pt x="5" y="58"/>
                  </a:cubicBezTo>
                  <a:lnTo>
                    <a:pt x="5" y="237"/>
                  </a:lnTo>
                  <a:lnTo>
                    <a:pt x="106" y="237"/>
                  </a:lnTo>
                  <a:lnTo>
                    <a:pt x="106" y="58"/>
                  </a:lnTo>
                  <a:cubicBezTo>
                    <a:pt x="111" y="20"/>
                    <a:pt x="83" y="0"/>
                    <a:pt x="56" y="0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3"/>
            <p:cNvSpPr/>
            <p:nvPr/>
          </p:nvSpPr>
          <p:spPr>
            <a:xfrm>
              <a:off x="7099581" y="4507728"/>
              <a:ext cx="37293" cy="65804"/>
            </a:xfrm>
            <a:custGeom>
              <a:avLst/>
              <a:gdLst/>
              <a:ahLst/>
              <a:cxnLst/>
              <a:rect l="l" t="t" r="r" b="b"/>
              <a:pathLst>
                <a:path w="102" h="180" extrusionOk="0">
                  <a:moveTo>
                    <a:pt x="15" y="0"/>
                  </a:moveTo>
                  <a:cubicBezTo>
                    <a:pt x="5" y="0"/>
                    <a:pt x="0" y="10"/>
                    <a:pt x="0" y="20"/>
                  </a:cubicBezTo>
                  <a:lnTo>
                    <a:pt x="0" y="165"/>
                  </a:lnTo>
                  <a:cubicBezTo>
                    <a:pt x="0" y="170"/>
                    <a:pt x="5" y="179"/>
                    <a:pt x="15" y="179"/>
                  </a:cubicBezTo>
                  <a:lnTo>
                    <a:pt x="87" y="179"/>
                  </a:lnTo>
                  <a:cubicBezTo>
                    <a:pt x="97" y="179"/>
                    <a:pt x="102" y="170"/>
                    <a:pt x="102" y="165"/>
                  </a:cubicBezTo>
                  <a:lnTo>
                    <a:pt x="102" y="20"/>
                  </a:lnTo>
                  <a:cubicBezTo>
                    <a:pt x="102" y="10"/>
                    <a:pt x="97" y="0"/>
                    <a:pt x="87" y="0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3"/>
            <p:cNvSpPr/>
            <p:nvPr/>
          </p:nvSpPr>
          <p:spPr>
            <a:xfrm>
              <a:off x="7037791" y="4507728"/>
              <a:ext cx="39121" cy="65804"/>
            </a:xfrm>
            <a:custGeom>
              <a:avLst/>
              <a:gdLst/>
              <a:ahLst/>
              <a:cxnLst/>
              <a:rect l="l" t="t" r="r" b="b"/>
              <a:pathLst>
                <a:path w="107" h="180" extrusionOk="0">
                  <a:moveTo>
                    <a:pt x="19" y="0"/>
                  </a:moveTo>
                  <a:cubicBezTo>
                    <a:pt x="10" y="0"/>
                    <a:pt x="0" y="10"/>
                    <a:pt x="0" y="20"/>
                  </a:cubicBezTo>
                  <a:lnTo>
                    <a:pt x="0" y="165"/>
                  </a:lnTo>
                  <a:cubicBezTo>
                    <a:pt x="0" y="170"/>
                    <a:pt x="10" y="179"/>
                    <a:pt x="19" y="179"/>
                  </a:cubicBezTo>
                  <a:lnTo>
                    <a:pt x="92" y="179"/>
                  </a:lnTo>
                  <a:cubicBezTo>
                    <a:pt x="102" y="179"/>
                    <a:pt x="107" y="170"/>
                    <a:pt x="107" y="165"/>
                  </a:cubicBezTo>
                  <a:lnTo>
                    <a:pt x="107" y="20"/>
                  </a:lnTo>
                  <a:cubicBezTo>
                    <a:pt x="107" y="10"/>
                    <a:pt x="102" y="0"/>
                    <a:pt x="92" y="0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3"/>
            <p:cNvSpPr/>
            <p:nvPr/>
          </p:nvSpPr>
          <p:spPr>
            <a:xfrm>
              <a:off x="6977463" y="4507728"/>
              <a:ext cx="39487" cy="65804"/>
            </a:xfrm>
            <a:custGeom>
              <a:avLst/>
              <a:gdLst/>
              <a:ahLst/>
              <a:cxnLst/>
              <a:rect l="l" t="t" r="r" b="b"/>
              <a:pathLst>
                <a:path w="108" h="180" extrusionOk="0">
                  <a:moveTo>
                    <a:pt x="15" y="0"/>
                  </a:moveTo>
                  <a:cubicBezTo>
                    <a:pt x="5" y="0"/>
                    <a:pt x="1" y="10"/>
                    <a:pt x="1" y="20"/>
                  </a:cubicBezTo>
                  <a:lnTo>
                    <a:pt x="1" y="165"/>
                  </a:lnTo>
                  <a:cubicBezTo>
                    <a:pt x="1" y="170"/>
                    <a:pt x="5" y="179"/>
                    <a:pt x="15" y="179"/>
                  </a:cubicBezTo>
                  <a:lnTo>
                    <a:pt x="88" y="179"/>
                  </a:lnTo>
                  <a:cubicBezTo>
                    <a:pt x="97" y="179"/>
                    <a:pt x="107" y="170"/>
                    <a:pt x="107" y="165"/>
                  </a:cubicBezTo>
                  <a:lnTo>
                    <a:pt x="107" y="20"/>
                  </a:lnTo>
                  <a:cubicBezTo>
                    <a:pt x="107" y="10"/>
                    <a:pt x="97" y="0"/>
                    <a:pt x="88" y="0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3"/>
            <p:cNvSpPr/>
            <p:nvPr/>
          </p:nvSpPr>
          <p:spPr>
            <a:xfrm>
              <a:off x="7099581" y="4434978"/>
              <a:ext cx="37293" cy="64342"/>
            </a:xfrm>
            <a:custGeom>
              <a:avLst/>
              <a:gdLst/>
              <a:ahLst/>
              <a:cxnLst/>
              <a:rect l="l" t="t" r="r" b="b"/>
              <a:pathLst>
                <a:path w="102" h="176" extrusionOk="0">
                  <a:moveTo>
                    <a:pt x="15" y="1"/>
                  </a:moveTo>
                  <a:cubicBezTo>
                    <a:pt x="5" y="1"/>
                    <a:pt x="0" y="6"/>
                    <a:pt x="0" y="15"/>
                  </a:cubicBezTo>
                  <a:lnTo>
                    <a:pt x="0" y="161"/>
                  </a:lnTo>
                  <a:cubicBezTo>
                    <a:pt x="0" y="170"/>
                    <a:pt x="5" y="175"/>
                    <a:pt x="15" y="175"/>
                  </a:cubicBezTo>
                  <a:lnTo>
                    <a:pt x="87" y="175"/>
                  </a:lnTo>
                  <a:cubicBezTo>
                    <a:pt x="97" y="175"/>
                    <a:pt x="102" y="170"/>
                    <a:pt x="102" y="161"/>
                  </a:cubicBezTo>
                  <a:lnTo>
                    <a:pt x="102" y="15"/>
                  </a:lnTo>
                  <a:cubicBezTo>
                    <a:pt x="102" y="6"/>
                    <a:pt x="97" y="1"/>
                    <a:pt x="87" y="1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3"/>
            <p:cNvSpPr/>
            <p:nvPr/>
          </p:nvSpPr>
          <p:spPr>
            <a:xfrm>
              <a:off x="7037791" y="4434978"/>
              <a:ext cx="39121" cy="64342"/>
            </a:xfrm>
            <a:custGeom>
              <a:avLst/>
              <a:gdLst/>
              <a:ahLst/>
              <a:cxnLst/>
              <a:rect l="l" t="t" r="r" b="b"/>
              <a:pathLst>
                <a:path w="107" h="176" extrusionOk="0">
                  <a:moveTo>
                    <a:pt x="19" y="1"/>
                  </a:moveTo>
                  <a:cubicBezTo>
                    <a:pt x="10" y="1"/>
                    <a:pt x="0" y="6"/>
                    <a:pt x="0" y="15"/>
                  </a:cubicBezTo>
                  <a:lnTo>
                    <a:pt x="0" y="161"/>
                  </a:lnTo>
                  <a:cubicBezTo>
                    <a:pt x="0" y="170"/>
                    <a:pt x="10" y="175"/>
                    <a:pt x="19" y="175"/>
                  </a:cubicBezTo>
                  <a:lnTo>
                    <a:pt x="92" y="175"/>
                  </a:lnTo>
                  <a:cubicBezTo>
                    <a:pt x="102" y="175"/>
                    <a:pt x="107" y="170"/>
                    <a:pt x="107" y="161"/>
                  </a:cubicBezTo>
                  <a:lnTo>
                    <a:pt x="107" y="15"/>
                  </a:lnTo>
                  <a:cubicBezTo>
                    <a:pt x="107" y="6"/>
                    <a:pt x="102" y="1"/>
                    <a:pt x="92" y="1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3"/>
            <p:cNvSpPr/>
            <p:nvPr/>
          </p:nvSpPr>
          <p:spPr>
            <a:xfrm>
              <a:off x="6977463" y="4434978"/>
              <a:ext cx="39487" cy="64342"/>
            </a:xfrm>
            <a:custGeom>
              <a:avLst/>
              <a:gdLst/>
              <a:ahLst/>
              <a:cxnLst/>
              <a:rect l="l" t="t" r="r" b="b"/>
              <a:pathLst>
                <a:path w="108" h="176" extrusionOk="0">
                  <a:moveTo>
                    <a:pt x="15" y="1"/>
                  </a:moveTo>
                  <a:cubicBezTo>
                    <a:pt x="5" y="1"/>
                    <a:pt x="1" y="6"/>
                    <a:pt x="1" y="15"/>
                  </a:cubicBezTo>
                  <a:lnTo>
                    <a:pt x="1" y="161"/>
                  </a:lnTo>
                  <a:cubicBezTo>
                    <a:pt x="1" y="170"/>
                    <a:pt x="5" y="175"/>
                    <a:pt x="15" y="175"/>
                  </a:cubicBezTo>
                  <a:lnTo>
                    <a:pt x="88" y="175"/>
                  </a:lnTo>
                  <a:cubicBezTo>
                    <a:pt x="97" y="175"/>
                    <a:pt x="107" y="170"/>
                    <a:pt x="107" y="161"/>
                  </a:cubicBezTo>
                  <a:lnTo>
                    <a:pt x="107" y="15"/>
                  </a:lnTo>
                  <a:cubicBezTo>
                    <a:pt x="107" y="6"/>
                    <a:pt x="97" y="1"/>
                    <a:pt x="88" y="1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3"/>
            <p:cNvSpPr/>
            <p:nvPr/>
          </p:nvSpPr>
          <p:spPr>
            <a:xfrm>
              <a:off x="7274713" y="4327132"/>
              <a:ext cx="21572" cy="48256"/>
            </a:xfrm>
            <a:custGeom>
              <a:avLst/>
              <a:gdLst/>
              <a:ahLst/>
              <a:cxnLst/>
              <a:rect l="l" t="t" r="r" b="b"/>
              <a:pathLst>
                <a:path w="59" h="132" extrusionOk="0">
                  <a:moveTo>
                    <a:pt x="0" y="1"/>
                  </a:moveTo>
                  <a:lnTo>
                    <a:pt x="0" y="131"/>
                  </a:lnTo>
                  <a:lnTo>
                    <a:pt x="58" y="131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3"/>
            <p:cNvSpPr/>
            <p:nvPr/>
          </p:nvSpPr>
          <p:spPr>
            <a:xfrm>
              <a:off x="7311641" y="4426204"/>
              <a:ext cx="164895" cy="157929"/>
            </a:xfrm>
            <a:custGeom>
              <a:avLst/>
              <a:gdLst/>
              <a:ahLst/>
              <a:cxnLst/>
              <a:rect l="l" t="t" r="r" b="b"/>
              <a:pathLst>
                <a:path w="451" h="432" extrusionOk="0">
                  <a:moveTo>
                    <a:pt x="1" y="1"/>
                  </a:moveTo>
                  <a:lnTo>
                    <a:pt x="1" y="431"/>
                  </a:lnTo>
                  <a:lnTo>
                    <a:pt x="451" y="431"/>
                  </a:lnTo>
                  <a:lnTo>
                    <a:pt x="451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3"/>
            <p:cNvSpPr/>
            <p:nvPr/>
          </p:nvSpPr>
          <p:spPr>
            <a:xfrm>
              <a:off x="7170146" y="4426204"/>
              <a:ext cx="141861" cy="157929"/>
            </a:xfrm>
            <a:custGeom>
              <a:avLst/>
              <a:gdLst/>
              <a:ahLst/>
              <a:cxnLst/>
              <a:rect l="l" t="t" r="r" b="b"/>
              <a:pathLst>
                <a:path w="388" h="432" extrusionOk="0">
                  <a:moveTo>
                    <a:pt x="1" y="1"/>
                  </a:moveTo>
                  <a:lnTo>
                    <a:pt x="1" y="431"/>
                  </a:lnTo>
                  <a:lnTo>
                    <a:pt x="388" y="431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3"/>
            <p:cNvSpPr/>
            <p:nvPr/>
          </p:nvSpPr>
          <p:spPr>
            <a:xfrm>
              <a:off x="7170146" y="4351992"/>
              <a:ext cx="141861" cy="74578"/>
            </a:xfrm>
            <a:custGeom>
              <a:avLst/>
              <a:gdLst/>
              <a:ahLst/>
              <a:cxnLst/>
              <a:rect l="l" t="t" r="r" b="b"/>
              <a:pathLst>
                <a:path w="388" h="204" extrusionOk="0">
                  <a:moveTo>
                    <a:pt x="194" y="1"/>
                  </a:moveTo>
                  <a:lnTo>
                    <a:pt x="1" y="204"/>
                  </a:lnTo>
                  <a:lnTo>
                    <a:pt x="388" y="204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3"/>
            <p:cNvSpPr/>
            <p:nvPr/>
          </p:nvSpPr>
          <p:spPr>
            <a:xfrm>
              <a:off x="7241076" y="4351992"/>
              <a:ext cx="235459" cy="74578"/>
            </a:xfrm>
            <a:custGeom>
              <a:avLst/>
              <a:gdLst/>
              <a:ahLst/>
              <a:cxnLst/>
              <a:rect l="l" t="t" r="r" b="b"/>
              <a:pathLst>
                <a:path w="644" h="204" extrusionOk="0">
                  <a:moveTo>
                    <a:pt x="0" y="1"/>
                  </a:moveTo>
                  <a:lnTo>
                    <a:pt x="194" y="204"/>
                  </a:lnTo>
                  <a:lnTo>
                    <a:pt x="644" y="204"/>
                  </a:lnTo>
                  <a:lnTo>
                    <a:pt x="460" y="1"/>
                  </a:ln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3"/>
            <p:cNvSpPr/>
            <p:nvPr/>
          </p:nvSpPr>
          <p:spPr>
            <a:xfrm>
              <a:off x="7212558" y="4497126"/>
              <a:ext cx="51918" cy="87007"/>
            </a:xfrm>
            <a:custGeom>
              <a:avLst/>
              <a:gdLst/>
              <a:ahLst/>
              <a:cxnLst/>
              <a:rect l="l" t="t" r="r" b="b"/>
              <a:pathLst>
                <a:path w="142" h="238" extrusionOk="0">
                  <a:moveTo>
                    <a:pt x="71" y="0"/>
                  </a:moveTo>
                  <a:cubicBezTo>
                    <a:pt x="36" y="0"/>
                    <a:pt x="1" y="24"/>
                    <a:pt x="6" y="73"/>
                  </a:cubicBezTo>
                  <a:lnTo>
                    <a:pt x="6" y="237"/>
                  </a:lnTo>
                  <a:lnTo>
                    <a:pt x="136" y="237"/>
                  </a:lnTo>
                  <a:lnTo>
                    <a:pt x="136" y="73"/>
                  </a:lnTo>
                  <a:cubicBezTo>
                    <a:pt x="141" y="24"/>
                    <a:pt x="106" y="0"/>
                    <a:pt x="71" y="0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3"/>
            <p:cNvSpPr/>
            <p:nvPr/>
          </p:nvSpPr>
          <p:spPr>
            <a:xfrm>
              <a:off x="7403777" y="4507728"/>
              <a:ext cx="39121" cy="65804"/>
            </a:xfrm>
            <a:custGeom>
              <a:avLst/>
              <a:gdLst/>
              <a:ahLst/>
              <a:cxnLst/>
              <a:rect l="l" t="t" r="r" b="b"/>
              <a:pathLst>
                <a:path w="107" h="180" extrusionOk="0">
                  <a:moveTo>
                    <a:pt x="15" y="0"/>
                  </a:moveTo>
                  <a:cubicBezTo>
                    <a:pt x="5" y="0"/>
                    <a:pt x="0" y="10"/>
                    <a:pt x="0" y="20"/>
                  </a:cubicBezTo>
                  <a:lnTo>
                    <a:pt x="0" y="165"/>
                  </a:lnTo>
                  <a:cubicBezTo>
                    <a:pt x="0" y="170"/>
                    <a:pt x="5" y="179"/>
                    <a:pt x="15" y="179"/>
                  </a:cubicBezTo>
                  <a:lnTo>
                    <a:pt x="92" y="179"/>
                  </a:lnTo>
                  <a:cubicBezTo>
                    <a:pt x="97" y="179"/>
                    <a:pt x="107" y="170"/>
                    <a:pt x="107" y="165"/>
                  </a:cubicBezTo>
                  <a:lnTo>
                    <a:pt x="107" y="20"/>
                  </a:lnTo>
                  <a:cubicBezTo>
                    <a:pt x="107" y="10"/>
                    <a:pt x="97" y="0"/>
                    <a:pt x="92" y="0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3"/>
            <p:cNvSpPr/>
            <p:nvPr/>
          </p:nvSpPr>
          <p:spPr>
            <a:xfrm>
              <a:off x="7343450" y="4507728"/>
              <a:ext cx="37659" cy="65804"/>
            </a:xfrm>
            <a:custGeom>
              <a:avLst/>
              <a:gdLst/>
              <a:ahLst/>
              <a:cxnLst/>
              <a:rect l="l" t="t" r="r" b="b"/>
              <a:pathLst>
                <a:path w="103" h="180" extrusionOk="0">
                  <a:moveTo>
                    <a:pt x="15" y="0"/>
                  </a:moveTo>
                  <a:cubicBezTo>
                    <a:pt x="6" y="0"/>
                    <a:pt x="1" y="10"/>
                    <a:pt x="1" y="20"/>
                  </a:cubicBezTo>
                  <a:lnTo>
                    <a:pt x="1" y="165"/>
                  </a:lnTo>
                  <a:cubicBezTo>
                    <a:pt x="1" y="170"/>
                    <a:pt x="6" y="179"/>
                    <a:pt x="15" y="179"/>
                  </a:cubicBezTo>
                  <a:lnTo>
                    <a:pt x="88" y="179"/>
                  </a:lnTo>
                  <a:cubicBezTo>
                    <a:pt x="98" y="179"/>
                    <a:pt x="102" y="170"/>
                    <a:pt x="102" y="165"/>
                  </a:cubicBezTo>
                  <a:lnTo>
                    <a:pt x="102" y="20"/>
                  </a:lnTo>
                  <a:cubicBezTo>
                    <a:pt x="102" y="10"/>
                    <a:pt x="98" y="0"/>
                    <a:pt x="88" y="0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3"/>
            <p:cNvSpPr/>
            <p:nvPr/>
          </p:nvSpPr>
          <p:spPr>
            <a:xfrm>
              <a:off x="7403777" y="4434978"/>
              <a:ext cx="39121" cy="64342"/>
            </a:xfrm>
            <a:custGeom>
              <a:avLst/>
              <a:gdLst/>
              <a:ahLst/>
              <a:cxnLst/>
              <a:rect l="l" t="t" r="r" b="b"/>
              <a:pathLst>
                <a:path w="107" h="176" extrusionOk="0">
                  <a:moveTo>
                    <a:pt x="15" y="1"/>
                  </a:moveTo>
                  <a:cubicBezTo>
                    <a:pt x="5" y="1"/>
                    <a:pt x="0" y="6"/>
                    <a:pt x="0" y="15"/>
                  </a:cubicBezTo>
                  <a:lnTo>
                    <a:pt x="0" y="161"/>
                  </a:lnTo>
                  <a:cubicBezTo>
                    <a:pt x="0" y="170"/>
                    <a:pt x="5" y="175"/>
                    <a:pt x="15" y="175"/>
                  </a:cubicBezTo>
                  <a:lnTo>
                    <a:pt x="92" y="175"/>
                  </a:lnTo>
                  <a:cubicBezTo>
                    <a:pt x="97" y="175"/>
                    <a:pt x="107" y="170"/>
                    <a:pt x="107" y="161"/>
                  </a:cubicBezTo>
                  <a:lnTo>
                    <a:pt x="107" y="15"/>
                  </a:lnTo>
                  <a:cubicBezTo>
                    <a:pt x="107" y="6"/>
                    <a:pt x="97" y="1"/>
                    <a:pt x="92" y="1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3"/>
            <p:cNvSpPr/>
            <p:nvPr/>
          </p:nvSpPr>
          <p:spPr>
            <a:xfrm>
              <a:off x="7343450" y="4434978"/>
              <a:ext cx="37659" cy="64342"/>
            </a:xfrm>
            <a:custGeom>
              <a:avLst/>
              <a:gdLst/>
              <a:ahLst/>
              <a:cxnLst/>
              <a:rect l="l" t="t" r="r" b="b"/>
              <a:pathLst>
                <a:path w="103" h="176" extrusionOk="0">
                  <a:moveTo>
                    <a:pt x="15" y="1"/>
                  </a:moveTo>
                  <a:cubicBezTo>
                    <a:pt x="6" y="1"/>
                    <a:pt x="1" y="6"/>
                    <a:pt x="1" y="15"/>
                  </a:cubicBezTo>
                  <a:lnTo>
                    <a:pt x="1" y="161"/>
                  </a:lnTo>
                  <a:cubicBezTo>
                    <a:pt x="1" y="170"/>
                    <a:pt x="6" y="175"/>
                    <a:pt x="15" y="175"/>
                  </a:cubicBezTo>
                  <a:lnTo>
                    <a:pt x="88" y="175"/>
                  </a:lnTo>
                  <a:cubicBezTo>
                    <a:pt x="98" y="175"/>
                    <a:pt x="102" y="170"/>
                    <a:pt x="102" y="161"/>
                  </a:cubicBezTo>
                  <a:lnTo>
                    <a:pt x="102" y="15"/>
                  </a:lnTo>
                  <a:cubicBezTo>
                    <a:pt x="102" y="6"/>
                    <a:pt x="98" y="1"/>
                    <a:pt x="88" y="1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" name="Google Shape;817;p13"/>
          <p:cNvGrpSpPr/>
          <p:nvPr/>
        </p:nvGrpSpPr>
        <p:grpSpPr>
          <a:xfrm>
            <a:off x="8167272" y="4109999"/>
            <a:ext cx="252306" cy="528250"/>
            <a:chOff x="2975347" y="4014549"/>
            <a:chExt cx="252306" cy="528250"/>
          </a:xfrm>
        </p:grpSpPr>
        <p:sp>
          <p:nvSpPr>
            <p:cNvPr id="818" name="Google Shape;818;p13"/>
            <p:cNvSpPr/>
            <p:nvPr/>
          </p:nvSpPr>
          <p:spPr>
            <a:xfrm>
              <a:off x="2975347" y="4014549"/>
              <a:ext cx="252306" cy="397976"/>
            </a:xfrm>
            <a:custGeom>
              <a:avLst/>
              <a:gdLst/>
              <a:ahLst/>
              <a:cxnLst/>
              <a:rect l="l" t="t" r="r" b="b"/>
              <a:pathLst>
                <a:path w="1164" h="1836" extrusionOk="0">
                  <a:moveTo>
                    <a:pt x="598" y="0"/>
                  </a:moveTo>
                  <a:cubicBezTo>
                    <a:pt x="240" y="0"/>
                    <a:pt x="22" y="363"/>
                    <a:pt x="95" y="682"/>
                  </a:cubicBezTo>
                  <a:cubicBezTo>
                    <a:pt x="138" y="900"/>
                    <a:pt x="124" y="1122"/>
                    <a:pt x="56" y="1330"/>
                  </a:cubicBezTo>
                  <a:cubicBezTo>
                    <a:pt x="33" y="1401"/>
                    <a:pt x="0" y="1835"/>
                    <a:pt x="545" y="1835"/>
                  </a:cubicBezTo>
                  <a:cubicBezTo>
                    <a:pt x="562" y="1835"/>
                    <a:pt x="580" y="1834"/>
                    <a:pt x="598" y="1833"/>
                  </a:cubicBezTo>
                  <a:cubicBezTo>
                    <a:pt x="598" y="1833"/>
                    <a:pt x="614" y="1835"/>
                    <a:pt x="641" y="1835"/>
                  </a:cubicBezTo>
                  <a:cubicBezTo>
                    <a:pt x="770" y="1835"/>
                    <a:pt x="1148" y="1795"/>
                    <a:pt x="1140" y="1330"/>
                  </a:cubicBezTo>
                  <a:cubicBezTo>
                    <a:pt x="1130" y="774"/>
                    <a:pt x="1111" y="687"/>
                    <a:pt x="1140" y="493"/>
                  </a:cubicBezTo>
                  <a:cubicBezTo>
                    <a:pt x="1164" y="300"/>
                    <a:pt x="956" y="5"/>
                    <a:pt x="598" y="0"/>
                  </a:cubicBez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3"/>
            <p:cNvSpPr/>
            <p:nvPr/>
          </p:nvSpPr>
          <p:spPr>
            <a:xfrm>
              <a:off x="3100634" y="4121630"/>
              <a:ext cx="8670" cy="421170"/>
            </a:xfrm>
            <a:custGeom>
              <a:avLst/>
              <a:gdLst/>
              <a:ahLst/>
              <a:cxnLst/>
              <a:rect l="l" t="t" r="r" b="b"/>
              <a:pathLst>
                <a:path w="40" h="1943" extrusionOk="0">
                  <a:moveTo>
                    <a:pt x="20" y="1"/>
                  </a:moveTo>
                  <a:cubicBezTo>
                    <a:pt x="10" y="1"/>
                    <a:pt x="1" y="7"/>
                    <a:pt x="1" y="19"/>
                  </a:cubicBezTo>
                  <a:lnTo>
                    <a:pt x="1" y="1925"/>
                  </a:lnTo>
                  <a:cubicBezTo>
                    <a:pt x="1" y="1937"/>
                    <a:pt x="10" y="1943"/>
                    <a:pt x="20" y="1943"/>
                  </a:cubicBezTo>
                  <a:cubicBezTo>
                    <a:pt x="30" y="1943"/>
                    <a:pt x="39" y="1937"/>
                    <a:pt x="39" y="1925"/>
                  </a:cubicBezTo>
                  <a:lnTo>
                    <a:pt x="39" y="19"/>
                  </a:lnTo>
                  <a:cubicBezTo>
                    <a:pt x="39" y="7"/>
                    <a:pt x="30" y="1"/>
                    <a:pt x="20" y="1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3"/>
            <p:cNvSpPr/>
            <p:nvPr/>
          </p:nvSpPr>
          <p:spPr>
            <a:xfrm>
              <a:off x="3047528" y="4202266"/>
              <a:ext cx="62209" cy="59826"/>
            </a:xfrm>
            <a:custGeom>
              <a:avLst/>
              <a:gdLst/>
              <a:ahLst/>
              <a:cxnLst/>
              <a:rect l="l" t="t" r="r" b="b"/>
              <a:pathLst>
                <a:path w="287" h="276" extrusionOk="0">
                  <a:moveTo>
                    <a:pt x="25" y="0"/>
                  </a:moveTo>
                  <a:cubicBezTo>
                    <a:pt x="11" y="0"/>
                    <a:pt x="1" y="18"/>
                    <a:pt x="9" y="29"/>
                  </a:cubicBezTo>
                  <a:lnTo>
                    <a:pt x="250" y="271"/>
                  </a:lnTo>
                  <a:cubicBezTo>
                    <a:pt x="255" y="274"/>
                    <a:pt x="259" y="275"/>
                    <a:pt x="263" y="275"/>
                  </a:cubicBezTo>
                  <a:cubicBezTo>
                    <a:pt x="277" y="275"/>
                    <a:pt x="287" y="258"/>
                    <a:pt x="279" y="247"/>
                  </a:cubicBezTo>
                  <a:lnTo>
                    <a:pt x="38" y="5"/>
                  </a:lnTo>
                  <a:cubicBezTo>
                    <a:pt x="33" y="2"/>
                    <a:pt x="29" y="0"/>
                    <a:pt x="25" y="0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3"/>
            <p:cNvSpPr/>
            <p:nvPr/>
          </p:nvSpPr>
          <p:spPr>
            <a:xfrm>
              <a:off x="3100200" y="4262960"/>
              <a:ext cx="66978" cy="64162"/>
            </a:xfrm>
            <a:custGeom>
              <a:avLst/>
              <a:gdLst/>
              <a:ahLst/>
              <a:cxnLst/>
              <a:rect l="l" t="t" r="r" b="b"/>
              <a:pathLst>
                <a:path w="309" h="296" extrusionOk="0">
                  <a:moveTo>
                    <a:pt x="284" y="1"/>
                  </a:moveTo>
                  <a:cubicBezTo>
                    <a:pt x="280" y="1"/>
                    <a:pt x="277" y="2"/>
                    <a:pt x="273" y="5"/>
                  </a:cubicBezTo>
                  <a:lnTo>
                    <a:pt x="12" y="267"/>
                  </a:lnTo>
                  <a:cubicBezTo>
                    <a:pt x="1" y="278"/>
                    <a:pt x="10" y="295"/>
                    <a:pt x="24" y="295"/>
                  </a:cubicBezTo>
                  <a:cubicBezTo>
                    <a:pt x="28" y="295"/>
                    <a:pt x="32" y="294"/>
                    <a:pt x="36" y="291"/>
                  </a:cubicBezTo>
                  <a:cubicBezTo>
                    <a:pt x="123" y="204"/>
                    <a:pt x="211" y="117"/>
                    <a:pt x="298" y="30"/>
                  </a:cubicBezTo>
                  <a:cubicBezTo>
                    <a:pt x="309" y="18"/>
                    <a:pt x="297" y="1"/>
                    <a:pt x="284" y="1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" name="Google Shape;822;p13"/>
          <p:cNvGrpSpPr/>
          <p:nvPr/>
        </p:nvGrpSpPr>
        <p:grpSpPr>
          <a:xfrm>
            <a:off x="1996759" y="4096071"/>
            <a:ext cx="850800" cy="490289"/>
            <a:chOff x="6625736" y="4095721"/>
            <a:chExt cx="850800" cy="490240"/>
          </a:xfrm>
        </p:grpSpPr>
        <p:sp>
          <p:nvSpPr>
            <p:cNvPr id="823" name="Google Shape;823;p13"/>
            <p:cNvSpPr/>
            <p:nvPr/>
          </p:nvSpPr>
          <p:spPr>
            <a:xfrm>
              <a:off x="7028650" y="4095721"/>
              <a:ext cx="10969" cy="21569"/>
            </a:xfrm>
            <a:custGeom>
              <a:avLst/>
              <a:gdLst/>
              <a:ahLst/>
              <a:cxnLst/>
              <a:rect l="l" t="t" r="r" b="b"/>
              <a:pathLst>
                <a:path w="30" h="59" extrusionOk="0">
                  <a:moveTo>
                    <a:pt x="1" y="0"/>
                  </a:moveTo>
                  <a:lnTo>
                    <a:pt x="1" y="58"/>
                  </a:lnTo>
                  <a:lnTo>
                    <a:pt x="30" y="58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3"/>
            <p:cNvSpPr/>
            <p:nvPr/>
          </p:nvSpPr>
          <p:spPr>
            <a:xfrm>
              <a:off x="7046566" y="4143246"/>
              <a:ext cx="81533" cy="76406"/>
            </a:xfrm>
            <a:custGeom>
              <a:avLst/>
              <a:gdLst/>
              <a:ahLst/>
              <a:cxnLst/>
              <a:rect l="l" t="t" r="r" b="b"/>
              <a:pathLst>
                <a:path w="223" h="209" extrusionOk="0">
                  <a:moveTo>
                    <a:pt x="0" y="1"/>
                  </a:moveTo>
                  <a:lnTo>
                    <a:pt x="0" y="209"/>
                  </a:lnTo>
                  <a:lnTo>
                    <a:pt x="223" y="209"/>
                  </a:lnTo>
                  <a:lnTo>
                    <a:pt x="223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3"/>
            <p:cNvSpPr/>
            <p:nvPr/>
          </p:nvSpPr>
          <p:spPr>
            <a:xfrm>
              <a:off x="6977463" y="4143246"/>
              <a:ext cx="69468" cy="76406"/>
            </a:xfrm>
            <a:custGeom>
              <a:avLst/>
              <a:gdLst/>
              <a:ahLst/>
              <a:cxnLst/>
              <a:rect l="l" t="t" r="r" b="b"/>
              <a:pathLst>
                <a:path w="190" h="209" extrusionOk="0">
                  <a:moveTo>
                    <a:pt x="1" y="1"/>
                  </a:moveTo>
                  <a:lnTo>
                    <a:pt x="1" y="209"/>
                  </a:lnTo>
                  <a:lnTo>
                    <a:pt x="189" y="209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3"/>
            <p:cNvSpPr/>
            <p:nvPr/>
          </p:nvSpPr>
          <p:spPr>
            <a:xfrm>
              <a:off x="6977463" y="4106323"/>
              <a:ext cx="69468" cy="37289"/>
            </a:xfrm>
            <a:custGeom>
              <a:avLst/>
              <a:gdLst/>
              <a:ahLst/>
              <a:cxnLst/>
              <a:rect l="l" t="t" r="r" b="b"/>
              <a:pathLst>
                <a:path w="190" h="102" extrusionOk="0">
                  <a:moveTo>
                    <a:pt x="97" y="0"/>
                  </a:moveTo>
                  <a:lnTo>
                    <a:pt x="1" y="102"/>
                  </a:lnTo>
                  <a:lnTo>
                    <a:pt x="189" y="10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3"/>
            <p:cNvSpPr/>
            <p:nvPr/>
          </p:nvSpPr>
          <p:spPr>
            <a:xfrm>
              <a:off x="7012929" y="4106323"/>
              <a:ext cx="116998" cy="37289"/>
            </a:xfrm>
            <a:custGeom>
              <a:avLst/>
              <a:gdLst/>
              <a:ahLst/>
              <a:cxnLst/>
              <a:rect l="l" t="t" r="r" b="b"/>
              <a:pathLst>
                <a:path w="320" h="102" extrusionOk="0">
                  <a:moveTo>
                    <a:pt x="0" y="0"/>
                  </a:moveTo>
                  <a:lnTo>
                    <a:pt x="92" y="102"/>
                  </a:lnTo>
                  <a:lnTo>
                    <a:pt x="320" y="102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3"/>
            <p:cNvSpPr/>
            <p:nvPr/>
          </p:nvSpPr>
          <p:spPr>
            <a:xfrm>
              <a:off x="6795384" y="4166278"/>
              <a:ext cx="85189" cy="141844"/>
            </a:xfrm>
            <a:custGeom>
              <a:avLst/>
              <a:gdLst/>
              <a:ahLst/>
              <a:cxnLst/>
              <a:rect l="l" t="t" r="r" b="b"/>
              <a:pathLst>
                <a:path w="233" h="388" extrusionOk="0">
                  <a:moveTo>
                    <a:pt x="117" y="1"/>
                  </a:moveTo>
                  <a:lnTo>
                    <a:pt x="0" y="122"/>
                  </a:lnTo>
                  <a:lnTo>
                    <a:pt x="0" y="388"/>
                  </a:lnTo>
                  <a:lnTo>
                    <a:pt x="233" y="388"/>
                  </a:lnTo>
                  <a:lnTo>
                    <a:pt x="233" y="122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3"/>
            <p:cNvSpPr/>
            <p:nvPr/>
          </p:nvSpPr>
          <p:spPr>
            <a:xfrm>
              <a:off x="6837796" y="4166278"/>
              <a:ext cx="187929" cy="44600"/>
            </a:xfrm>
            <a:custGeom>
              <a:avLst/>
              <a:gdLst/>
              <a:ahLst/>
              <a:cxnLst/>
              <a:rect l="l" t="t" r="r" b="b"/>
              <a:pathLst>
                <a:path w="514" h="122" extrusionOk="0">
                  <a:moveTo>
                    <a:pt x="1" y="1"/>
                  </a:moveTo>
                  <a:lnTo>
                    <a:pt x="117" y="122"/>
                  </a:lnTo>
                  <a:lnTo>
                    <a:pt x="513" y="122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3"/>
            <p:cNvSpPr/>
            <p:nvPr/>
          </p:nvSpPr>
          <p:spPr>
            <a:xfrm>
              <a:off x="6880208" y="4210513"/>
              <a:ext cx="145517" cy="97609"/>
            </a:xfrm>
            <a:custGeom>
              <a:avLst/>
              <a:gdLst/>
              <a:ahLst/>
              <a:cxnLst/>
              <a:rect l="l" t="t" r="r" b="b"/>
              <a:pathLst>
                <a:path w="398" h="267" extrusionOk="0">
                  <a:moveTo>
                    <a:pt x="1" y="1"/>
                  </a:moveTo>
                  <a:lnTo>
                    <a:pt x="1" y="267"/>
                  </a:lnTo>
                  <a:lnTo>
                    <a:pt x="397" y="267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3"/>
            <p:cNvSpPr/>
            <p:nvPr/>
          </p:nvSpPr>
          <p:spPr>
            <a:xfrm>
              <a:off x="7025360" y="4166278"/>
              <a:ext cx="85189" cy="141844"/>
            </a:xfrm>
            <a:custGeom>
              <a:avLst/>
              <a:gdLst/>
              <a:ahLst/>
              <a:cxnLst/>
              <a:rect l="l" t="t" r="r" b="b"/>
              <a:pathLst>
                <a:path w="233" h="388" extrusionOk="0">
                  <a:moveTo>
                    <a:pt x="116" y="1"/>
                  </a:moveTo>
                  <a:lnTo>
                    <a:pt x="0" y="122"/>
                  </a:lnTo>
                  <a:lnTo>
                    <a:pt x="0" y="388"/>
                  </a:lnTo>
                  <a:lnTo>
                    <a:pt x="232" y="388"/>
                  </a:lnTo>
                  <a:lnTo>
                    <a:pt x="232" y="122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3"/>
            <p:cNvSpPr/>
            <p:nvPr/>
          </p:nvSpPr>
          <p:spPr>
            <a:xfrm>
              <a:off x="7067772" y="4166278"/>
              <a:ext cx="187929" cy="44600"/>
            </a:xfrm>
            <a:custGeom>
              <a:avLst/>
              <a:gdLst/>
              <a:ahLst/>
              <a:cxnLst/>
              <a:rect l="l" t="t" r="r" b="b"/>
              <a:pathLst>
                <a:path w="514" h="122" extrusionOk="0">
                  <a:moveTo>
                    <a:pt x="0" y="1"/>
                  </a:moveTo>
                  <a:lnTo>
                    <a:pt x="116" y="122"/>
                  </a:lnTo>
                  <a:lnTo>
                    <a:pt x="513" y="122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3"/>
            <p:cNvSpPr/>
            <p:nvPr/>
          </p:nvSpPr>
          <p:spPr>
            <a:xfrm>
              <a:off x="7110184" y="4210513"/>
              <a:ext cx="145517" cy="97609"/>
            </a:xfrm>
            <a:custGeom>
              <a:avLst/>
              <a:gdLst/>
              <a:ahLst/>
              <a:cxnLst/>
              <a:rect l="l" t="t" r="r" b="b"/>
              <a:pathLst>
                <a:path w="398" h="267" extrusionOk="0">
                  <a:moveTo>
                    <a:pt x="0" y="1"/>
                  </a:moveTo>
                  <a:lnTo>
                    <a:pt x="0" y="267"/>
                  </a:lnTo>
                  <a:lnTo>
                    <a:pt x="397" y="267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3"/>
            <p:cNvSpPr/>
            <p:nvPr/>
          </p:nvSpPr>
          <p:spPr>
            <a:xfrm>
              <a:off x="6625736" y="4244146"/>
              <a:ext cx="113342" cy="341815"/>
            </a:xfrm>
            <a:custGeom>
              <a:avLst/>
              <a:gdLst/>
              <a:ahLst/>
              <a:cxnLst/>
              <a:rect l="l" t="t" r="r" b="b"/>
              <a:pathLst>
                <a:path w="310" h="935" extrusionOk="0">
                  <a:moveTo>
                    <a:pt x="155" y="1"/>
                  </a:moveTo>
                  <a:lnTo>
                    <a:pt x="0" y="165"/>
                  </a:lnTo>
                  <a:lnTo>
                    <a:pt x="0" y="934"/>
                  </a:lnTo>
                  <a:lnTo>
                    <a:pt x="310" y="934"/>
                  </a:lnTo>
                  <a:lnTo>
                    <a:pt x="310" y="165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3"/>
            <p:cNvSpPr/>
            <p:nvPr/>
          </p:nvSpPr>
          <p:spPr>
            <a:xfrm>
              <a:off x="6682042" y="4244146"/>
              <a:ext cx="249718" cy="60320"/>
            </a:xfrm>
            <a:custGeom>
              <a:avLst/>
              <a:gdLst/>
              <a:ahLst/>
              <a:cxnLst/>
              <a:rect l="l" t="t" r="r" b="b"/>
              <a:pathLst>
                <a:path w="683" h="165" extrusionOk="0">
                  <a:moveTo>
                    <a:pt x="1" y="1"/>
                  </a:moveTo>
                  <a:lnTo>
                    <a:pt x="156" y="165"/>
                  </a:lnTo>
                  <a:lnTo>
                    <a:pt x="683" y="165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3"/>
            <p:cNvSpPr/>
            <p:nvPr/>
          </p:nvSpPr>
          <p:spPr>
            <a:xfrm>
              <a:off x="6738713" y="4304101"/>
              <a:ext cx="193047" cy="281860"/>
            </a:xfrm>
            <a:custGeom>
              <a:avLst/>
              <a:gdLst/>
              <a:ahLst/>
              <a:cxnLst/>
              <a:rect l="l" t="t" r="r" b="b"/>
              <a:pathLst>
                <a:path w="528" h="771" extrusionOk="0">
                  <a:moveTo>
                    <a:pt x="1" y="1"/>
                  </a:moveTo>
                  <a:lnTo>
                    <a:pt x="1" y="770"/>
                  </a:lnTo>
                  <a:lnTo>
                    <a:pt x="528" y="770"/>
                  </a:lnTo>
                  <a:lnTo>
                    <a:pt x="528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3"/>
            <p:cNvSpPr/>
            <p:nvPr/>
          </p:nvSpPr>
          <p:spPr>
            <a:xfrm>
              <a:off x="7014757" y="4228426"/>
              <a:ext cx="16087" cy="35461"/>
            </a:xfrm>
            <a:custGeom>
              <a:avLst/>
              <a:gdLst/>
              <a:ahLst/>
              <a:cxnLst/>
              <a:rect l="l" t="t" r="r" b="b"/>
              <a:pathLst>
                <a:path w="44" h="97" extrusionOk="0">
                  <a:moveTo>
                    <a:pt x="0" y="0"/>
                  </a:moveTo>
                  <a:lnTo>
                    <a:pt x="0" y="97"/>
                  </a:lnTo>
                  <a:lnTo>
                    <a:pt x="44" y="9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3"/>
            <p:cNvSpPr/>
            <p:nvPr/>
          </p:nvSpPr>
          <p:spPr>
            <a:xfrm>
              <a:off x="7042910" y="4305929"/>
              <a:ext cx="133086" cy="126124"/>
            </a:xfrm>
            <a:custGeom>
              <a:avLst/>
              <a:gdLst/>
              <a:ahLst/>
              <a:cxnLst/>
              <a:rect l="l" t="t" r="r" b="b"/>
              <a:pathLst>
                <a:path w="364" h="345" extrusionOk="0">
                  <a:moveTo>
                    <a:pt x="1" y="1"/>
                  </a:moveTo>
                  <a:lnTo>
                    <a:pt x="1" y="344"/>
                  </a:lnTo>
                  <a:lnTo>
                    <a:pt x="363" y="344"/>
                  </a:lnTo>
                  <a:lnTo>
                    <a:pt x="363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3"/>
            <p:cNvSpPr/>
            <p:nvPr/>
          </p:nvSpPr>
          <p:spPr>
            <a:xfrm>
              <a:off x="6929933" y="4305929"/>
              <a:ext cx="113342" cy="126124"/>
            </a:xfrm>
            <a:custGeom>
              <a:avLst/>
              <a:gdLst/>
              <a:ahLst/>
              <a:cxnLst/>
              <a:rect l="l" t="t" r="r" b="b"/>
              <a:pathLst>
                <a:path w="310" h="345" extrusionOk="0">
                  <a:moveTo>
                    <a:pt x="0" y="1"/>
                  </a:moveTo>
                  <a:lnTo>
                    <a:pt x="0" y="344"/>
                  </a:lnTo>
                  <a:lnTo>
                    <a:pt x="310" y="344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3"/>
            <p:cNvSpPr/>
            <p:nvPr/>
          </p:nvSpPr>
          <p:spPr>
            <a:xfrm>
              <a:off x="6929933" y="4245974"/>
              <a:ext cx="113342" cy="60320"/>
            </a:xfrm>
            <a:custGeom>
              <a:avLst/>
              <a:gdLst/>
              <a:ahLst/>
              <a:cxnLst/>
              <a:rect l="l" t="t" r="r" b="b"/>
              <a:pathLst>
                <a:path w="310" h="165" extrusionOk="0">
                  <a:moveTo>
                    <a:pt x="155" y="0"/>
                  </a:moveTo>
                  <a:lnTo>
                    <a:pt x="0" y="165"/>
                  </a:lnTo>
                  <a:lnTo>
                    <a:pt x="310" y="165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3"/>
            <p:cNvSpPr/>
            <p:nvPr/>
          </p:nvSpPr>
          <p:spPr>
            <a:xfrm>
              <a:off x="6986238" y="4245974"/>
              <a:ext cx="189757" cy="60320"/>
            </a:xfrm>
            <a:custGeom>
              <a:avLst/>
              <a:gdLst/>
              <a:ahLst/>
              <a:cxnLst/>
              <a:rect l="l" t="t" r="r" b="b"/>
              <a:pathLst>
                <a:path w="519" h="165" extrusionOk="0">
                  <a:moveTo>
                    <a:pt x="1" y="0"/>
                  </a:moveTo>
                  <a:lnTo>
                    <a:pt x="156" y="165"/>
                  </a:lnTo>
                  <a:lnTo>
                    <a:pt x="518" y="165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3"/>
            <p:cNvSpPr/>
            <p:nvPr/>
          </p:nvSpPr>
          <p:spPr>
            <a:xfrm>
              <a:off x="7258626" y="4229888"/>
              <a:ext cx="14625" cy="33999"/>
            </a:xfrm>
            <a:custGeom>
              <a:avLst/>
              <a:gdLst/>
              <a:ahLst/>
              <a:cxnLst/>
              <a:rect l="l" t="t" r="r" b="b"/>
              <a:pathLst>
                <a:path w="40" h="93" extrusionOk="0">
                  <a:moveTo>
                    <a:pt x="1" y="1"/>
                  </a:moveTo>
                  <a:lnTo>
                    <a:pt x="1" y="93"/>
                  </a:lnTo>
                  <a:lnTo>
                    <a:pt x="39" y="93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3"/>
            <p:cNvSpPr/>
            <p:nvPr/>
          </p:nvSpPr>
          <p:spPr>
            <a:xfrm>
              <a:off x="7287144" y="4305929"/>
              <a:ext cx="132720" cy="126124"/>
            </a:xfrm>
            <a:custGeom>
              <a:avLst/>
              <a:gdLst/>
              <a:ahLst/>
              <a:cxnLst/>
              <a:rect l="l" t="t" r="r" b="b"/>
              <a:pathLst>
                <a:path w="363" h="345" extrusionOk="0">
                  <a:moveTo>
                    <a:pt x="0" y="1"/>
                  </a:moveTo>
                  <a:lnTo>
                    <a:pt x="0" y="344"/>
                  </a:lnTo>
                  <a:lnTo>
                    <a:pt x="363" y="344"/>
                  </a:lnTo>
                  <a:lnTo>
                    <a:pt x="363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3"/>
            <p:cNvSpPr/>
            <p:nvPr/>
          </p:nvSpPr>
          <p:spPr>
            <a:xfrm>
              <a:off x="7173802" y="4305929"/>
              <a:ext cx="113708" cy="126124"/>
            </a:xfrm>
            <a:custGeom>
              <a:avLst/>
              <a:gdLst/>
              <a:ahLst/>
              <a:cxnLst/>
              <a:rect l="l" t="t" r="r" b="b"/>
              <a:pathLst>
                <a:path w="311" h="345" extrusionOk="0">
                  <a:moveTo>
                    <a:pt x="1" y="1"/>
                  </a:moveTo>
                  <a:lnTo>
                    <a:pt x="1" y="344"/>
                  </a:lnTo>
                  <a:lnTo>
                    <a:pt x="310" y="344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3"/>
            <p:cNvSpPr/>
            <p:nvPr/>
          </p:nvSpPr>
          <p:spPr>
            <a:xfrm>
              <a:off x="7173802" y="4245974"/>
              <a:ext cx="113708" cy="60320"/>
            </a:xfrm>
            <a:custGeom>
              <a:avLst/>
              <a:gdLst/>
              <a:ahLst/>
              <a:cxnLst/>
              <a:rect l="l" t="t" r="r" b="b"/>
              <a:pathLst>
                <a:path w="311" h="165" extrusionOk="0">
                  <a:moveTo>
                    <a:pt x="155" y="0"/>
                  </a:moveTo>
                  <a:lnTo>
                    <a:pt x="1" y="165"/>
                  </a:lnTo>
                  <a:lnTo>
                    <a:pt x="310" y="165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3"/>
            <p:cNvSpPr/>
            <p:nvPr/>
          </p:nvSpPr>
          <p:spPr>
            <a:xfrm>
              <a:off x="7230473" y="4245974"/>
              <a:ext cx="189391" cy="60320"/>
            </a:xfrm>
            <a:custGeom>
              <a:avLst/>
              <a:gdLst/>
              <a:ahLst/>
              <a:cxnLst/>
              <a:rect l="l" t="t" r="r" b="b"/>
              <a:pathLst>
                <a:path w="518" h="165" extrusionOk="0">
                  <a:moveTo>
                    <a:pt x="0" y="0"/>
                  </a:moveTo>
                  <a:lnTo>
                    <a:pt x="155" y="165"/>
                  </a:lnTo>
                  <a:lnTo>
                    <a:pt x="518" y="16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6788437" y="4348336"/>
              <a:ext cx="141861" cy="235797"/>
            </a:xfrm>
            <a:custGeom>
              <a:avLst/>
              <a:gdLst/>
              <a:ahLst/>
              <a:cxnLst/>
              <a:rect l="l" t="t" r="r" b="b"/>
              <a:pathLst>
                <a:path w="388" h="645" extrusionOk="0">
                  <a:moveTo>
                    <a:pt x="194" y="1"/>
                  </a:moveTo>
                  <a:lnTo>
                    <a:pt x="0" y="209"/>
                  </a:lnTo>
                  <a:lnTo>
                    <a:pt x="0" y="644"/>
                  </a:lnTo>
                  <a:lnTo>
                    <a:pt x="387" y="644"/>
                  </a:lnTo>
                  <a:lnTo>
                    <a:pt x="387" y="209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6859002" y="4348336"/>
              <a:ext cx="313336" cy="76406"/>
            </a:xfrm>
            <a:custGeom>
              <a:avLst/>
              <a:gdLst/>
              <a:ahLst/>
              <a:cxnLst/>
              <a:rect l="l" t="t" r="r" b="b"/>
              <a:pathLst>
                <a:path w="857" h="209" extrusionOk="0">
                  <a:moveTo>
                    <a:pt x="1" y="1"/>
                  </a:moveTo>
                  <a:lnTo>
                    <a:pt x="194" y="209"/>
                  </a:lnTo>
                  <a:lnTo>
                    <a:pt x="857" y="209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6929933" y="4424376"/>
              <a:ext cx="242406" cy="159757"/>
            </a:xfrm>
            <a:custGeom>
              <a:avLst/>
              <a:gdLst/>
              <a:ahLst/>
              <a:cxnLst/>
              <a:rect l="l" t="t" r="r" b="b"/>
              <a:pathLst>
                <a:path w="663" h="437" extrusionOk="0">
                  <a:moveTo>
                    <a:pt x="0" y="1"/>
                  </a:moveTo>
                  <a:lnTo>
                    <a:pt x="0" y="436"/>
                  </a:lnTo>
                  <a:lnTo>
                    <a:pt x="663" y="436"/>
                  </a:lnTo>
                  <a:lnTo>
                    <a:pt x="663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6832678" y="4497126"/>
              <a:ext cx="40949" cy="87007"/>
            </a:xfrm>
            <a:custGeom>
              <a:avLst/>
              <a:gdLst/>
              <a:ahLst/>
              <a:cxnLst/>
              <a:rect l="l" t="t" r="r" b="b"/>
              <a:pathLst>
                <a:path w="112" h="238" extrusionOk="0">
                  <a:moveTo>
                    <a:pt x="56" y="0"/>
                  </a:moveTo>
                  <a:cubicBezTo>
                    <a:pt x="28" y="0"/>
                    <a:pt x="0" y="20"/>
                    <a:pt x="5" y="58"/>
                  </a:cubicBezTo>
                  <a:lnTo>
                    <a:pt x="5" y="237"/>
                  </a:lnTo>
                  <a:lnTo>
                    <a:pt x="106" y="237"/>
                  </a:lnTo>
                  <a:lnTo>
                    <a:pt x="106" y="58"/>
                  </a:lnTo>
                  <a:cubicBezTo>
                    <a:pt x="111" y="20"/>
                    <a:pt x="83" y="0"/>
                    <a:pt x="56" y="0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7099581" y="4507728"/>
              <a:ext cx="37293" cy="65804"/>
            </a:xfrm>
            <a:custGeom>
              <a:avLst/>
              <a:gdLst/>
              <a:ahLst/>
              <a:cxnLst/>
              <a:rect l="l" t="t" r="r" b="b"/>
              <a:pathLst>
                <a:path w="102" h="180" extrusionOk="0">
                  <a:moveTo>
                    <a:pt x="15" y="0"/>
                  </a:moveTo>
                  <a:cubicBezTo>
                    <a:pt x="5" y="0"/>
                    <a:pt x="0" y="10"/>
                    <a:pt x="0" y="20"/>
                  </a:cubicBezTo>
                  <a:lnTo>
                    <a:pt x="0" y="165"/>
                  </a:lnTo>
                  <a:cubicBezTo>
                    <a:pt x="0" y="170"/>
                    <a:pt x="5" y="179"/>
                    <a:pt x="15" y="179"/>
                  </a:cubicBezTo>
                  <a:lnTo>
                    <a:pt x="87" y="179"/>
                  </a:lnTo>
                  <a:cubicBezTo>
                    <a:pt x="97" y="179"/>
                    <a:pt x="102" y="170"/>
                    <a:pt x="102" y="165"/>
                  </a:cubicBezTo>
                  <a:lnTo>
                    <a:pt x="102" y="20"/>
                  </a:lnTo>
                  <a:cubicBezTo>
                    <a:pt x="102" y="10"/>
                    <a:pt x="97" y="0"/>
                    <a:pt x="87" y="0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7037791" y="4507728"/>
              <a:ext cx="39121" cy="65804"/>
            </a:xfrm>
            <a:custGeom>
              <a:avLst/>
              <a:gdLst/>
              <a:ahLst/>
              <a:cxnLst/>
              <a:rect l="l" t="t" r="r" b="b"/>
              <a:pathLst>
                <a:path w="107" h="180" extrusionOk="0">
                  <a:moveTo>
                    <a:pt x="19" y="0"/>
                  </a:moveTo>
                  <a:cubicBezTo>
                    <a:pt x="10" y="0"/>
                    <a:pt x="0" y="10"/>
                    <a:pt x="0" y="20"/>
                  </a:cubicBezTo>
                  <a:lnTo>
                    <a:pt x="0" y="165"/>
                  </a:lnTo>
                  <a:cubicBezTo>
                    <a:pt x="0" y="170"/>
                    <a:pt x="10" y="179"/>
                    <a:pt x="19" y="179"/>
                  </a:cubicBezTo>
                  <a:lnTo>
                    <a:pt x="92" y="179"/>
                  </a:lnTo>
                  <a:cubicBezTo>
                    <a:pt x="102" y="179"/>
                    <a:pt x="107" y="170"/>
                    <a:pt x="107" y="165"/>
                  </a:cubicBezTo>
                  <a:lnTo>
                    <a:pt x="107" y="20"/>
                  </a:lnTo>
                  <a:cubicBezTo>
                    <a:pt x="107" y="10"/>
                    <a:pt x="102" y="0"/>
                    <a:pt x="92" y="0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6977463" y="4507728"/>
              <a:ext cx="39487" cy="65804"/>
            </a:xfrm>
            <a:custGeom>
              <a:avLst/>
              <a:gdLst/>
              <a:ahLst/>
              <a:cxnLst/>
              <a:rect l="l" t="t" r="r" b="b"/>
              <a:pathLst>
                <a:path w="108" h="180" extrusionOk="0">
                  <a:moveTo>
                    <a:pt x="15" y="0"/>
                  </a:moveTo>
                  <a:cubicBezTo>
                    <a:pt x="5" y="0"/>
                    <a:pt x="1" y="10"/>
                    <a:pt x="1" y="20"/>
                  </a:cubicBezTo>
                  <a:lnTo>
                    <a:pt x="1" y="165"/>
                  </a:lnTo>
                  <a:cubicBezTo>
                    <a:pt x="1" y="170"/>
                    <a:pt x="5" y="179"/>
                    <a:pt x="15" y="179"/>
                  </a:cubicBezTo>
                  <a:lnTo>
                    <a:pt x="88" y="179"/>
                  </a:lnTo>
                  <a:cubicBezTo>
                    <a:pt x="97" y="179"/>
                    <a:pt x="107" y="170"/>
                    <a:pt x="107" y="165"/>
                  </a:cubicBezTo>
                  <a:lnTo>
                    <a:pt x="107" y="20"/>
                  </a:lnTo>
                  <a:cubicBezTo>
                    <a:pt x="107" y="10"/>
                    <a:pt x="97" y="0"/>
                    <a:pt x="88" y="0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3"/>
            <p:cNvSpPr/>
            <p:nvPr/>
          </p:nvSpPr>
          <p:spPr>
            <a:xfrm>
              <a:off x="7099581" y="4434978"/>
              <a:ext cx="37293" cy="64342"/>
            </a:xfrm>
            <a:custGeom>
              <a:avLst/>
              <a:gdLst/>
              <a:ahLst/>
              <a:cxnLst/>
              <a:rect l="l" t="t" r="r" b="b"/>
              <a:pathLst>
                <a:path w="102" h="176" extrusionOk="0">
                  <a:moveTo>
                    <a:pt x="15" y="1"/>
                  </a:moveTo>
                  <a:cubicBezTo>
                    <a:pt x="5" y="1"/>
                    <a:pt x="0" y="6"/>
                    <a:pt x="0" y="15"/>
                  </a:cubicBezTo>
                  <a:lnTo>
                    <a:pt x="0" y="161"/>
                  </a:lnTo>
                  <a:cubicBezTo>
                    <a:pt x="0" y="170"/>
                    <a:pt x="5" y="175"/>
                    <a:pt x="15" y="175"/>
                  </a:cubicBezTo>
                  <a:lnTo>
                    <a:pt x="87" y="175"/>
                  </a:lnTo>
                  <a:cubicBezTo>
                    <a:pt x="97" y="175"/>
                    <a:pt x="102" y="170"/>
                    <a:pt x="102" y="161"/>
                  </a:cubicBezTo>
                  <a:lnTo>
                    <a:pt x="102" y="15"/>
                  </a:lnTo>
                  <a:cubicBezTo>
                    <a:pt x="102" y="6"/>
                    <a:pt x="97" y="1"/>
                    <a:pt x="87" y="1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3"/>
            <p:cNvSpPr/>
            <p:nvPr/>
          </p:nvSpPr>
          <p:spPr>
            <a:xfrm>
              <a:off x="7037791" y="4434978"/>
              <a:ext cx="39121" cy="64342"/>
            </a:xfrm>
            <a:custGeom>
              <a:avLst/>
              <a:gdLst/>
              <a:ahLst/>
              <a:cxnLst/>
              <a:rect l="l" t="t" r="r" b="b"/>
              <a:pathLst>
                <a:path w="107" h="176" extrusionOk="0">
                  <a:moveTo>
                    <a:pt x="19" y="1"/>
                  </a:moveTo>
                  <a:cubicBezTo>
                    <a:pt x="10" y="1"/>
                    <a:pt x="0" y="6"/>
                    <a:pt x="0" y="15"/>
                  </a:cubicBezTo>
                  <a:lnTo>
                    <a:pt x="0" y="161"/>
                  </a:lnTo>
                  <a:cubicBezTo>
                    <a:pt x="0" y="170"/>
                    <a:pt x="10" y="175"/>
                    <a:pt x="19" y="175"/>
                  </a:cubicBezTo>
                  <a:lnTo>
                    <a:pt x="92" y="175"/>
                  </a:lnTo>
                  <a:cubicBezTo>
                    <a:pt x="102" y="175"/>
                    <a:pt x="107" y="170"/>
                    <a:pt x="107" y="161"/>
                  </a:cubicBezTo>
                  <a:lnTo>
                    <a:pt x="107" y="15"/>
                  </a:lnTo>
                  <a:cubicBezTo>
                    <a:pt x="107" y="6"/>
                    <a:pt x="102" y="1"/>
                    <a:pt x="92" y="1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6977463" y="4434978"/>
              <a:ext cx="39487" cy="64342"/>
            </a:xfrm>
            <a:custGeom>
              <a:avLst/>
              <a:gdLst/>
              <a:ahLst/>
              <a:cxnLst/>
              <a:rect l="l" t="t" r="r" b="b"/>
              <a:pathLst>
                <a:path w="108" h="176" extrusionOk="0">
                  <a:moveTo>
                    <a:pt x="15" y="1"/>
                  </a:moveTo>
                  <a:cubicBezTo>
                    <a:pt x="5" y="1"/>
                    <a:pt x="1" y="6"/>
                    <a:pt x="1" y="15"/>
                  </a:cubicBezTo>
                  <a:lnTo>
                    <a:pt x="1" y="161"/>
                  </a:lnTo>
                  <a:cubicBezTo>
                    <a:pt x="1" y="170"/>
                    <a:pt x="5" y="175"/>
                    <a:pt x="15" y="175"/>
                  </a:cubicBezTo>
                  <a:lnTo>
                    <a:pt x="88" y="175"/>
                  </a:lnTo>
                  <a:cubicBezTo>
                    <a:pt x="97" y="175"/>
                    <a:pt x="107" y="170"/>
                    <a:pt x="107" y="161"/>
                  </a:cubicBezTo>
                  <a:lnTo>
                    <a:pt x="107" y="15"/>
                  </a:lnTo>
                  <a:cubicBezTo>
                    <a:pt x="107" y="6"/>
                    <a:pt x="97" y="1"/>
                    <a:pt x="88" y="1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7274713" y="4327132"/>
              <a:ext cx="21572" cy="48256"/>
            </a:xfrm>
            <a:custGeom>
              <a:avLst/>
              <a:gdLst/>
              <a:ahLst/>
              <a:cxnLst/>
              <a:rect l="l" t="t" r="r" b="b"/>
              <a:pathLst>
                <a:path w="59" h="132" extrusionOk="0">
                  <a:moveTo>
                    <a:pt x="0" y="1"/>
                  </a:moveTo>
                  <a:lnTo>
                    <a:pt x="0" y="131"/>
                  </a:lnTo>
                  <a:lnTo>
                    <a:pt x="58" y="131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7311641" y="4426204"/>
              <a:ext cx="164895" cy="157929"/>
            </a:xfrm>
            <a:custGeom>
              <a:avLst/>
              <a:gdLst/>
              <a:ahLst/>
              <a:cxnLst/>
              <a:rect l="l" t="t" r="r" b="b"/>
              <a:pathLst>
                <a:path w="451" h="432" extrusionOk="0">
                  <a:moveTo>
                    <a:pt x="1" y="1"/>
                  </a:moveTo>
                  <a:lnTo>
                    <a:pt x="1" y="431"/>
                  </a:lnTo>
                  <a:lnTo>
                    <a:pt x="451" y="431"/>
                  </a:lnTo>
                  <a:lnTo>
                    <a:pt x="451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7170146" y="4426204"/>
              <a:ext cx="141861" cy="157929"/>
            </a:xfrm>
            <a:custGeom>
              <a:avLst/>
              <a:gdLst/>
              <a:ahLst/>
              <a:cxnLst/>
              <a:rect l="l" t="t" r="r" b="b"/>
              <a:pathLst>
                <a:path w="388" h="432" extrusionOk="0">
                  <a:moveTo>
                    <a:pt x="1" y="1"/>
                  </a:moveTo>
                  <a:lnTo>
                    <a:pt x="1" y="431"/>
                  </a:lnTo>
                  <a:lnTo>
                    <a:pt x="388" y="431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7170146" y="4351992"/>
              <a:ext cx="141861" cy="74578"/>
            </a:xfrm>
            <a:custGeom>
              <a:avLst/>
              <a:gdLst/>
              <a:ahLst/>
              <a:cxnLst/>
              <a:rect l="l" t="t" r="r" b="b"/>
              <a:pathLst>
                <a:path w="388" h="204" extrusionOk="0">
                  <a:moveTo>
                    <a:pt x="194" y="1"/>
                  </a:moveTo>
                  <a:lnTo>
                    <a:pt x="1" y="204"/>
                  </a:lnTo>
                  <a:lnTo>
                    <a:pt x="388" y="204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7241076" y="4351992"/>
              <a:ext cx="235459" cy="74578"/>
            </a:xfrm>
            <a:custGeom>
              <a:avLst/>
              <a:gdLst/>
              <a:ahLst/>
              <a:cxnLst/>
              <a:rect l="l" t="t" r="r" b="b"/>
              <a:pathLst>
                <a:path w="644" h="204" extrusionOk="0">
                  <a:moveTo>
                    <a:pt x="0" y="1"/>
                  </a:moveTo>
                  <a:lnTo>
                    <a:pt x="194" y="204"/>
                  </a:lnTo>
                  <a:lnTo>
                    <a:pt x="644" y="204"/>
                  </a:lnTo>
                  <a:lnTo>
                    <a:pt x="460" y="1"/>
                  </a:ln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7212558" y="4497126"/>
              <a:ext cx="51918" cy="87007"/>
            </a:xfrm>
            <a:custGeom>
              <a:avLst/>
              <a:gdLst/>
              <a:ahLst/>
              <a:cxnLst/>
              <a:rect l="l" t="t" r="r" b="b"/>
              <a:pathLst>
                <a:path w="142" h="238" extrusionOk="0">
                  <a:moveTo>
                    <a:pt x="71" y="0"/>
                  </a:moveTo>
                  <a:cubicBezTo>
                    <a:pt x="36" y="0"/>
                    <a:pt x="1" y="24"/>
                    <a:pt x="6" y="73"/>
                  </a:cubicBezTo>
                  <a:lnTo>
                    <a:pt x="6" y="237"/>
                  </a:lnTo>
                  <a:lnTo>
                    <a:pt x="136" y="237"/>
                  </a:lnTo>
                  <a:lnTo>
                    <a:pt x="136" y="73"/>
                  </a:lnTo>
                  <a:cubicBezTo>
                    <a:pt x="141" y="24"/>
                    <a:pt x="106" y="0"/>
                    <a:pt x="71" y="0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7403777" y="4507728"/>
              <a:ext cx="39121" cy="65804"/>
            </a:xfrm>
            <a:custGeom>
              <a:avLst/>
              <a:gdLst/>
              <a:ahLst/>
              <a:cxnLst/>
              <a:rect l="l" t="t" r="r" b="b"/>
              <a:pathLst>
                <a:path w="107" h="180" extrusionOk="0">
                  <a:moveTo>
                    <a:pt x="15" y="0"/>
                  </a:moveTo>
                  <a:cubicBezTo>
                    <a:pt x="5" y="0"/>
                    <a:pt x="0" y="10"/>
                    <a:pt x="0" y="20"/>
                  </a:cubicBezTo>
                  <a:lnTo>
                    <a:pt x="0" y="165"/>
                  </a:lnTo>
                  <a:cubicBezTo>
                    <a:pt x="0" y="170"/>
                    <a:pt x="5" y="179"/>
                    <a:pt x="15" y="179"/>
                  </a:cubicBezTo>
                  <a:lnTo>
                    <a:pt x="92" y="179"/>
                  </a:lnTo>
                  <a:cubicBezTo>
                    <a:pt x="97" y="179"/>
                    <a:pt x="107" y="170"/>
                    <a:pt x="107" y="165"/>
                  </a:cubicBezTo>
                  <a:lnTo>
                    <a:pt x="107" y="20"/>
                  </a:lnTo>
                  <a:cubicBezTo>
                    <a:pt x="107" y="10"/>
                    <a:pt x="97" y="0"/>
                    <a:pt x="92" y="0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7343450" y="4507728"/>
              <a:ext cx="37659" cy="65804"/>
            </a:xfrm>
            <a:custGeom>
              <a:avLst/>
              <a:gdLst/>
              <a:ahLst/>
              <a:cxnLst/>
              <a:rect l="l" t="t" r="r" b="b"/>
              <a:pathLst>
                <a:path w="103" h="180" extrusionOk="0">
                  <a:moveTo>
                    <a:pt x="15" y="0"/>
                  </a:moveTo>
                  <a:cubicBezTo>
                    <a:pt x="6" y="0"/>
                    <a:pt x="1" y="10"/>
                    <a:pt x="1" y="20"/>
                  </a:cubicBezTo>
                  <a:lnTo>
                    <a:pt x="1" y="165"/>
                  </a:lnTo>
                  <a:cubicBezTo>
                    <a:pt x="1" y="170"/>
                    <a:pt x="6" y="179"/>
                    <a:pt x="15" y="179"/>
                  </a:cubicBezTo>
                  <a:lnTo>
                    <a:pt x="88" y="179"/>
                  </a:lnTo>
                  <a:cubicBezTo>
                    <a:pt x="98" y="179"/>
                    <a:pt x="102" y="170"/>
                    <a:pt x="102" y="165"/>
                  </a:cubicBezTo>
                  <a:lnTo>
                    <a:pt x="102" y="20"/>
                  </a:lnTo>
                  <a:cubicBezTo>
                    <a:pt x="102" y="10"/>
                    <a:pt x="98" y="0"/>
                    <a:pt x="88" y="0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7403777" y="4434978"/>
              <a:ext cx="39121" cy="64342"/>
            </a:xfrm>
            <a:custGeom>
              <a:avLst/>
              <a:gdLst/>
              <a:ahLst/>
              <a:cxnLst/>
              <a:rect l="l" t="t" r="r" b="b"/>
              <a:pathLst>
                <a:path w="107" h="176" extrusionOk="0">
                  <a:moveTo>
                    <a:pt x="15" y="1"/>
                  </a:moveTo>
                  <a:cubicBezTo>
                    <a:pt x="5" y="1"/>
                    <a:pt x="0" y="6"/>
                    <a:pt x="0" y="15"/>
                  </a:cubicBezTo>
                  <a:lnTo>
                    <a:pt x="0" y="161"/>
                  </a:lnTo>
                  <a:cubicBezTo>
                    <a:pt x="0" y="170"/>
                    <a:pt x="5" y="175"/>
                    <a:pt x="15" y="175"/>
                  </a:cubicBezTo>
                  <a:lnTo>
                    <a:pt x="92" y="175"/>
                  </a:lnTo>
                  <a:cubicBezTo>
                    <a:pt x="97" y="175"/>
                    <a:pt x="107" y="170"/>
                    <a:pt x="107" y="161"/>
                  </a:cubicBezTo>
                  <a:lnTo>
                    <a:pt x="107" y="15"/>
                  </a:lnTo>
                  <a:cubicBezTo>
                    <a:pt x="107" y="6"/>
                    <a:pt x="97" y="1"/>
                    <a:pt x="92" y="1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7343450" y="4434978"/>
              <a:ext cx="37659" cy="64342"/>
            </a:xfrm>
            <a:custGeom>
              <a:avLst/>
              <a:gdLst/>
              <a:ahLst/>
              <a:cxnLst/>
              <a:rect l="l" t="t" r="r" b="b"/>
              <a:pathLst>
                <a:path w="103" h="176" extrusionOk="0">
                  <a:moveTo>
                    <a:pt x="15" y="1"/>
                  </a:moveTo>
                  <a:cubicBezTo>
                    <a:pt x="6" y="1"/>
                    <a:pt x="1" y="6"/>
                    <a:pt x="1" y="15"/>
                  </a:cubicBezTo>
                  <a:lnTo>
                    <a:pt x="1" y="161"/>
                  </a:lnTo>
                  <a:cubicBezTo>
                    <a:pt x="1" y="170"/>
                    <a:pt x="6" y="175"/>
                    <a:pt x="15" y="175"/>
                  </a:cubicBezTo>
                  <a:lnTo>
                    <a:pt x="88" y="175"/>
                  </a:lnTo>
                  <a:cubicBezTo>
                    <a:pt x="98" y="175"/>
                    <a:pt x="102" y="170"/>
                    <a:pt x="102" y="161"/>
                  </a:cubicBezTo>
                  <a:lnTo>
                    <a:pt x="102" y="15"/>
                  </a:lnTo>
                  <a:cubicBezTo>
                    <a:pt x="102" y="6"/>
                    <a:pt x="98" y="1"/>
                    <a:pt x="88" y="1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7" name="Google Shape;867;p13"/>
          <p:cNvSpPr/>
          <p:nvPr/>
        </p:nvSpPr>
        <p:spPr>
          <a:xfrm>
            <a:off x="2448865" y="3179961"/>
            <a:ext cx="100698" cy="86882"/>
          </a:xfrm>
          <a:custGeom>
            <a:avLst/>
            <a:gdLst/>
            <a:ahLst/>
            <a:cxnLst/>
            <a:rect l="l" t="t" r="r" b="b"/>
            <a:pathLst>
              <a:path w="707" h="610" extrusionOk="0">
                <a:moveTo>
                  <a:pt x="306" y="1"/>
                </a:moveTo>
                <a:cubicBezTo>
                  <a:pt x="150" y="1"/>
                  <a:pt x="1" y="122"/>
                  <a:pt x="1" y="305"/>
                </a:cubicBezTo>
                <a:cubicBezTo>
                  <a:pt x="5" y="469"/>
                  <a:pt x="141" y="605"/>
                  <a:pt x="305" y="609"/>
                </a:cubicBezTo>
                <a:cubicBezTo>
                  <a:pt x="576" y="609"/>
                  <a:pt x="707" y="281"/>
                  <a:pt x="518" y="92"/>
                </a:cubicBezTo>
                <a:cubicBezTo>
                  <a:pt x="457" y="29"/>
                  <a:pt x="381" y="1"/>
                  <a:pt x="306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13"/>
          <p:cNvSpPr/>
          <p:nvPr/>
        </p:nvSpPr>
        <p:spPr>
          <a:xfrm>
            <a:off x="1841032" y="2810971"/>
            <a:ext cx="115938" cy="99416"/>
          </a:xfrm>
          <a:custGeom>
            <a:avLst/>
            <a:gdLst/>
            <a:ahLst/>
            <a:cxnLst/>
            <a:rect l="l" t="t" r="r" b="b"/>
            <a:pathLst>
              <a:path w="814" h="698" extrusionOk="0">
                <a:moveTo>
                  <a:pt x="465" y="93"/>
                </a:moveTo>
                <a:cubicBezTo>
                  <a:pt x="605" y="93"/>
                  <a:pt x="721" y="209"/>
                  <a:pt x="721" y="349"/>
                </a:cubicBezTo>
                <a:cubicBezTo>
                  <a:pt x="721" y="502"/>
                  <a:pt x="596" y="605"/>
                  <a:pt x="465" y="605"/>
                </a:cubicBezTo>
                <a:cubicBezTo>
                  <a:pt x="402" y="605"/>
                  <a:pt x="338" y="581"/>
                  <a:pt x="286" y="528"/>
                </a:cubicBezTo>
                <a:cubicBezTo>
                  <a:pt x="121" y="368"/>
                  <a:pt x="238" y="93"/>
                  <a:pt x="465" y="93"/>
                </a:cubicBezTo>
                <a:close/>
                <a:moveTo>
                  <a:pt x="463" y="1"/>
                </a:moveTo>
                <a:cubicBezTo>
                  <a:pt x="377" y="1"/>
                  <a:pt x="290" y="32"/>
                  <a:pt x="218" y="102"/>
                </a:cubicBezTo>
                <a:cubicBezTo>
                  <a:pt x="1" y="320"/>
                  <a:pt x="155" y="697"/>
                  <a:pt x="465" y="697"/>
                </a:cubicBezTo>
                <a:cubicBezTo>
                  <a:pt x="658" y="697"/>
                  <a:pt x="813" y="542"/>
                  <a:pt x="813" y="349"/>
                </a:cubicBezTo>
                <a:cubicBezTo>
                  <a:pt x="813" y="139"/>
                  <a:pt x="642" y="1"/>
                  <a:pt x="463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13"/>
          <p:cNvSpPr/>
          <p:nvPr/>
        </p:nvSpPr>
        <p:spPr>
          <a:xfrm>
            <a:off x="6472551" y="2914293"/>
            <a:ext cx="95143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0" name="Google Shape;870;p13"/>
          <p:cNvGrpSpPr/>
          <p:nvPr/>
        </p:nvGrpSpPr>
        <p:grpSpPr>
          <a:xfrm>
            <a:off x="7475595" y="2543939"/>
            <a:ext cx="678012" cy="2024956"/>
            <a:chOff x="7462859" y="635000"/>
            <a:chExt cx="1326314" cy="3958085"/>
          </a:xfrm>
        </p:grpSpPr>
        <p:grpSp>
          <p:nvGrpSpPr>
            <p:cNvPr id="871" name="Google Shape;871;p13"/>
            <p:cNvGrpSpPr/>
            <p:nvPr/>
          </p:nvGrpSpPr>
          <p:grpSpPr>
            <a:xfrm>
              <a:off x="7462859" y="635000"/>
              <a:ext cx="1326314" cy="3958085"/>
              <a:chOff x="-2405225" y="-1911776"/>
              <a:chExt cx="160150" cy="477926"/>
            </a:xfrm>
          </p:grpSpPr>
          <p:sp>
            <p:nvSpPr>
              <p:cNvPr id="872" name="Google Shape;872;p13"/>
              <p:cNvSpPr/>
              <p:nvPr/>
            </p:nvSpPr>
            <p:spPr>
              <a:xfrm>
                <a:off x="-2362775" y="-1826525"/>
                <a:ext cx="75250" cy="305250"/>
              </a:xfrm>
              <a:custGeom>
                <a:avLst/>
                <a:gdLst/>
                <a:ahLst/>
                <a:cxnLst/>
                <a:rect l="l" t="t" r="r" b="b"/>
                <a:pathLst>
                  <a:path w="3010" h="12210" extrusionOk="0">
                    <a:moveTo>
                      <a:pt x="915" y="1"/>
                    </a:moveTo>
                    <a:cubicBezTo>
                      <a:pt x="625" y="1"/>
                      <a:pt x="392" y="238"/>
                      <a:pt x="392" y="528"/>
                    </a:cubicBezTo>
                    <a:lnTo>
                      <a:pt x="1" y="12209"/>
                    </a:lnTo>
                    <a:lnTo>
                      <a:pt x="3009" y="12200"/>
                    </a:lnTo>
                    <a:lnTo>
                      <a:pt x="2584" y="528"/>
                    </a:lnTo>
                    <a:cubicBezTo>
                      <a:pt x="2584" y="238"/>
                      <a:pt x="2424" y="1"/>
                      <a:pt x="2134" y="1"/>
                    </a:cubicBez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13"/>
              <p:cNvSpPr/>
              <p:nvPr/>
            </p:nvSpPr>
            <p:spPr>
              <a:xfrm>
                <a:off x="-2355875" y="-1748650"/>
                <a:ext cx="60725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2429" h="780" extrusionOk="0">
                    <a:moveTo>
                      <a:pt x="29" y="1"/>
                    </a:moveTo>
                    <a:lnTo>
                      <a:pt x="0" y="780"/>
                    </a:lnTo>
                    <a:lnTo>
                      <a:pt x="2429" y="780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13"/>
              <p:cNvSpPr/>
              <p:nvPr/>
            </p:nvSpPr>
            <p:spPr>
              <a:xfrm>
                <a:off x="-2354075" y="-1792550"/>
                <a:ext cx="570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393" extrusionOk="0">
                    <a:moveTo>
                      <a:pt x="15" y="1"/>
                    </a:moveTo>
                    <a:lnTo>
                      <a:pt x="1" y="393"/>
                    </a:lnTo>
                    <a:lnTo>
                      <a:pt x="2279" y="393"/>
                    </a:lnTo>
                    <a:lnTo>
                      <a:pt x="2265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13"/>
              <p:cNvSpPr/>
              <p:nvPr/>
            </p:nvSpPr>
            <p:spPr>
              <a:xfrm>
                <a:off x="-2362175" y="-1559525"/>
                <a:ext cx="73675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2947" h="780" extrusionOk="0">
                    <a:moveTo>
                      <a:pt x="25" y="1"/>
                    </a:moveTo>
                    <a:lnTo>
                      <a:pt x="1" y="780"/>
                    </a:lnTo>
                    <a:lnTo>
                      <a:pt x="2947" y="780"/>
                    </a:lnTo>
                    <a:lnTo>
                      <a:pt x="2918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13"/>
              <p:cNvSpPr/>
              <p:nvPr/>
            </p:nvSpPr>
            <p:spPr>
              <a:xfrm>
                <a:off x="-2339200" y="-1695075"/>
                <a:ext cx="25800" cy="101475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4059" extrusionOk="0">
                    <a:moveTo>
                      <a:pt x="514" y="1"/>
                    </a:moveTo>
                    <a:cubicBezTo>
                      <a:pt x="228" y="1"/>
                      <a:pt x="1" y="228"/>
                      <a:pt x="1" y="513"/>
                    </a:cubicBezTo>
                    <a:lnTo>
                      <a:pt x="1" y="3551"/>
                    </a:lnTo>
                    <a:cubicBezTo>
                      <a:pt x="1" y="3832"/>
                      <a:pt x="228" y="4059"/>
                      <a:pt x="514" y="4059"/>
                    </a:cubicBezTo>
                    <a:lnTo>
                      <a:pt x="523" y="4059"/>
                    </a:lnTo>
                    <a:cubicBezTo>
                      <a:pt x="804" y="4059"/>
                      <a:pt x="1031" y="3832"/>
                      <a:pt x="1031" y="3551"/>
                    </a:cubicBezTo>
                    <a:lnTo>
                      <a:pt x="1031" y="513"/>
                    </a:lnTo>
                    <a:cubicBezTo>
                      <a:pt x="1031" y="228"/>
                      <a:pt x="804" y="1"/>
                      <a:pt x="523" y="1"/>
                    </a:cubicBez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13"/>
              <p:cNvSpPr/>
              <p:nvPr/>
            </p:nvSpPr>
            <p:spPr>
              <a:xfrm>
                <a:off x="-2405225" y="-1521550"/>
                <a:ext cx="160150" cy="87700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3508" extrusionOk="0">
                    <a:moveTo>
                      <a:pt x="4698" y="1"/>
                    </a:moveTo>
                    <a:lnTo>
                      <a:pt x="1689" y="10"/>
                    </a:lnTo>
                    <a:cubicBezTo>
                      <a:pt x="1350" y="707"/>
                      <a:pt x="736" y="2710"/>
                      <a:pt x="1" y="3508"/>
                    </a:cubicBezTo>
                    <a:lnTo>
                      <a:pt x="369" y="3508"/>
                    </a:lnTo>
                    <a:lnTo>
                      <a:pt x="1660" y="3503"/>
                    </a:lnTo>
                    <a:cubicBezTo>
                      <a:pt x="1660" y="3503"/>
                      <a:pt x="1723" y="2637"/>
                      <a:pt x="2115" y="1994"/>
                    </a:cubicBezTo>
                    <a:cubicBezTo>
                      <a:pt x="2312" y="1673"/>
                      <a:pt x="2746" y="1511"/>
                      <a:pt x="3180" y="1511"/>
                    </a:cubicBezTo>
                    <a:cubicBezTo>
                      <a:pt x="3609" y="1511"/>
                      <a:pt x="4039" y="1669"/>
                      <a:pt x="4238" y="1989"/>
                    </a:cubicBezTo>
                    <a:cubicBezTo>
                      <a:pt x="4635" y="2632"/>
                      <a:pt x="4746" y="3488"/>
                      <a:pt x="4746" y="3488"/>
                    </a:cubicBezTo>
                    <a:lnTo>
                      <a:pt x="6038" y="3483"/>
                    </a:lnTo>
                    <a:lnTo>
                      <a:pt x="6405" y="3483"/>
                    </a:lnTo>
                    <a:cubicBezTo>
                      <a:pt x="5660" y="2690"/>
                      <a:pt x="5046" y="692"/>
                      <a:pt x="4698" y="1"/>
                    </a:cubicBez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13"/>
              <p:cNvSpPr/>
              <p:nvPr/>
            </p:nvSpPr>
            <p:spPr>
              <a:xfrm>
                <a:off x="-2331200" y="-1831600"/>
                <a:ext cx="12350" cy="425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170" extrusionOk="0">
                    <a:moveTo>
                      <a:pt x="489" y="1"/>
                    </a:moveTo>
                    <a:cubicBezTo>
                      <a:pt x="469" y="5"/>
                      <a:pt x="450" y="10"/>
                      <a:pt x="431" y="10"/>
                    </a:cubicBezTo>
                    <a:lnTo>
                      <a:pt x="58" y="10"/>
                    </a:lnTo>
                    <a:cubicBezTo>
                      <a:pt x="39" y="10"/>
                      <a:pt x="20" y="10"/>
                      <a:pt x="0" y="5"/>
                    </a:cubicBezTo>
                    <a:lnTo>
                      <a:pt x="0" y="170"/>
                    </a:lnTo>
                    <a:lnTo>
                      <a:pt x="494" y="170"/>
                    </a:lnTo>
                    <a:cubicBezTo>
                      <a:pt x="489" y="102"/>
                      <a:pt x="489" y="44"/>
                      <a:pt x="489" y="1"/>
                    </a:cubicBez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13"/>
              <p:cNvSpPr/>
              <p:nvPr/>
            </p:nvSpPr>
            <p:spPr>
              <a:xfrm>
                <a:off x="-2331575" y="-1856375"/>
                <a:ext cx="129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19" h="523" extrusionOk="0">
                    <a:moveTo>
                      <a:pt x="1" y="0"/>
                    </a:moveTo>
                    <a:lnTo>
                      <a:pt x="5" y="522"/>
                    </a:lnTo>
                    <a:cubicBezTo>
                      <a:pt x="25" y="518"/>
                      <a:pt x="49" y="513"/>
                      <a:pt x="68" y="513"/>
                    </a:cubicBezTo>
                    <a:lnTo>
                      <a:pt x="441" y="513"/>
                    </a:lnTo>
                    <a:cubicBezTo>
                      <a:pt x="465" y="513"/>
                      <a:pt x="489" y="518"/>
                      <a:pt x="513" y="522"/>
                    </a:cubicBezTo>
                    <a:lnTo>
                      <a:pt x="518" y="0"/>
                    </a:ln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13"/>
              <p:cNvSpPr/>
              <p:nvPr/>
            </p:nvSpPr>
            <p:spPr>
              <a:xfrm>
                <a:off x="-2334000" y="-1870775"/>
                <a:ext cx="17700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301" extrusionOk="0">
                    <a:moveTo>
                      <a:pt x="165" y="0"/>
                    </a:moveTo>
                    <a:lnTo>
                      <a:pt x="1" y="300"/>
                    </a:lnTo>
                    <a:lnTo>
                      <a:pt x="707" y="300"/>
                    </a:lnTo>
                    <a:lnTo>
                      <a:pt x="547" y="5"/>
                    </a:lnTo>
                    <a:cubicBezTo>
                      <a:pt x="538" y="10"/>
                      <a:pt x="523" y="15"/>
                      <a:pt x="514" y="15"/>
                    </a:cubicBezTo>
                    <a:lnTo>
                      <a:pt x="214" y="15"/>
                    </a:lnTo>
                    <a:cubicBezTo>
                      <a:pt x="194" y="15"/>
                      <a:pt x="180" y="10"/>
                      <a:pt x="165" y="0"/>
                    </a:cubicBez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13"/>
              <p:cNvSpPr/>
              <p:nvPr/>
            </p:nvSpPr>
            <p:spPr>
              <a:xfrm>
                <a:off x="-2334100" y="-1863050"/>
                <a:ext cx="2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1" h="6" extrusionOk="0">
                    <a:moveTo>
                      <a:pt x="0" y="6"/>
                    </a:moveTo>
                    <a:lnTo>
                      <a:pt x="0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13"/>
              <p:cNvSpPr/>
              <p:nvPr/>
            </p:nvSpPr>
            <p:spPr>
              <a:xfrm>
                <a:off x="-2335325" y="-1827375"/>
                <a:ext cx="4150" cy="2575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03" extrusionOk="0">
                    <a:moveTo>
                      <a:pt x="68" y="1"/>
                    </a:moveTo>
                    <a:cubicBezTo>
                      <a:pt x="1" y="1"/>
                      <a:pt x="1" y="102"/>
                      <a:pt x="68" y="102"/>
                    </a:cubicBezTo>
                    <a:lnTo>
                      <a:pt x="165" y="10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13"/>
              <p:cNvSpPr/>
              <p:nvPr/>
            </p:nvSpPr>
            <p:spPr>
              <a:xfrm>
                <a:off x="-2318875" y="-1827375"/>
                <a:ext cx="4500" cy="2575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03" extrusionOk="0">
                    <a:moveTo>
                      <a:pt x="116" y="1"/>
                    </a:moveTo>
                    <a:cubicBezTo>
                      <a:pt x="115" y="1"/>
                      <a:pt x="113" y="1"/>
                      <a:pt x="112" y="1"/>
                    </a:cubicBezTo>
                    <a:lnTo>
                      <a:pt x="1" y="1"/>
                    </a:lnTo>
                    <a:lnTo>
                      <a:pt x="1" y="102"/>
                    </a:lnTo>
                    <a:lnTo>
                      <a:pt x="112" y="102"/>
                    </a:lnTo>
                    <a:cubicBezTo>
                      <a:pt x="178" y="102"/>
                      <a:pt x="179" y="1"/>
                      <a:pt x="116" y="1"/>
                    </a:cubicBez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13"/>
              <p:cNvSpPr/>
              <p:nvPr/>
            </p:nvSpPr>
            <p:spPr>
              <a:xfrm>
                <a:off x="-2331200" y="-1827375"/>
                <a:ext cx="12225" cy="257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103" extrusionOk="0">
                    <a:moveTo>
                      <a:pt x="0" y="1"/>
                    </a:moveTo>
                    <a:lnTo>
                      <a:pt x="0" y="102"/>
                    </a:lnTo>
                    <a:lnTo>
                      <a:pt x="489" y="102"/>
                    </a:lnTo>
                    <a:cubicBezTo>
                      <a:pt x="489" y="64"/>
                      <a:pt x="489" y="30"/>
                      <a:pt x="489" y="1"/>
                    </a:cubicBez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13"/>
              <p:cNvSpPr/>
              <p:nvPr/>
            </p:nvSpPr>
            <p:spPr>
              <a:xfrm>
                <a:off x="-2334100" y="-1862925"/>
                <a:ext cx="25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02" h="258" extrusionOk="0">
                    <a:moveTo>
                      <a:pt x="0" y="1"/>
                    </a:moveTo>
                    <a:lnTo>
                      <a:pt x="0" y="170"/>
                    </a:lnTo>
                    <a:cubicBezTo>
                      <a:pt x="0" y="218"/>
                      <a:pt x="39" y="257"/>
                      <a:pt x="92" y="257"/>
                    </a:cubicBezTo>
                    <a:lnTo>
                      <a:pt x="102" y="257"/>
                    </a:lnTo>
                    <a:lnTo>
                      <a:pt x="102" y="243"/>
                    </a:lnTo>
                    <a:lnTo>
                      <a:pt x="73" y="175"/>
                    </a:lnTo>
                    <a:lnTo>
                      <a:pt x="15" y="4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13"/>
              <p:cNvSpPr/>
              <p:nvPr/>
            </p:nvSpPr>
            <p:spPr>
              <a:xfrm>
                <a:off x="-2334100" y="-1863275"/>
                <a:ext cx="25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0" h="10" extrusionOk="0">
                    <a:moveTo>
                      <a:pt x="0" y="0"/>
                    </a:move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13"/>
              <p:cNvSpPr/>
              <p:nvPr/>
            </p:nvSpPr>
            <p:spPr>
              <a:xfrm>
                <a:off x="-2318625" y="-1863275"/>
                <a:ext cx="2675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107" h="277" extrusionOk="0">
                    <a:moveTo>
                      <a:pt x="97" y="0"/>
                    </a:moveTo>
                    <a:lnTo>
                      <a:pt x="102" y="15"/>
                    </a:lnTo>
                    <a:lnTo>
                      <a:pt x="58" y="121"/>
                    </a:lnTo>
                    <a:lnTo>
                      <a:pt x="29" y="189"/>
                    </a:lnTo>
                    <a:lnTo>
                      <a:pt x="0" y="261"/>
                    </a:lnTo>
                    <a:lnTo>
                      <a:pt x="0" y="276"/>
                    </a:lnTo>
                    <a:lnTo>
                      <a:pt x="20" y="276"/>
                    </a:lnTo>
                    <a:cubicBezTo>
                      <a:pt x="68" y="276"/>
                      <a:pt x="107" y="232"/>
                      <a:pt x="107" y="184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13"/>
              <p:cNvSpPr/>
              <p:nvPr/>
            </p:nvSpPr>
            <p:spPr>
              <a:xfrm>
                <a:off x="-2334100" y="-1863275"/>
                <a:ext cx="18025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122" extrusionOk="0">
                    <a:moveTo>
                      <a:pt x="10" y="0"/>
                    </a:moveTo>
                    <a:lnTo>
                      <a:pt x="0" y="10"/>
                    </a:lnTo>
                    <a:lnTo>
                      <a:pt x="0" y="15"/>
                    </a:lnTo>
                    <a:lnTo>
                      <a:pt x="15" y="54"/>
                    </a:lnTo>
                    <a:lnTo>
                      <a:pt x="705" y="54"/>
                    </a:lnTo>
                    <a:lnTo>
                      <a:pt x="721" y="15"/>
                    </a:lnTo>
                    <a:lnTo>
                      <a:pt x="716" y="0"/>
                    </a:lnTo>
                    <a:close/>
                    <a:moveTo>
                      <a:pt x="705" y="54"/>
                    </a:moveTo>
                    <a:lnTo>
                      <a:pt x="677" y="121"/>
                    </a:lnTo>
                    <a:lnTo>
                      <a:pt x="706" y="54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13"/>
              <p:cNvSpPr/>
              <p:nvPr/>
            </p:nvSpPr>
            <p:spPr>
              <a:xfrm>
                <a:off x="-2332300" y="-1858575"/>
                <a:ext cx="14425" cy="222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89" extrusionOk="0">
                    <a:moveTo>
                      <a:pt x="1" y="1"/>
                    </a:moveTo>
                    <a:lnTo>
                      <a:pt x="30" y="73"/>
                    </a:lnTo>
                    <a:lnTo>
                      <a:pt x="30" y="88"/>
                    </a:lnTo>
                    <a:lnTo>
                      <a:pt x="547" y="88"/>
                    </a:lnTo>
                    <a:lnTo>
                      <a:pt x="547" y="73"/>
                    </a:lnTo>
                    <a:lnTo>
                      <a:pt x="576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13"/>
              <p:cNvSpPr/>
              <p:nvPr/>
            </p:nvSpPr>
            <p:spPr>
              <a:xfrm>
                <a:off x="-2317900" y="-1860250"/>
                <a:ext cx="75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30" h="68" extrusionOk="0">
                    <a:moveTo>
                      <a:pt x="29" y="0"/>
                    </a:moveTo>
                    <a:lnTo>
                      <a:pt x="0" y="68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13"/>
              <p:cNvSpPr/>
              <p:nvPr/>
            </p:nvSpPr>
            <p:spPr>
              <a:xfrm>
                <a:off x="-2333750" y="-1861950"/>
                <a:ext cx="14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59" h="136" extrusionOk="0">
                    <a:moveTo>
                      <a:pt x="59" y="136"/>
                    </a:moveTo>
                    <a:lnTo>
                      <a:pt x="59" y="13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13"/>
              <p:cNvSpPr/>
              <p:nvPr/>
            </p:nvSpPr>
            <p:spPr>
              <a:xfrm>
                <a:off x="-2333750" y="-1861950"/>
                <a:ext cx="1732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693" h="136" extrusionOk="0">
                    <a:moveTo>
                      <a:pt x="1" y="1"/>
                    </a:moveTo>
                    <a:lnTo>
                      <a:pt x="59" y="136"/>
                    </a:lnTo>
                    <a:lnTo>
                      <a:pt x="634" y="136"/>
                    </a:lnTo>
                    <a:lnTo>
                      <a:pt x="663" y="68"/>
                    </a:lnTo>
                    <a:lnTo>
                      <a:pt x="692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13"/>
              <p:cNvSpPr/>
              <p:nvPr/>
            </p:nvSpPr>
            <p:spPr>
              <a:xfrm>
                <a:off x="-2330600" y="-1874275"/>
                <a:ext cx="121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485" h="146" extrusionOk="0">
                    <a:moveTo>
                      <a:pt x="78" y="0"/>
                    </a:moveTo>
                    <a:cubicBezTo>
                      <a:pt x="34" y="0"/>
                      <a:pt x="0" y="34"/>
                      <a:pt x="0" y="78"/>
                    </a:cubicBezTo>
                    <a:cubicBezTo>
                      <a:pt x="0" y="102"/>
                      <a:pt x="15" y="126"/>
                      <a:pt x="34" y="140"/>
                    </a:cubicBezTo>
                    <a:lnTo>
                      <a:pt x="34" y="136"/>
                    </a:lnTo>
                    <a:lnTo>
                      <a:pt x="407" y="136"/>
                    </a:lnTo>
                    <a:lnTo>
                      <a:pt x="411" y="145"/>
                    </a:lnTo>
                    <a:cubicBezTo>
                      <a:pt x="484" y="107"/>
                      <a:pt x="455" y="0"/>
                      <a:pt x="378" y="0"/>
                    </a:cubicBezTo>
                    <a:lnTo>
                      <a:pt x="271" y="0"/>
                    </a:lnTo>
                    <a:lnTo>
                      <a:pt x="271" y="39"/>
                    </a:lnTo>
                    <a:lnTo>
                      <a:pt x="199" y="39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13"/>
              <p:cNvSpPr/>
              <p:nvPr/>
            </p:nvSpPr>
            <p:spPr>
              <a:xfrm>
                <a:off x="-2329750" y="-1870900"/>
                <a:ext cx="9450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20" extrusionOk="0">
                    <a:moveTo>
                      <a:pt x="0" y="1"/>
                    </a:moveTo>
                    <a:lnTo>
                      <a:pt x="0" y="5"/>
                    </a:lnTo>
                    <a:cubicBezTo>
                      <a:pt x="15" y="15"/>
                      <a:pt x="29" y="20"/>
                      <a:pt x="49" y="20"/>
                    </a:cubicBezTo>
                    <a:lnTo>
                      <a:pt x="344" y="20"/>
                    </a:lnTo>
                    <a:cubicBezTo>
                      <a:pt x="353" y="20"/>
                      <a:pt x="368" y="15"/>
                      <a:pt x="377" y="10"/>
                    </a:cubicBezTo>
                    <a:lnTo>
                      <a:pt x="373" y="1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13"/>
              <p:cNvSpPr/>
              <p:nvPr/>
            </p:nvSpPr>
            <p:spPr>
              <a:xfrm>
                <a:off x="-2325650" y="-1911776"/>
                <a:ext cx="1851" cy="39698"/>
              </a:xfrm>
              <a:custGeom>
                <a:avLst/>
                <a:gdLst/>
                <a:ahLst/>
                <a:cxnLst/>
                <a:rect l="l" t="t" r="r" b="b"/>
                <a:pathLst>
                  <a:path w="74" h="1501" extrusionOk="0">
                    <a:moveTo>
                      <a:pt x="1" y="1"/>
                    </a:moveTo>
                    <a:lnTo>
                      <a:pt x="1" y="1500"/>
                    </a:lnTo>
                    <a:lnTo>
                      <a:pt x="73" y="1500"/>
                    </a:lnTo>
                    <a:lnTo>
                      <a:pt x="73" y="1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3"/>
              <p:cNvSpPr/>
              <p:nvPr/>
            </p:nvSpPr>
            <p:spPr>
              <a:xfrm>
                <a:off x="-2325650" y="-1874275"/>
                <a:ext cx="1850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74" h="34" extrusionOk="0">
                    <a:moveTo>
                      <a:pt x="1" y="0"/>
                    </a:moveTo>
                    <a:lnTo>
                      <a:pt x="1" y="34"/>
                    </a:lnTo>
                    <a:lnTo>
                      <a:pt x="73" y="34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13"/>
              <p:cNvSpPr/>
              <p:nvPr/>
            </p:nvSpPr>
            <p:spPr>
              <a:xfrm>
                <a:off x="-2319000" y="-1843325"/>
                <a:ext cx="63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470" extrusionOk="0">
                    <a:moveTo>
                      <a:pt x="10" y="0"/>
                    </a:moveTo>
                    <a:lnTo>
                      <a:pt x="6" y="373"/>
                    </a:lnTo>
                    <a:cubicBezTo>
                      <a:pt x="6" y="373"/>
                      <a:pt x="1" y="407"/>
                      <a:pt x="1" y="470"/>
                    </a:cubicBezTo>
                    <a:cubicBezTo>
                      <a:pt x="247" y="416"/>
                      <a:pt x="252" y="63"/>
                      <a:pt x="10" y="0"/>
                    </a:cubicBez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13"/>
              <p:cNvSpPr/>
              <p:nvPr/>
            </p:nvSpPr>
            <p:spPr>
              <a:xfrm>
                <a:off x="-2337750" y="-1843325"/>
                <a:ext cx="657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475" extrusionOk="0">
                    <a:moveTo>
                      <a:pt x="252" y="0"/>
                    </a:moveTo>
                    <a:cubicBezTo>
                      <a:pt x="1" y="58"/>
                      <a:pt x="6" y="421"/>
                      <a:pt x="262" y="474"/>
                    </a:cubicBezTo>
                    <a:lnTo>
                      <a:pt x="262" y="373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13"/>
              <p:cNvSpPr/>
              <p:nvPr/>
            </p:nvSpPr>
            <p:spPr>
              <a:xfrm>
                <a:off x="-2331200" y="-1843575"/>
                <a:ext cx="12350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90" extrusionOk="0">
                    <a:moveTo>
                      <a:pt x="58" y="1"/>
                    </a:moveTo>
                    <a:cubicBezTo>
                      <a:pt x="39" y="1"/>
                      <a:pt x="20" y="6"/>
                      <a:pt x="0" y="10"/>
                    </a:cubicBezTo>
                    <a:lnTo>
                      <a:pt x="5" y="383"/>
                    </a:lnTo>
                    <a:lnTo>
                      <a:pt x="5" y="484"/>
                    </a:lnTo>
                    <a:cubicBezTo>
                      <a:pt x="20" y="489"/>
                      <a:pt x="39" y="489"/>
                      <a:pt x="58" y="489"/>
                    </a:cubicBezTo>
                    <a:lnTo>
                      <a:pt x="426" y="489"/>
                    </a:lnTo>
                    <a:cubicBezTo>
                      <a:pt x="445" y="489"/>
                      <a:pt x="469" y="484"/>
                      <a:pt x="489" y="480"/>
                    </a:cubicBezTo>
                    <a:lnTo>
                      <a:pt x="489" y="383"/>
                    </a:lnTo>
                    <a:lnTo>
                      <a:pt x="494" y="10"/>
                    </a:lnTo>
                    <a:cubicBezTo>
                      <a:pt x="469" y="6"/>
                      <a:pt x="445" y="1"/>
                      <a:pt x="426" y="1"/>
                    </a:cubicBez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0" name="Google Shape;900;p13"/>
            <p:cNvSpPr/>
            <p:nvPr/>
          </p:nvSpPr>
          <p:spPr>
            <a:xfrm>
              <a:off x="8034813" y="1197800"/>
              <a:ext cx="182400" cy="103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3"/>
            <p:cNvSpPr/>
            <p:nvPr/>
          </p:nvSpPr>
          <p:spPr>
            <a:xfrm>
              <a:off x="8053925" y="1036850"/>
              <a:ext cx="148200" cy="57000"/>
            </a:xfrm>
            <a:prstGeom prst="roundRect">
              <a:avLst>
                <a:gd name="adj" fmla="val 2671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3"/>
            <p:cNvSpPr/>
            <p:nvPr/>
          </p:nvSpPr>
          <p:spPr>
            <a:xfrm>
              <a:off x="8039463" y="1333125"/>
              <a:ext cx="173100" cy="216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3"/>
            <p:cNvSpPr/>
            <p:nvPr/>
          </p:nvSpPr>
          <p:spPr>
            <a:xfrm>
              <a:off x="8080925" y="944000"/>
              <a:ext cx="94200" cy="32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3"/>
            <p:cNvSpPr/>
            <p:nvPr/>
          </p:nvSpPr>
          <p:spPr>
            <a:xfrm>
              <a:off x="7819345" y="3792175"/>
              <a:ext cx="600200" cy="108275"/>
            </a:xfrm>
            <a:custGeom>
              <a:avLst/>
              <a:gdLst/>
              <a:ahLst/>
              <a:cxnLst/>
              <a:rect l="l" t="t" r="r" b="b"/>
              <a:pathLst>
                <a:path w="519" h="523" extrusionOk="0">
                  <a:moveTo>
                    <a:pt x="1" y="0"/>
                  </a:moveTo>
                  <a:lnTo>
                    <a:pt x="5" y="522"/>
                  </a:lnTo>
                  <a:cubicBezTo>
                    <a:pt x="25" y="518"/>
                    <a:pt x="49" y="513"/>
                    <a:pt x="68" y="513"/>
                  </a:cubicBezTo>
                  <a:lnTo>
                    <a:pt x="441" y="513"/>
                  </a:lnTo>
                  <a:cubicBezTo>
                    <a:pt x="465" y="513"/>
                    <a:pt x="489" y="518"/>
                    <a:pt x="513" y="522"/>
                  </a:cubicBezTo>
                  <a:lnTo>
                    <a:pt x="518" y="0"/>
                  </a:ln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0" name="Google Shape;1250;p19"/>
          <p:cNvGrpSpPr/>
          <p:nvPr/>
        </p:nvGrpSpPr>
        <p:grpSpPr>
          <a:xfrm rot="5399693">
            <a:off x="-26564" y="232359"/>
            <a:ext cx="4497418" cy="4032680"/>
            <a:chOff x="-1211800" y="3902875"/>
            <a:chExt cx="4015552" cy="3590030"/>
          </a:xfrm>
        </p:grpSpPr>
        <p:sp>
          <p:nvSpPr>
            <p:cNvPr id="1251" name="Google Shape;1251;p19"/>
            <p:cNvSpPr/>
            <p:nvPr/>
          </p:nvSpPr>
          <p:spPr>
            <a:xfrm>
              <a:off x="-1211800" y="3902875"/>
              <a:ext cx="3844961" cy="3427967"/>
            </a:xfrm>
            <a:custGeom>
              <a:avLst/>
              <a:gdLst/>
              <a:ahLst/>
              <a:cxnLst/>
              <a:rect l="l" t="t" r="r" b="b"/>
              <a:pathLst>
                <a:path w="4057" h="3617" extrusionOk="0">
                  <a:moveTo>
                    <a:pt x="2186" y="1"/>
                  </a:moveTo>
                  <a:cubicBezTo>
                    <a:pt x="1820" y="1"/>
                    <a:pt x="1591" y="397"/>
                    <a:pt x="1317" y="560"/>
                  </a:cubicBezTo>
                  <a:cubicBezTo>
                    <a:pt x="0" y="1327"/>
                    <a:pt x="89" y="2873"/>
                    <a:pt x="1439" y="3591"/>
                  </a:cubicBezTo>
                  <a:cubicBezTo>
                    <a:pt x="1555" y="3609"/>
                    <a:pt x="1669" y="3617"/>
                    <a:pt x="1783" y="3617"/>
                  </a:cubicBezTo>
                  <a:cubicBezTo>
                    <a:pt x="2196" y="3617"/>
                    <a:pt x="2597" y="3512"/>
                    <a:pt x="3001" y="3422"/>
                  </a:cubicBezTo>
                  <a:cubicBezTo>
                    <a:pt x="3699" y="3272"/>
                    <a:pt x="4056" y="2896"/>
                    <a:pt x="3899" y="2152"/>
                  </a:cubicBezTo>
                  <a:cubicBezTo>
                    <a:pt x="3608" y="1840"/>
                    <a:pt x="3268" y="1752"/>
                    <a:pt x="2901" y="1752"/>
                  </a:cubicBezTo>
                  <a:cubicBezTo>
                    <a:pt x="2749" y="1752"/>
                    <a:pt x="2592" y="1767"/>
                    <a:pt x="2433" y="1788"/>
                  </a:cubicBezTo>
                  <a:cubicBezTo>
                    <a:pt x="2304" y="1806"/>
                    <a:pt x="2156" y="1835"/>
                    <a:pt x="2017" y="1835"/>
                  </a:cubicBezTo>
                  <a:cubicBezTo>
                    <a:pt x="1834" y="1835"/>
                    <a:pt x="1666" y="1785"/>
                    <a:pt x="1570" y="1596"/>
                  </a:cubicBezTo>
                  <a:cubicBezTo>
                    <a:pt x="1347" y="1143"/>
                    <a:pt x="1858" y="1135"/>
                    <a:pt x="2069" y="951"/>
                  </a:cubicBezTo>
                  <a:cubicBezTo>
                    <a:pt x="2253" y="782"/>
                    <a:pt x="2429" y="613"/>
                    <a:pt x="2544" y="391"/>
                  </a:cubicBezTo>
                  <a:cubicBezTo>
                    <a:pt x="2583" y="295"/>
                    <a:pt x="2575" y="191"/>
                    <a:pt x="2521" y="103"/>
                  </a:cubicBezTo>
                  <a:cubicBezTo>
                    <a:pt x="2397" y="30"/>
                    <a:pt x="2286" y="1"/>
                    <a:pt x="2186" y="1"/>
                  </a:cubicBezTo>
                  <a:close/>
                </a:path>
              </a:pathLst>
            </a:custGeom>
            <a:solidFill>
              <a:srgbClr val="FCE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9"/>
            <p:cNvSpPr/>
            <p:nvPr/>
          </p:nvSpPr>
          <p:spPr>
            <a:xfrm>
              <a:off x="151990" y="4000492"/>
              <a:ext cx="2651763" cy="3492413"/>
            </a:xfrm>
            <a:custGeom>
              <a:avLst/>
              <a:gdLst/>
              <a:ahLst/>
              <a:cxnLst/>
              <a:rect l="l" t="t" r="r" b="b"/>
              <a:pathLst>
                <a:path w="2798" h="3685" extrusionOk="0">
                  <a:moveTo>
                    <a:pt x="1082" y="0"/>
                  </a:moveTo>
                  <a:lnTo>
                    <a:pt x="1067" y="250"/>
                  </a:lnTo>
                  <a:cubicBezTo>
                    <a:pt x="1079" y="296"/>
                    <a:pt x="1094" y="338"/>
                    <a:pt x="1105" y="380"/>
                  </a:cubicBezTo>
                  <a:cubicBezTo>
                    <a:pt x="1301" y="687"/>
                    <a:pt x="1746" y="706"/>
                    <a:pt x="1884" y="1071"/>
                  </a:cubicBezTo>
                  <a:cubicBezTo>
                    <a:pt x="1923" y="1147"/>
                    <a:pt x="1957" y="1228"/>
                    <a:pt x="1996" y="1305"/>
                  </a:cubicBezTo>
                  <a:cubicBezTo>
                    <a:pt x="2042" y="1424"/>
                    <a:pt x="2091" y="1543"/>
                    <a:pt x="2138" y="1662"/>
                  </a:cubicBezTo>
                  <a:cubicBezTo>
                    <a:pt x="2180" y="1784"/>
                    <a:pt x="2249" y="1892"/>
                    <a:pt x="2349" y="1976"/>
                  </a:cubicBezTo>
                  <a:cubicBezTo>
                    <a:pt x="2164" y="3058"/>
                    <a:pt x="2084" y="3154"/>
                    <a:pt x="1044" y="3277"/>
                  </a:cubicBezTo>
                  <a:cubicBezTo>
                    <a:pt x="687" y="3315"/>
                    <a:pt x="323" y="3292"/>
                    <a:pt x="0" y="3488"/>
                  </a:cubicBezTo>
                  <a:cubicBezTo>
                    <a:pt x="261" y="3629"/>
                    <a:pt x="515" y="3684"/>
                    <a:pt x="763" y="3684"/>
                  </a:cubicBezTo>
                  <a:cubicBezTo>
                    <a:pt x="1272" y="3684"/>
                    <a:pt x="1755" y="3449"/>
                    <a:pt x="2222" y="3235"/>
                  </a:cubicBezTo>
                  <a:cubicBezTo>
                    <a:pt x="2586" y="3066"/>
                    <a:pt x="2797" y="2644"/>
                    <a:pt x="2740" y="2237"/>
                  </a:cubicBezTo>
                  <a:cubicBezTo>
                    <a:pt x="2656" y="1642"/>
                    <a:pt x="2563" y="1017"/>
                    <a:pt x="2230" y="503"/>
                  </a:cubicBezTo>
                  <a:cubicBezTo>
                    <a:pt x="1984" y="127"/>
                    <a:pt x="1466" y="169"/>
                    <a:pt x="1082" y="0"/>
                  </a:cubicBezTo>
                  <a:close/>
                </a:path>
              </a:pathLst>
            </a:custGeom>
            <a:solidFill>
              <a:srgbClr val="FCE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9"/>
            <p:cNvSpPr/>
            <p:nvPr/>
          </p:nvSpPr>
          <p:spPr>
            <a:xfrm>
              <a:off x="-181613" y="4234583"/>
              <a:ext cx="2559832" cy="1652854"/>
            </a:xfrm>
            <a:custGeom>
              <a:avLst/>
              <a:gdLst/>
              <a:ahLst/>
              <a:cxnLst/>
              <a:rect l="l" t="t" r="r" b="b"/>
              <a:pathLst>
                <a:path w="2701" h="1744" extrusionOk="0">
                  <a:moveTo>
                    <a:pt x="1377" y="1"/>
                  </a:moveTo>
                  <a:cubicBezTo>
                    <a:pt x="960" y="1"/>
                    <a:pt x="920" y="599"/>
                    <a:pt x="519" y="599"/>
                  </a:cubicBezTo>
                  <a:cubicBezTo>
                    <a:pt x="509" y="599"/>
                    <a:pt x="498" y="598"/>
                    <a:pt x="487" y="597"/>
                  </a:cubicBezTo>
                  <a:cubicBezTo>
                    <a:pt x="464" y="596"/>
                    <a:pt x="443" y="595"/>
                    <a:pt x="423" y="595"/>
                  </a:cubicBezTo>
                  <a:cubicBezTo>
                    <a:pt x="1" y="595"/>
                    <a:pt x="133" y="931"/>
                    <a:pt x="122" y="1169"/>
                  </a:cubicBezTo>
                  <a:cubicBezTo>
                    <a:pt x="103" y="1495"/>
                    <a:pt x="222" y="1714"/>
                    <a:pt x="590" y="1737"/>
                  </a:cubicBezTo>
                  <a:cubicBezTo>
                    <a:pt x="672" y="1742"/>
                    <a:pt x="754" y="1744"/>
                    <a:pt x="835" y="1744"/>
                  </a:cubicBezTo>
                  <a:cubicBezTo>
                    <a:pt x="1269" y="1744"/>
                    <a:pt x="1701" y="1686"/>
                    <a:pt x="2132" y="1686"/>
                  </a:cubicBezTo>
                  <a:cubicBezTo>
                    <a:pt x="2322" y="1686"/>
                    <a:pt x="2511" y="1697"/>
                    <a:pt x="2701" y="1729"/>
                  </a:cubicBezTo>
                  <a:lnTo>
                    <a:pt x="2697" y="1319"/>
                  </a:lnTo>
                  <a:cubicBezTo>
                    <a:pt x="2635" y="1238"/>
                    <a:pt x="2574" y="1161"/>
                    <a:pt x="2509" y="1081"/>
                  </a:cubicBezTo>
                  <a:cubicBezTo>
                    <a:pt x="2501" y="1015"/>
                    <a:pt x="2493" y="946"/>
                    <a:pt x="2482" y="881"/>
                  </a:cubicBezTo>
                  <a:cubicBezTo>
                    <a:pt x="2305" y="375"/>
                    <a:pt x="1596" y="513"/>
                    <a:pt x="1419" y="3"/>
                  </a:cubicBezTo>
                  <a:cubicBezTo>
                    <a:pt x="1405" y="1"/>
                    <a:pt x="1391" y="1"/>
                    <a:pt x="1377" y="1"/>
                  </a:cubicBezTo>
                  <a:close/>
                </a:path>
              </a:pathLst>
            </a:custGeom>
            <a:solidFill>
              <a:srgbClr val="FCE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9"/>
            <p:cNvSpPr/>
            <p:nvPr/>
          </p:nvSpPr>
          <p:spPr>
            <a:xfrm>
              <a:off x="1159431" y="4240269"/>
              <a:ext cx="1030188" cy="830218"/>
            </a:xfrm>
            <a:custGeom>
              <a:avLst/>
              <a:gdLst/>
              <a:ahLst/>
              <a:cxnLst/>
              <a:rect l="l" t="t" r="r" b="b"/>
              <a:pathLst>
                <a:path w="1087" h="876" extrusionOk="0">
                  <a:moveTo>
                    <a:pt x="4" y="0"/>
                  </a:moveTo>
                  <a:lnTo>
                    <a:pt x="4" y="0"/>
                  </a:lnTo>
                  <a:cubicBezTo>
                    <a:pt x="0" y="726"/>
                    <a:pt x="714" y="584"/>
                    <a:pt x="1067" y="875"/>
                  </a:cubicBezTo>
                  <a:cubicBezTo>
                    <a:pt x="1086" y="135"/>
                    <a:pt x="372" y="277"/>
                    <a:pt x="4" y="0"/>
                  </a:cubicBezTo>
                  <a:close/>
                </a:path>
              </a:pathLst>
            </a:custGeom>
            <a:solidFill>
              <a:srgbClr val="FCE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9"/>
            <p:cNvSpPr/>
            <p:nvPr/>
          </p:nvSpPr>
          <p:spPr>
            <a:xfrm>
              <a:off x="2195305" y="5261929"/>
              <a:ext cx="179122" cy="222718"/>
            </a:xfrm>
            <a:custGeom>
              <a:avLst/>
              <a:gdLst/>
              <a:ahLst/>
              <a:cxnLst/>
              <a:rect l="l" t="t" r="r" b="b"/>
              <a:pathLst>
                <a:path w="189" h="235" extrusionOk="0">
                  <a:moveTo>
                    <a:pt x="189" y="23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CE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6" name="Google Shape;1256;p19"/>
          <p:cNvSpPr txBox="1">
            <a:spLocks noGrp="1"/>
          </p:cNvSpPr>
          <p:nvPr>
            <p:ph type="title"/>
          </p:nvPr>
        </p:nvSpPr>
        <p:spPr>
          <a:xfrm flipH="1">
            <a:off x="647550" y="1318233"/>
            <a:ext cx="3391500" cy="15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57" name="Google Shape;1257;p19"/>
          <p:cNvSpPr txBox="1">
            <a:spLocks noGrp="1"/>
          </p:cNvSpPr>
          <p:nvPr>
            <p:ph type="subTitle" idx="1"/>
          </p:nvPr>
        </p:nvSpPr>
        <p:spPr>
          <a:xfrm flipH="1">
            <a:off x="647400" y="2979450"/>
            <a:ext cx="2945400" cy="12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8" name="Google Shape;1258;p19"/>
          <p:cNvSpPr/>
          <p:nvPr/>
        </p:nvSpPr>
        <p:spPr>
          <a:xfrm>
            <a:off x="4029944" y="4009766"/>
            <a:ext cx="75345" cy="64663"/>
          </a:xfrm>
          <a:custGeom>
            <a:avLst/>
            <a:gdLst/>
            <a:ahLst/>
            <a:cxnLst/>
            <a:rect l="l" t="t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19"/>
          <p:cNvSpPr/>
          <p:nvPr/>
        </p:nvSpPr>
        <p:spPr>
          <a:xfrm>
            <a:off x="3196321" y="630833"/>
            <a:ext cx="165504" cy="172340"/>
          </a:xfrm>
          <a:custGeom>
            <a:avLst/>
            <a:gdLst/>
            <a:ahLst/>
            <a:cxnLst/>
            <a:rect l="l" t="t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599" y="882"/>
                </a:lnTo>
                <a:lnTo>
                  <a:pt x="1006" y="1186"/>
                </a:lnTo>
                <a:lnTo>
                  <a:pt x="835" y="691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1161" y="426"/>
                </a:lnTo>
                <a:lnTo>
                  <a:pt x="744" y="430"/>
                </a:ln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p19"/>
          <p:cNvSpPr/>
          <p:nvPr/>
        </p:nvSpPr>
        <p:spPr>
          <a:xfrm>
            <a:off x="3518664" y="958825"/>
            <a:ext cx="145421" cy="125196"/>
          </a:xfrm>
          <a:custGeom>
            <a:avLst/>
            <a:gdLst/>
            <a:ahLst/>
            <a:cxnLst/>
            <a:rect l="l" t="t" r="r" b="b"/>
            <a:pathLst>
              <a:path w="1021" h="879" extrusionOk="0">
                <a:moveTo>
                  <a:pt x="586" y="95"/>
                </a:moveTo>
                <a:cubicBezTo>
                  <a:pt x="774" y="95"/>
                  <a:pt x="934" y="250"/>
                  <a:pt x="934" y="439"/>
                </a:cubicBezTo>
                <a:cubicBezTo>
                  <a:pt x="934" y="648"/>
                  <a:pt x="761" y="787"/>
                  <a:pt x="581" y="787"/>
                </a:cubicBezTo>
                <a:cubicBezTo>
                  <a:pt x="496" y="787"/>
                  <a:pt x="409" y="756"/>
                  <a:pt x="339" y="685"/>
                </a:cubicBezTo>
                <a:cubicBezTo>
                  <a:pt x="121" y="468"/>
                  <a:pt x="276" y="95"/>
                  <a:pt x="586" y="95"/>
                </a:cubicBezTo>
                <a:close/>
                <a:moveTo>
                  <a:pt x="580" y="1"/>
                </a:moveTo>
                <a:cubicBezTo>
                  <a:pt x="474" y="1"/>
                  <a:pt x="365" y="40"/>
                  <a:pt x="276" y="129"/>
                </a:cubicBezTo>
                <a:cubicBezTo>
                  <a:pt x="0" y="405"/>
                  <a:pt x="194" y="879"/>
                  <a:pt x="586" y="879"/>
                </a:cubicBezTo>
                <a:cubicBezTo>
                  <a:pt x="827" y="879"/>
                  <a:pt x="1021" y="680"/>
                  <a:pt x="1021" y="439"/>
                </a:cubicBezTo>
                <a:cubicBezTo>
                  <a:pt x="1021" y="176"/>
                  <a:pt x="805" y="1"/>
                  <a:pt x="580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19"/>
          <p:cNvSpPr/>
          <p:nvPr/>
        </p:nvSpPr>
        <p:spPr>
          <a:xfrm>
            <a:off x="3782646" y="3649933"/>
            <a:ext cx="165504" cy="172340"/>
          </a:xfrm>
          <a:custGeom>
            <a:avLst/>
            <a:gdLst/>
            <a:ahLst/>
            <a:cxnLst/>
            <a:rect l="l" t="t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599" y="882"/>
                </a:lnTo>
                <a:lnTo>
                  <a:pt x="1006" y="1186"/>
                </a:lnTo>
                <a:lnTo>
                  <a:pt x="835" y="691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1161" y="426"/>
                </a:lnTo>
                <a:lnTo>
                  <a:pt x="744" y="430"/>
                </a:ln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3" name="Google Shape;1263;p20"/>
          <p:cNvGrpSpPr/>
          <p:nvPr/>
        </p:nvGrpSpPr>
        <p:grpSpPr>
          <a:xfrm rot="-5400287">
            <a:off x="4378133" y="784875"/>
            <a:ext cx="4806616" cy="3813329"/>
            <a:chOff x="-1211800" y="3902875"/>
            <a:chExt cx="4015552" cy="3590030"/>
          </a:xfrm>
        </p:grpSpPr>
        <p:sp>
          <p:nvSpPr>
            <p:cNvPr id="1264" name="Google Shape;1264;p20"/>
            <p:cNvSpPr/>
            <p:nvPr/>
          </p:nvSpPr>
          <p:spPr>
            <a:xfrm>
              <a:off x="-1211800" y="3902875"/>
              <a:ext cx="3844961" cy="3427967"/>
            </a:xfrm>
            <a:custGeom>
              <a:avLst/>
              <a:gdLst/>
              <a:ahLst/>
              <a:cxnLst/>
              <a:rect l="l" t="t" r="r" b="b"/>
              <a:pathLst>
                <a:path w="4057" h="3617" extrusionOk="0">
                  <a:moveTo>
                    <a:pt x="2186" y="1"/>
                  </a:moveTo>
                  <a:cubicBezTo>
                    <a:pt x="1820" y="1"/>
                    <a:pt x="1591" y="397"/>
                    <a:pt x="1317" y="560"/>
                  </a:cubicBezTo>
                  <a:cubicBezTo>
                    <a:pt x="0" y="1327"/>
                    <a:pt x="89" y="2873"/>
                    <a:pt x="1439" y="3591"/>
                  </a:cubicBezTo>
                  <a:cubicBezTo>
                    <a:pt x="1555" y="3609"/>
                    <a:pt x="1669" y="3617"/>
                    <a:pt x="1783" y="3617"/>
                  </a:cubicBezTo>
                  <a:cubicBezTo>
                    <a:pt x="2196" y="3617"/>
                    <a:pt x="2597" y="3512"/>
                    <a:pt x="3001" y="3422"/>
                  </a:cubicBezTo>
                  <a:cubicBezTo>
                    <a:pt x="3699" y="3272"/>
                    <a:pt x="4056" y="2896"/>
                    <a:pt x="3899" y="2152"/>
                  </a:cubicBezTo>
                  <a:cubicBezTo>
                    <a:pt x="3608" y="1840"/>
                    <a:pt x="3268" y="1752"/>
                    <a:pt x="2901" y="1752"/>
                  </a:cubicBezTo>
                  <a:cubicBezTo>
                    <a:pt x="2749" y="1752"/>
                    <a:pt x="2592" y="1767"/>
                    <a:pt x="2433" y="1788"/>
                  </a:cubicBezTo>
                  <a:cubicBezTo>
                    <a:pt x="2304" y="1806"/>
                    <a:pt x="2156" y="1835"/>
                    <a:pt x="2017" y="1835"/>
                  </a:cubicBezTo>
                  <a:cubicBezTo>
                    <a:pt x="1834" y="1835"/>
                    <a:pt x="1666" y="1785"/>
                    <a:pt x="1570" y="1596"/>
                  </a:cubicBezTo>
                  <a:cubicBezTo>
                    <a:pt x="1347" y="1143"/>
                    <a:pt x="1858" y="1135"/>
                    <a:pt x="2069" y="951"/>
                  </a:cubicBezTo>
                  <a:cubicBezTo>
                    <a:pt x="2253" y="782"/>
                    <a:pt x="2429" y="613"/>
                    <a:pt x="2544" y="391"/>
                  </a:cubicBezTo>
                  <a:cubicBezTo>
                    <a:pt x="2583" y="295"/>
                    <a:pt x="2575" y="191"/>
                    <a:pt x="2521" y="103"/>
                  </a:cubicBezTo>
                  <a:cubicBezTo>
                    <a:pt x="2397" y="30"/>
                    <a:pt x="2286" y="1"/>
                    <a:pt x="2186" y="1"/>
                  </a:cubicBezTo>
                  <a:close/>
                </a:path>
              </a:pathLst>
            </a:custGeom>
            <a:solidFill>
              <a:srgbClr val="FCE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0"/>
            <p:cNvSpPr/>
            <p:nvPr/>
          </p:nvSpPr>
          <p:spPr>
            <a:xfrm>
              <a:off x="151990" y="4000492"/>
              <a:ext cx="2651763" cy="3492413"/>
            </a:xfrm>
            <a:custGeom>
              <a:avLst/>
              <a:gdLst/>
              <a:ahLst/>
              <a:cxnLst/>
              <a:rect l="l" t="t" r="r" b="b"/>
              <a:pathLst>
                <a:path w="2798" h="3685" extrusionOk="0">
                  <a:moveTo>
                    <a:pt x="1082" y="0"/>
                  </a:moveTo>
                  <a:lnTo>
                    <a:pt x="1067" y="250"/>
                  </a:lnTo>
                  <a:cubicBezTo>
                    <a:pt x="1079" y="296"/>
                    <a:pt x="1094" y="338"/>
                    <a:pt x="1105" y="380"/>
                  </a:cubicBezTo>
                  <a:cubicBezTo>
                    <a:pt x="1301" y="687"/>
                    <a:pt x="1746" y="706"/>
                    <a:pt x="1884" y="1071"/>
                  </a:cubicBezTo>
                  <a:cubicBezTo>
                    <a:pt x="1923" y="1147"/>
                    <a:pt x="1957" y="1228"/>
                    <a:pt x="1996" y="1305"/>
                  </a:cubicBezTo>
                  <a:cubicBezTo>
                    <a:pt x="2042" y="1424"/>
                    <a:pt x="2091" y="1543"/>
                    <a:pt x="2138" y="1662"/>
                  </a:cubicBezTo>
                  <a:cubicBezTo>
                    <a:pt x="2180" y="1784"/>
                    <a:pt x="2249" y="1892"/>
                    <a:pt x="2349" y="1976"/>
                  </a:cubicBezTo>
                  <a:cubicBezTo>
                    <a:pt x="2164" y="3058"/>
                    <a:pt x="2084" y="3154"/>
                    <a:pt x="1044" y="3277"/>
                  </a:cubicBezTo>
                  <a:cubicBezTo>
                    <a:pt x="687" y="3315"/>
                    <a:pt x="323" y="3292"/>
                    <a:pt x="0" y="3488"/>
                  </a:cubicBezTo>
                  <a:cubicBezTo>
                    <a:pt x="261" y="3629"/>
                    <a:pt x="515" y="3684"/>
                    <a:pt x="763" y="3684"/>
                  </a:cubicBezTo>
                  <a:cubicBezTo>
                    <a:pt x="1272" y="3684"/>
                    <a:pt x="1755" y="3449"/>
                    <a:pt x="2222" y="3235"/>
                  </a:cubicBezTo>
                  <a:cubicBezTo>
                    <a:pt x="2586" y="3066"/>
                    <a:pt x="2797" y="2644"/>
                    <a:pt x="2740" y="2237"/>
                  </a:cubicBezTo>
                  <a:cubicBezTo>
                    <a:pt x="2656" y="1642"/>
                    <a:pt x="2563" y="1017"/>
                    <a:pt x="2230" y="503"/>
                  </a:cubicBezTo>
                  <a:cubicBezTo>
                    <a:pt x="1984" y="127"/>
                    <a:pt x="1466" y="169"/>
                    <a:pt x="1082" y="0"/>
                  </a:cubicBezTo>
                  <a:close/>
                </a:path>
              </a:pathLst>
            </a:custGeom>
            <a:solidFill>
              <a:srgbClr val="FCE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0"/>
            <p:cNvSpPr/>
            <p:nvPr/>
          </p:nvSpPr>
          <p:spPr>
            <a:xfrm>
              <a:off x="-181613" y="4234583"/>
              <a:ext cx="2559832" cy="1652854"/>
            </a:xfrm>
            <a:custGeom>
              <a:avLst/>
              <a:gdLst/>
              <a:ahLst/>
              <a:cxnLst/>
              <a:rect l="l" t="t" r="r" b="b"/>
              <a:pathLst>
                <a:path w="2701" h="1744" extrusionOk="0">
                  <a:moveTo>
                    <a:pt x="1377" y="1"/>
                  </a:moveTo>
                  <a:cubicBezTo>
                    <a:pt x="960" y="1"/>
                    <a:pt x="920" y="599"/>
                    <a:pt x="519" y="599"/>
                  </a:cubicBezTo>
                  <a:cubicBezTo>
                    <a:pt x="509" y="599"/>
                    <a:pt x="498" y="598"/>
                    <a:pt x="487" y="597"/>
                  </a:cubicBezTo>
                  <a:cubicBezTo>
                    <a:pt x="464" y="596"/>
                    <a:pt x="443" y="595"/>
                    <a:pt x="423" y="595"/>
                  </a:cubicBezTo>
                  <a:cubicBezTo>
                    <a:pt x="1" y="595"/>
                    <a:pt x="133" y="931"/>
                    <a:pt x="122" y="1169"/>
                  </a:cubicBezTo>
                  <a:cubicBezTo>
                    <a:pt x="103" y="1495"/>
                    <a:pt x="222" y="1714"/>
                    <a:pt x="590" y="1737"/>
                  </a:cubicBezTo>
                  <a:cubicBezTo>
                    <a:pt x="672" y="1742"/>
                    <a:pt x="754" y="1744"/>
                    <a:pt x="835" y="1744"/>
                  </a:cubicBezTo>
                  <a:cubicBezTo>
                    <a:pt x="1269" y="1744"/>
                    <a:pt x="1701" y="1686"/>
                    <a:pt x="2132" y="1686"/>
                  </a:cubicBezTo>
                  <a:cubicBezTo>
                    <a:pt x="2322" y="1686"/>
                    <a:pt x="2511" y="1697"/>
                    <a:pt x="2701" y="1729"/>
                  </a:cubicBezTo>
                  <a:lnTo>
                    <a:pt x="2697" y="1319"/>
                  </a:lnTo>
                  <a:cubicBezTo>
                    <a:pt x="2635" y="1238"/>
                    <a:pt x="2574" y="1161"/>
                    <a:pt x="2509" y="1081"/>
                  </a:cubicBezTo>
                  <a:cubicBezTo>
                    <a:pt x="2501" y="1015"/>
                    <a:pt x="2493" y="946"/>
                    <a:pt x="2482" y="881"/>
                  </a:cubicBezTo>
                  <a:cubicBezTo>
                    <a:pt x="2305" y="375"/>
                    <a:pt x="1596" y="513"/>
                    <a:pt x="1419" y="3"/>
                  </a:cubicBezTo>
                  <a:cubicBezTo>
                    <a:pt x="1405" y="1"/>
                    <a:pt x="1391" y="1"/>
                    <a:pt x="1377" y="1"/>
                  </a:cubicBezTo>
                  <a:close/>
                </a:path>
              </a:pathLst>
            </a:custGeom>
            <a:solidFill>
              <a:srgbClr val="FCE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0"/>
            <p:cNvSpPr/>
            <p:nvPr/>
          </p:nvSpPr>
          <p:spPr>
            <a:xfrm>
              <a:off x="1159431" y="4240269"/>
              <a:ext cx="1030188" cy="830218"/>
            </a:xfrm>
            <a:custGeom>
              <a:avLst/>
              <a:gdLst/>
              <a:ahLst/>
              <a:cxnLst/>
              <a:rect l="l" t="t" r="r" b="b"/>
              <a:pathLst>
                <a:path w="1087" h="876" extrusionOk="0">
                  <a:moveTo>
                    <a:pt x="4" y="0"/>
                  </a:moveTo>
                  <a:lnTo>
                    <a:pt x="4" y="0"/>
                  </a:lnTo>
                  <a:cubicBezTo>
                    <a:pt x="0" y="726"/>
                    <a:pt x="714" y="584"/>
                    <a:pt x="1067" y="875"/>
                  </a:cubicBezTo>
                  <a:cubicBezTo>
                    <a:pt x="1086" y="135"/>
                    <a:pt x="372" y="277"/>
                    <a:pt x="4" y="0"/>
                  </a:cubicBezTo>
                  <a:close/>
                </a:path>
              </a:pathLst>
            </a:custGeom>
            <a:solidFill>
              <a:srgbClr val="FCE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0"/>
            <p:cNvSpPr/>
            <p:nvPr/>
          </p:nvSpPr>
          <p:spPr>
            <a:xfrm>
              <a:off x="2195305" y="5261929"/>
              <a:ext cx="179122" cy="222718"/>
            </a:xfrm>
            <a:custGeom>
              <a:avLst/>
              <a:gdLst/>
              <a:ahLst/>
              <a:cxnLst/>
              <a:rect l="l" t="t" r="r" b="b"/>
              <a:pathLst>
                <a:path w="189" h="235" extrusionOk="0">
                  <a:moveTo>
                    <a:pt x="189" y="23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CE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9" name="Google Shape;1269;p20"/>
          <p:cNvSpPr txBox="1">
            <a:spLocks noGrp="1"/>
          </p:cNvSpPr>
          <p:nvPr>
            <p:ph type="title"/>
          </p:nvPr>
        </p:nvSpPr>
        <p:spPr>
          <a:xfrm flipH="1">
            <a:off x="5715300" y="1393488"/>
            <a:ext cx="2124300" cy="11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70" name="Google Shape;1270;p20"/>
          <p:cNvSpPr txBox="1">
            <a:spLocks noGrp="1"/>
          </p:cNvSpPr>
          <p:nvPr>
            <p:ph type="subTitle" idx="1"/>
          </p:nvPr>
        </p:nvSpPr>
        <p:spPr>
          <a:xfrm flipH="1">
            <a:off x="5715050" y="2598888"/>
            <a:ext cx="2527800" cy="12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1" name="Google Shape;1271;p20"/>
          <p:cNvSpPr/>
          <p:nvPr/>
        </p:nvSpPr>
        <p:spPr>
          <a:xfrm>
            <a:off x="4737066" y="786551"/>
            <a:ext cx="136590" cy="117077"/>
          </a:xfrm>
          <a:custGeom>
            <a:avLst/>
            <a:gdLst/>
            <a:ahLst/>
            <a:cxnLst/>
            <a:rect l="l" t="t" r="r" b="b"/>
            <a:pathLst>
              <a:path w="959" h="822" extrusionOk="0">
                <a:moveTo>
                  <a:pt x="547" y="96"/>
                </a:moveTo>
                <a:cubicBezTo>
                  <a:pt x="721" y="96"/>
                  <a:pt x="867" y="236"/>
                  <a:pt x="867" y="410"/>
                </a:cubicBezTo>
                <a:cubicBezTo>
                  <a:pt x="867" y="603"/>
                  <a:pt x="709" y="730"/>
                  <a:pt x="546" y="730"/>
                </a:cubicBezTo>
                <a:cubicBezTo>
                  <a:pt x="468" y="730"/>
                  <a:pt x="389" y="701"/>
                  <a:pt x="325" y="637"/>
                </a:cubicBezTo>
                <a:cubicBezTo>
                  <a:pt x="126" y="434"/>
                  <a:pt x="267" y="96"/>
                  <a:pt x="547" y="96"/>
                </a:cubicBezTo>
                <a:close/>
                <a:moveTo>
                  <a:pt x="546" y="0"/>
                </a:moveTo>
                <a:cubicBezTo>
                  <a:pt x="446" y="0"/>
                  <a:pt x="344" y="37"/>
                  <a:pt x="262" y="120"/>
                </a:cubicBezTo>
                <a:cubicBezTo>
                  <a:pt x="1" y="381"/>
                  <a:pt x="185" y="821"/>
                  <a:pt x="547" y="821"/>
                </a:cubicBezTo>
                <a:cubicBezTo>
                  <a:pt x="775" y="816"/>
                  <a:pt x="958" y="637"/>
                  <a:pt x="958" y="410"/>
                </a:cubicBezTo>
                <a:cubicBezTo>
                  <a:pt x="958" y="164"/>
                  <a:pt x="756" y="0"/>
                  <a:pt x="546" y="0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20"/>
          <p:cNvSpPr/>
          <p:nvPr/>
        </p:nvSpPr>
        <p:spPr>
          <a:xfrm>
            <a:off x="5326653" y="1116429"/>
            <a:ext cx="75351" cy="73402"/>
          </a:xfrm>
          <a:custGeom>
            <a:avLst/>
            <a:gdLst/>
            <a:ahLst/>
            <a:cxnLst/>
            <a:rect l="l" t="t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20"/>
          <p:cNvSpPr/>
          <p:nvPr/>
        </p:nvSpPr>
        <p:spPr>
          <a:xfrm>
            <a:off x="4873658" y="1350758"/>
            <a:ext cx="165504" cy="172340"/>
          </a:xfrm>
          <a:custGeom>
            <a:avLst/>
            <a:gdLst/>
            <a:ahLst/>
            <a:cxnLst/>
            <a:rect l="l" t="t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599" y="882"/>
                </a:lnTo>
                <a:lnTo>
                  <a:pt x="1006" y="1186"/>
                </a:lnTo>
                <a:lnTo>
                  <a:pt x="835" y="691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1161" y="426"/>
                </a:lnTo>
                <a:lnTo>
                  <a:pt x="744" y="430"/>
                </a:ln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20"/>
          <p:cNvSpPr/>
          <p:nvPr/>
        </p:nvSpPr>
        <p:spPr>
          <a:xfrm>
            <a:off x="8195441" y="3886451"/>
            <a:ext cx="136590" cy="117077"/>
          </a:xfrm>
          <a:custGeom>
            <a:avLst/>
            <a:gdLst/>
            <a:ahLst/>
            <a:cxnLst/>
            <a:rect l="l" t="t" r="r" b="b"/>
            <a:pathLst>
              <a:path w="959" h="822" extrusionOk="0">
                <a:moveTo>
                  <a:pt x="547" y="96"/>
                </a:moveTo>
                <a:cubicBezTo>
                  <a:pt x="721" y="96"/>
                  <a:pt x="867" y="236"/>
                  <a:pt x="867" y="410"/>
                </a:cubicBezTo>
                <a:cubicBezTo>
                  <a:pt x="867" y="603"/>
                  <a:pt x="709" y="730"/>
                  <a:pt x="546" y="730"/>
                </a:cubicBezTo>
                <a:cubicBezTo>
                  <a:pt x="468" y="730"/>
                  <a:pt x="389" y="701"/>
                  <a:pt x="325" y="637"/>
                </a:cubicBezTo>
                <a:cubicBezTo>
                  <a:pt x="126" y="434"/>
                  <a:pt x="267" y="96"/>
                  <a:pt x="547" y="96"/>
                </a:cubicBezTo>
                <a:close/>
                <a:moveTo>
                  <a:pt x="546" y="0"/>
                </a:moveTo>
                <a:cubicBezTo>
                  <a:pt x="446" y="0"/>
                  <a:pt x="344" y="37"/>
                  <a:pt x="262" y="120"/>
                </a:cubicBezTo>
                <a:cubicBezTo>
                  <a:pt x="1" y="381"/>
                  <a:pt x="185" y="821"/>
                  <a:pt x="547" y="821"/>
                </a:cubicBezTo>
                <a:cubicBezTo>
                  <a:pt x="775" y="816"/>
                  <a:pt x="958" y="637"/>
                  <a:pt x="958" y="410"/>
                </a:cubicBezTo>
                <a:cubicBezTo>
                  <a:pt x="958" y="164"/>
                  <a:pt x="756" y="0"/>
                  <a:pt x="546" y="0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20"/>
          <p:cNvSpPr/>
          <p:nvPr/>
        </p:nvSpPr>
        <p:spPr>
          <a:xfrm>
            <a:off x="7990266" y="4208329"/>
            <a:ext cx="75351" cy="73402"/>
          </a:xfrm>
          <a:custGeom>
            <a:avLst/>
            <a:gdLst/>
            <a:ahLst/>
            <a:cxnLst/>
            <a:rect l="l" t="t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4425" y="445025"/>
            <a:ext cx="7695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4425" y="1152475"/>
            <a:ext cx="7695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9" r:id="rId7"/>
    <p:sldLayoutId id="2147483665" r:id="rId8"/>
    <p:sldLayoutId id="2147483666" r:id="rId9"/>
    <p:sldLayoutId id="2147483671" r:id="rId10"/>
    <p:sldLayoutId id="2147483672" r:id="rId11"/>
    <p:sldLayoutId id="2147483673" r:id="rId12"/>
    <p:sldLayoutId id="2147483677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3.jpeg"/><Relationship Id="rId7" Type="http://schemas.openxmlformats.org/officeDocument/2006/relationships/image" Target="../media/image2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33.jpeg"/><Relationship Id="rId4" Type="http://schemas.openxmlformats.org/officeDocument/2006/relationships/image" Target="../media/image29.jpeg"/><Relationship Id="rId9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es.ru/context-french-russian-term-1898333.ht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archivioclerici.com/wp-content/uploads/2019/07/contes-de-perrault-elegant-le-petit-poucet-d-apres-un-conte-de-charles-perrault-45-de-contes-de-perr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257" y="795990"/>
            <a:ext cx="1358169" cy="1358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736x/73/26/56/732656e2551e389e5055029f902d9a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761" y="1118416"/>
            <a:ext cx="1692960" cy="24152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pinimg.com/originals/5a/75/3f/5a753f4d098681a881b865733f45cfb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926" y="2326061"/>
            <a:ext cx="1558668" cy="1548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03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398" y="70885"/>
            <a:ext cx="7695000" cy="572700"/>
          </a:xfrm>
        </p:spPr>
        <p:txBody>
          <a:bodyPr/>
          <a:lstStyle/>
          <a:p>
            <a:r>
              <a:rPr lang="en-US" dirty="0" err="1"/>
              <a:t>Quels</a:t>
            </a:r>
            <a:r>
              <a:rPr lang="en-US" dirty="0"/>
              <a:t> </a:t>
            </a:r>
            <a:r>
              <a:rPr lang="en-US" dirty="0" err="1"/>
              <a:t>sont-ils</a:t>
            </a:r>
            <a:r>
              <a:rPr lang="en-US" dirty="0"/>
              <a:t>?</a:t>
            </a:r>
            <a:endParaRPr lang="ru-RU" dirty="0"/>
          </a:p>
        </p:txBody>
      </p:sp>
      <p:pic>
        <p:nvPicPr>
          <p:cNvPr id="6146" name="Picture 2" descr="https://i.pinimg.com/736x/32/06/79/3206792681794a9b1459216a39737600--sleeping-beauty-tattoo-sleeping-beauty-fair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82" y="441082"/>
            <a:ext cx="2009133" cy="259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gas-kvas.com/uploads/posts/2023-01/1673557134_gas-kvas-com-p-sinyaya-boroda-detskii-risunok-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303" y="473003"/>
            <a:ext cx="1787535" cy="252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otkrit-ka.ru/uploads/posts/2021-11/krasivye-foto-kartinki-zolushka-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543" y="1084498"/>
            <a:ext cx="2319810" cy="171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nukadeti.ru/content/images/essence/tale/1700/75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048" y="3329624"/>
            <a:ext cx="2681617" cy="176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2"/>
          <p:cNvSpPr txBox="1">
            <a:spLocks/>
          </p:cNvSpPr>
          <p:nvPr/>
        </p:nvSpPr>
        <p:spPr>
          <a:xfrm flipH="1">
            <a:off x="325359" y="282499"/>
            <a:ext cx="850800" cy="7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r>
              <a:rPr lang="ru-RU" sz="3200" dirty="0" smtClean="0"/>
              <a:t>1</a:t>
            </a:r>
            <a:endParaRPr lang="ru-RU" sz="3200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 flipH="1">
            <a:off x="3073510" y="788297"/>
            <a:ext cx="850800" cy="7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r>
              <a:rPr lang="ru-RU" sz="3200" dirty="0"/>
              <a:t>2</a:t>
            </a: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 flipH="1">
            <a:off x="6491874" y="328548"/>
            <a:ext cx="850800" cy="7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r>
              <a:rPr lang="ru-RU" sz="3200" dirty="0" smtClean="0"/>
              <a:t>3</a:t>
            </a:r>
            <a:endParaRPr lang="ru-RU" sz="3200" dirty="0"/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 flipH="1">
            <a:off x="750759" y="3034196"/>
            <a:ext cx="850800" cy="7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r>
              <a:rPr lang="ru-RU" sz="3200" dirty="0" smtClean="0"/>
              <a:t>4</a:t>
            </a:r>
            <a:endParaRPr lang="ru-RU" sz="3200" dirty="0"/>
          </a:p>
        </p:txBody>
      </p:sp>
      <p:pic>
        <p:nvPicPr>
          <p:cNvPr id="6158" name="Picture 14" descr="https://i.pinimg.com/originals/dc/8e/8f/dc8e8fa4a801d1920beb9c4d8ebdc31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929" y="3051135"/>
            <a:ext cx="1725977" cy="204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2"/>
          <p:cNvSpPr txBox="1">
            <a:spLocks/>
          </p:cNvSpPr>
          <p:nvPr/>
        </p:nvSpPr>
        <p:spPr>
          <a:xfrm flipH="1">
            <a:off x="4659435" y="2930174"/>
            <a:ext cx="850800" cy="7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r>
              <a:rPr lang="ru-RU" sz="3200" dirty="0" smtClean="0"/>
              <a:t>5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7255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https://avatars.mds.yandex.net/i?id=cc3514d04172b0a980e35d725a4af77c_l-4571331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543" y="1061413"/>
            <a:ext cx="4583444" cy="35362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9" name="Google Shape;1889;p45"/>
          <p:cNvSpPr txBox="1">
            <a:spLocks noGrp="1"/>
          </p:cNvSpPr>
          <p:nvPr>
            <p:ph type="title"/>
          </p:nvPr>
        </p:nvSpPr>
        <p:spPr>
          <a:xfrm flipH="1">
            <a:off x="400258" y="182856"/>
            <a:ext cx="3481008" cy="8236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Les objets des contes</a:t>
            </a:r>
            <a:endParaRPr sz="4000" dirty="0"/>
          </a:p>
        </p:txBody>
      </p:sp>
      <p:grpSp>
        <p:nvGrpSpPr>
          <p:cNvPr id="1892" name="Google Shape;1892;p45"/>
          <p:cNvGrpSpPr/>
          <p:nvPr/>
        </p:nvGrpSpPr>
        <p:grpSpPr>
          <a:xfrm rot="-10666632">
            <a:off x="4253634" y="559231"/>
            <a:ext cx="1005182" cy="791237"/>
            <a:chOff x="6433246" y="1743436"/>
            <a:chExt cx="960254" cy="755871"/>
          </a:xfrm>
        </p:grpSpPr>
        <p:sp>
          <p:nvSpPr>
            <p:cNvPr id="1893" name="Google Shape;1893;p45"/>
            <p:cNvSpPr/>
            <p:nvPr/>
          </p:nvSpPr>
          <p:spPr>
            <a:xfrm>
              <a:off x="6464153" y="1763376"/>
              <a:ext cx="182738" cy="191711"/>
            </a:xfrm>
            <a:custGeom>
              <a:avLst/>
              <a:gdLst/>
              <a:ahLst/>
              <a:cxnLst/>
              <a:rect l="l" t="t" r="r" b="b"/>
              <a:pathLst>
                <a:path w="1283" h="1346" extrusionOk="0">
                  <a:moveTo>
                    <a:pt x="228" y="0"/>
                  </a:moveTo>
                  <a:cubicBezTo>
                    <a:pt x="199" y="131"/>
                    <a:pt x="117" y="247"/>
                    <a:pt x="1" y="315"/>
                  </a:cubicBezTo>
                  <a:lnTo>
                    <a:pt x="485" y="1345"/>
                  </a:lnTo>
                  <a:lnTo>
                    <a:pt x="1283" y="33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5"/>
            <p:cNvSpPr/>
            <p:nvPr/>
          </p:nvSpPr>
          <p:spPr>
            <a:xfrm>
              <a:off x="6433246" y="1743436"/>
              <a:ext cx="63524" cy="64806"/>
            </a:xfrm>
            <a:custGeom>
              <a:avLst/>
              <a:gdLst/>
              <a:ahLst/>
              <a:cxnLst/>
              <a:rect l="l" t="t" r="r" b="b"/>
              <a:pathLst>
                <a:path w="446" h="455" extrusionOk="0">
                  <a:moveTo>
                    <a:pt x="0" y="0"/>
                  </a:moveTo>
                  <a:lnTo>
                    <a:pt x="218" y="455"/>
                  </a:lnTo>
                  <a:cubicBezTo>
                    <a:pt x="334" y="387"/>
                    <a:pt x="416" y="271"/>
                    <a:pt x="445" y="1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5"/>
            <p:cNvSpPr/>
            <p:nvPr/>
          </p:nvSpPr>
          <p:spPr>
            <a:xfrm>
              <a:off x="6529670" y="1807387"/>
              <a:ext cx="764137" cy="664294"/>
            </a:xfrm>
            <a:custGeom>
              <a:avLst/>
              <a:gdLst/>
              <a:ahLst/>
              <a:cxnLst/>
              <a:rect l="l" t="t" r="r" b="b"/>
              <a:pathLst>
                <a:path w="5365" h="4664" extrusionOk="0">
                  <a:moveTo>
                    <a:pt x="828" y="1"/>
                  </a:moveTo>
                  <a:lnTo>
                    <a:pt x="0" y="1036"/>
                  </a:lnTo>
                  <a:lnTo>
                    <a:pt x="4533" y="4664"/>
                  </a:lnTo>
                  <a:lnTo>
                    <a:pt x="5365" y="3629"/>
                  </a:lnTo>
                  <a:lnTo>
                    <a:pt x="828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5"/>
            <p:cNvSpPr/>
            <p:nvPr/>
          </p:nvSpPr>
          <p:spPr>
            <a:xfrm>
              <a:off x="6564137" y="1850827"/>
              <a:ext cx="694631" cy="577554"/>
            </a:xfrm>
            <a:custGeom>
              <a:avLst/>
              <a:gdLst/>
              <a:ahLst/>
              <a:cxnLst/>
              <a:rect l="l" t="t" r="r" b="b"/>
              <a:pathLst>
                <a:path w="4877" h="4055" extrusionOk="0">
                  <a:moveTo>
                    <a:pt x="344" y="1"/>
                  </a:moveTo>
                  <a:lnTo>
                    <a:pt x="0" y="426"/>
                  </a:lnTo>
                  <a:lnTo>
                    <a:pt x="4537" y="4054"/>
                  </a:lnTo>
                  <a:lnTo>
                    <a:pt x="4876" y="3628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45"/>
            <p:cNvSpPr/>
            <p:nvPr/>
          </p:nvSpPr>
          <p:spPr>
            <a:xfrm>
              <a:off x="7186264" y="2337222"/>
              <a:ext cx="207236" cy="162085"/>
            </a:xfrm>
            <a:custGeom>
              <a:avLst/>
              <a:gdLst/>
              <a:ahLst/>
              <a:cxnLst/>
              <a:rect l="l" t="t" r="r" b="b"/>
              <a:pathLst>
                <a:path w="1455" h="1138" extrusionOk="0">
                  <a:moveTo>
                    <a:pt x="745" y="1"/>
                  </a:moveTo>
                  <a:lnTo>
                    <a:pt x="0" y="900"/>
                  </a:lnTo>
                  <a:cubicBezTo>
                    <a:pt x="173" y="1068"/>
                    <a:pt x="357" y="1137"/>
                    <a:pt x="526" y="1137"/>
                  </a:cubicBezTo>
                  <a:cubicBezTo>
                    <a:pt x="1072" y="1137"/>
                    <a:pt x="1454" y="418"/>
                    <a:pt x="745" y="1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5"/>
            <p:cNvSpPr/>
            <p:nvPr/>
          </p:nvSpPr>
          <p:spPr>
            <a:xfrm>
              <a:off x="7133851" y="2287657"/>
              <a:ext cx="175189" cy="197835"/>
            </a:xfrm>
            <a:custGeom>
              <a:avLst/>
              <a:gdLst/>
              <a:ahLst/>
              <a:cxnLst/>
              <a:rect l="l" t="t" r="r" b="b"/>
              <a:pathLst>
                <a:path w="1230" h="1389" extrusionOk="0">
                  <a:moveTo>
                    <a:pt x="847" y="0"/>
                  </a:moveTo>
                  <a:lnTo>
                    <a:pt x="1" y="1089"/>
                  </a:lnTo>
                  <a:lnTo>
                    <a:pt x="383" y="1389"/>
                  </a:lnTo>
                  <a:lnTo>
                    <a:pt x="1229" y="300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AAB8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 flipH="1">
            <a:off x="263137" y="1605134"/>
            <a:ext cx="3874687" cy="243401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sz="2000" b="1" dirty="0"/>
              <a:t>Un </a:t>
            </a:r>
            <a:r>
              <a:rPr lang="fr-FR" sz="2000" b="1" dirty="0" smtClean="0"/>
              <a:t>château</a:t>
            </a:r>
          </a:p>
          <a:p>
            <a:pPr marL="139700" indent="0"/>
            <a:endParaRPr lang="fr-FR" sz="2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000" b="1" dirty="0" smtClean="0"/>
              <a:t>Une </a:t>
            </a:r>
            <a:r>
              <a:rPr lang="fr-FR" sz="2000" b="1" dirty="0"/>
              <a:t>pantoufle de verre </a:t>
            </a:r>
          </a:p>
          <a:p>
            <a:pPr marL="139700" indent="0"/>
            <a:endParaRPr lang="fr-FR" sz="2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000" b="1" dirty="0" smtClean="0"/>
              <a:t>Une baguette magique</a:t>
            </a:r>
            <a:endParaRPr lang="fr-FR" sz="2000" b="1" dirty="0"/>
          </a:p>
          <a:p>
            <a:pPr marL="139700" indent="0"/>
            <a:endParaRPr lang="fr-FR" sz="2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000" b="1" dirty="0" smtClean="0"/>
              <a:t>Une belle robe</a:t>
            </a:r>
            <a:endParaRPr lang="ru-RU" sz="2000" b="1" dirty="0" smtClean="0"/>
          </a:p>
          <a:p>
            <a:pPr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000" b="1" dirty="0" smtClean="0"/>
              <a:t>Des bottes</a:t>
            </a:r>
          </a:p>
        </p:txBody>
      </p:sp>
    </p:spTree>
    <p:extLst>
      <p:ext uri="{BB962C8B-B14F-4D97-AF65-F5344CB8AC3E}">
        <p14:creationId xmlns:p14="http://schemas.microsoft.com/office/powerpoint/2010/main" val="54871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41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702" y="423073"/>
            <a:ext cx="3691467" cy="307421"/>
          </a:xfrm>
        </p:spPr>
        <p:txBody>
          <a:bodyPr/>
          <a:lstStyle/>
          <a:p>
            <a:r>
              <a:rPr lang="en-US" sz="2400" i="1" dirty="0"/>
              <a:t>Le Petit Chaperon Rouge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2290" name="Picture 2" descr="https://kartinkin.net/uploads/posts/2022-03/1646356028_52-kartinkin-net-p-kartinki-iz-skazki-krasnaya-shapochka-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25" y="1105173"/>
            <a:ext cx="2416584" cy="239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png-library.net/new_gallery/126-1261908_basket-share-picnic-bask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462" y="993605"/>
            <a:ext cx="3488889" cy="257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910667" y="242540"/>
            <a:ext cx="3940756" cy="668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r>
              <a:rPr lang="en-US" sz="2400" i="1" dirty="0" smtClean="0"/>
              <a:t>Un panier</a:t>
            </a:r>
            <a:r>
              <a:rPr lang="en-US" sz="3600" dirty="0" smtClean="0"/>
              <a:t> </a:t>
            </a:r>
            <a:endParaRPr lang="ru-RU" sz="3600" dirty="0"/>
          </a:p>
        </p:txBody>
      </p:sp>
      <p:cxnSp>
        <p:nvCxnSpPr>
          <p:cNvPr id="4" name="Соединительная линия уступом 3"/>
          <p:cNvCxnSpPr/>
          <p:nvPr/>
        </p:nvCxnSpPr>
        <p:spPr>
          <a:xfrm>
            <a:off x="3373120" y="1693333"/>
            <a:ext cx="1537547" cy="1151467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Заголовок 1"/>
          <p:cNvSpPr txBox="1">
            <a:spLocks/>
          </p:cNvSpPr>
          <p:nvPr/>
        </p:nvSpPr>
        <p:spPr>
          <a:xfrm>
            <a:off x="816186" y="3807639"/>
            <a:ext cx="7813041" cy="9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r>
              <a:rPr lang="en-US" sz="2800" b="1" i="1" dirty="0" smtClean="0">
                <a:solidFill>
                  <a:schemeClr val="tx1">
                    <a:lumMod val="75000"/>
                  </a:schemeClr>
                </a:solidFill>
              </a:rPr>
              <a:t>Le Petit Chaperon Rouge </a:t>
            </a:r>
            <a:r>
              <a:rPr lang="en-US" sz="2800" b="1" i="1" dirty="0" smtClean="0">
                <a:solidFill>
                  <a:srgbClr val="FF0000"/>
                </a:solidFill>
              </a:rPr>
              <a:t>a</a:t>
            </a:r>
            <a:r>
              <a:rPr lang="en-US" sz="2800" b="1" i="1" dirty="0" smtClean="0">
                <a:solidFill>
                  <a:schemeClr val="tx1">
                    <a:lumMod val="75000"/>
                  </a:schemeClr>
                </a:solidFill>
              </a:rPr>
              <a:t> un panier.</a:t>
            </a:r>
          </a:p>
          <a:p>
            <a:r>
              <a:rPr lang="en-US" sz="3200" b="1" i="1" dirty="0" smtClean="0">
                <a:solidFill>
                  <a:schemeClr val="tx1">
                    <a:lumMod val="75000"/>
                  </a:schemeClr>
                </a:solidFill>
              </a:rPr>
              <a:t>Elle </a:t>
            </a:r>
            <a:r>
              <a:rPr lang="en-US" sz="3200" b="1" i="1" dirty="0" smtClean="0">
                <a:solidFill>
                  <a:srgbClr val="FF0000"/>
                </a:solidFill>
              </a:rPr>
              <a:t>a</a:t>
            </a:r>
            <a:r>
              <a:rPr lang="en-US" sz="3200" b="1" i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3200" b="1" i="1" dirty="0">
                <a:solidFill>
                  <a:schemeClr val="tx1">
                    <a:lumMod val="75000"/>
                  </a:schemeClr>
                </a:solidFill>
              </a:rPr>
              <a:t>un </a:t>
            </a:r>
            <a:r>
              <a:rPr lang="en-US" sz="3200" b="1" i="1" dirty="0" smtClean="0">
                <a:solidFill>
                  <a:schemeClr val="tx1">
                    <a:lumMod val="75000"/>
                  </a:schemeClr>
                </a:solidFill>
              </a:rPr>
              <a:t>panier.</a:t>
            </a: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21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kartinkin.net/uploads/posts/2022-12/1670627136_3-kartinkin-net-p-kartinki-korolei-pinterest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13" y="315665"/>
            <a:ext cx="1449023" cy="144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i.pinimg.com/736x/70/ac/9b/70ac9baccfea56adad8ee8bb7332516e--modern-houses-cinderel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935" y="3575495"/>
            <a:ext cx="1357290" cy="145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webmg.ru/wp-content/uploads/2022/09/i-26-55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57" y="1907741"/>
            <a:ext cx="1482336" cy="148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s://www.pinclipart.com/picdir/big/540-5402672_cowboy-boot-and-hat-png-clipar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662" y="52724"/>
            <a:ext cx="1593835" cy="171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s://i.pinimg.com/736x/14/e3/65/14e3655bfda17653359f0742661245a9--cinderella-ephemer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46" y="3548539"/>
            <a:ext cx="1633755" cy="150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https://i.pinimg.com/originals/ca/d6/36/cad636a5c29b49acb7ae6ad6f3cf21d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52" y="132399"/>
            <a:ext cx="1295948" cy="163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https://cdn1.ozone.ru/s3/multimedia-y/615175043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646" y="1992439"/>
            <a:ext cx="1393080" cy="139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2" name="Picture 20" descr="https://papik.pro/uploads/posts/2023-01/1674184908_papik-pro-p-krasnoe-yabloko-risunok-2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600" y="2065622"/>
            <a:ext cx="1377957" cy="137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4" name="Picture 22" descr="https://i.pinimg.com/736x/48/4b/6c/484b6c4132c09a190e28536c94fe6572--godmother-gifts-fairy-godmother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613" y="241675"/>
            <a:ext cx="1331146" cy="166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6" name="Picture 24" descr="https://flomaster.club/uploads/posts/2022-07/1656645707_4-flomaster-club-p-volshebnaya-palochka-risunok-krasivo-5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52" y="1961491"/>
            <a:ext cx="1454976" cy="145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8" name="Picture 26" descr="https://fikiwiki.com/uploads/posts/2022-02/1644976152_30-fikiwiki-com-p-kartinki-domika-dlya-detei-dlya-zanyatiya-30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108" y="3604478"/>
            <a:ext cx="2062825" cy="139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40" name="Picture 28" descr="https://papik.pro/uploads/posts/2021-09/1630663130_26-papik-pro-p-risunok-domik-detskii-28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153" y="3575495"/>
            <a:ext cx="1511075" cy="151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05336" y="1885262"/>
            <a:ext cx="2653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Lato" panose="020B0604020202020204" charset="0"/>
              </a:rPr>
              <a:t>Ils</a:t>
            </a:r>
            <a:r>
              <a:rPr lang="en-US" sz="2800" b="1" dirty="0" smtClean="0">
                <a:solidFill>
                  <a:srgbClr val="002060"/>
                </a:solidFill>
                <a:latin typeface="Lato" panose="020B060402020202020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Lato" panose="020B0604020202020204" charset="0"/>
              </a:rPr>
              <a:t>ont</a:t>
            </a:r>
            <a:r>
              <a:rPr lang="en-US" sz="2800" b="1" dirty="0" smtClean="0">
                <a:solidFill>
                  <a:srgbClr val="002060"/>
                </a:solidFill>
                <a:latin typeface="Lato" panose="020B0604020202020204" charset="0"/>
              </a:rPr>
              <a:t> quoi</a:t>
            </a:r>
            <a:r>
              <a:rPr lang="ru-RU" sz="2800" b="1" dirty="0" smtClean="0">
                <a:solidFill>
                  <a:srgbClr val="002060"/>
                </a:solidFill>
                <a:latin typeface="Playfair Display" panose="020B0604020202020204" charset="-52"/>
              </a:rPr>
              <a:t>?</a:t>
            </a:r>
            <a:endParaRPr lang="ru-RU" sz="2800" b="1" dirty="0">
              <a:solidFill>
                <a:srgbClr val="002060"/>
              </a:solidFill>
              <a:latin typeface="Playfair Display" panose="020B0604020202020204" charset="-52"/>
            </a:endParaRPr>
          </a:p>
        </p:txBody>
      </p:sp>
      <p:sp>
        <p:nvSpPr>
          <p:cNvPr id="18" name="Заголовок 2"/>
          <p:cNvSpPr txBox="1">
            <a:spLocks/>
          </p:cNvSpPr>
          <p:nvPr/>
        </p:nvSpPr>
        <p:spPr>
          <a:xfrm flipH="1">
            <a:off x="-56190" y="109806"/>
            <a:ext cx="850800" cy="7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r>
              <a:rPr lang="ru-RU" sz="3200" dirty="0" smtClean="0"/>
              <a:t>1</a:t>
            </a:r>
            <a:endParaRPr lang="ru-RU" sz="3200" dirty="0"/>
          </a:p>
        </p:txBody>
      </p:sp>
      <p:sp>
        <p:nvSpPr>
          <p:cNvPr id="19" name="Заголовок 2"/>
          <p:cNvSpPr txBox="1">
            <a:spLocks/>
          </p:cNvSpPr>
          <p:nvPr/>
        </p:nvSpPr>
        <p:spPr>
          <a:xfrm flipH="1">
            <a:off x="-105564" y="1721239"/>
            <a:ext cx="850800" cy="7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r>
              <a:rPr lang="ru-RU" sz="3200" dirty="0" smtClean="0"/>
              <a:t>2</a:t>
            </a:r>
            <a:endParaRPr lang="ru-RU" sz="3200" dirty="0"/>
          </a:p>
        </p:txBody>
      </p:sp>
      <p:sp>
        <p:nvSpPr>
          <p:cNvPr id="20" name="Заголовок 2"/>
          <p:cNvSpPr txBox="1">
            <a:spLocks/>
          </p:cNvSpPr>
          <p:nvPr/>
        </p:nvSpPr>
        <p:spPr>
          <a:xfrm flipH="1">
            <a:off x="-143855" y="3350900"/>
            <a:ext cx="850800" cy="7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r>
              <a:rPr lang="ru-RU" sz="3200" dirty="0"/>
              <a:t>3</a:t>
            </a:r>
          </a:p>
        </p:txBody>
      </p:sp>
      <p:sp>
        <p:nvSpPr>
          <p:cNvPr id="21" name="Заголовок 2"/>
          <p:cNvSpPr txBox="1">
            <a:spLocks/>
          </p:cNvSpPr>
          <p:nvPr/>
        </p:nvSpPr>
        <p:spPr>
          <a:xfrm flipH="1">
            <a:off x="1654587" y="275808"/>
            <a:ext cx="850800" cy="7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r>
              <a:rPr lang="ru-RU" sz="3200" dirty="0" smtClean="0"/>
              <a:t>4</a:t>
            </a:r>
            <a:endParaRPr lang="ru-RU" sz="3200" dirty="0"/>
          </a:p>
        </p:txBody>
      </p:sp>
      <p:sp>
        <p:nvSpPr>
          <p:cNvPr id="22" name="Заголовок 2"/>
          <p:cNvSpPr txBox="1">
            <a:spLocks/>
          </p:cNvSpPr>
          <p:nvPr/>
        </p:nvSpPr>
        <p:spPr>
          <a:xfrm flipH="1">
            <a:off x="1609941" y="1721239"/>
            <a:ext cx="850800" cy="7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r>
              <a:rPr lang="ru-RU" sz="3200" dirty="0" smtClean="0"/>
              <a:t>5</a:t>
            </a:r>
            <a:endParaRPr lang="ru-RU" sz="3200" dirty="0"/>
          </a:p>
        </p:txBody>
      </p:sp>
      <p:sp>
        <p:nvSpPr>
          <p:cNvPr id="23" name="Заголовок 2"/>
          <p:cNvSpPr txBox="1">
            <a:spLocks/>
          </p:cNvSpPr>
          <p:nvPr/>
        </p:nvSpPr>
        <p:spPr>
          <a:xfrm flipH="1">
            <a:off x="1605213" y="3415981"/>
            <a:ext cx="850800" cy="7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r>
              <a:rPr lang="ru-RU" sz="3200" dirty="0" smtClean="0"/>
              <a:t>6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8215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022"/>
              </p:ext>
            </p:extLst>
          </p:nvPr>
        </p:nvGraphicFramePr>
        <p:xfrm>
          <a:off x="296029" y="353050"/>
          <a:ext cx="8736139" cy="4209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8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4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4685">
                <a:tc>
                  <a:txBody>
                    <a:bodyPr/>
                    <a:lstStyle/>
                    <a:p>
                      <a:r>
                        <a:rPr lang="ru-RU" sz="2000" b="0" i="0" u="none" baseline="0" dirty="0" smtClean="0">
                          <a:solidFill>
                            <a:srgbClr val="000000"/>
                          </a:solidFill>
                          <a:latin typeface="Arial - 36"/>
                        </a:rPr>
                        <a:t>1</a:t>
                      </a:r>
                      <a:endParaRPr lang="ru-RU" sz="2000" b="0" i="0" u="none" baseline="0" dirty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 marL="82296" marR="82296" marT="30330" marB="30330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u="none" baseline="0" dirty="0" smtClean="0">
                          <a:solidFill>
                            <a:srgbClr val="00008B"/>
                          </a:solidFill>
                          <a:latin typeface="Times New Roman - 30"/>
                        </a:rPr>
                        <a:t> </a:t>
                      </a:r>
                      <a:r>
                        <a:rPr lang="en-US" sz="2000" b="1" i="0" u="none" baseline="0" dirty="0" err="1" smtClean="0">
                          <a:solidFill>
                            <a:srgbClr val="00008B"/>
                          </a:solidFill>
                          <a:latin typeface="Times New Roman - 30"/>
                        </a:rPr>
                        <a:t>C’est</a:t>
                      </a:r>
                      <a:r>
                        <a:rPr lang="en-US" sz="2000" b="1" i="0" u="none" baseline="0" dirty="0" smtClean="0">
                          <a:solidFill>
                            <a:srgbClr val="00008B"/>
                          </a:solidFill>
                          <a:latin typeface="Times New Roman - 30"/>
                        </a:rPr>
                        <a:t> un/</a:t>
                      </a:r>
                      <a:r>
                        <a:rPr lang="en-US" sz="2000" b="1" i="0" u="none" baseline="0" dirty="0" err="1" smtClean="0">
                          <a:solidFill>
                            <a:srgbClr val="00008B"/>
                          </a:solidFill>
                          <a:latin typeface="Times New Roman - 30"/>
                        </a:rPr>
                        <a:t>une</a:t>
                      </a:r>
                      <a:r>
                        <a:rPr lang="en-US" sz="2000" b="1" i="0" u="none" baseline="0" dirty="0" smtClean="0">
                          <a:solidFill>
                            <a:srgbClr val="00008B"/>
                          </a:solidFill>
                          <a:latin typeface="Times New Roman - 30"/>
                        </a:rPr>
                        <a:t>… </a:t>
                      </a:r>
                    </a:p>
                    <a:p>
                      <a:pPr algn="ctr"/>
                      <a:r>
                        <a:rPr lang="en-US" sz="2000" b="1" i="0" u="none" baseline="0" dirty="0" smtClean="0">
                          <a:solidFill>
                            <a:srgbClr val="00008B"/>
                          </a:solidFill>
                          <a:latin typeface="Times New Roman - 30"/>
                        </a:rPr>
                        <a:t> Ce </a:t>
                      </a:r>
                      <a:r>
                        <a:rPr lang="en-US" sz="2000" b="1" i="0" u="none" baseline="0" dirty="0" err="1" smtClean="0">
                          <a:solidFill>
                            <a:srgbClr val="00008B"/>
                          </a:solidFill>
                          <a:latin typeface="Times New Roman - 30"/>
                        </a:rPr>
                        <a:t>sont</a:t>
                      </a:r>
                      <a:r>
                        <a:rPr lang="en-US" sz="2000" b="1" i="0" u="none" baseline="0" dirty="0" smtClean="0">
                          <a:solidFill>
                            <a:srgbClr val="00008B"/>
                          </a:solidFill>
                          <a:latin typeface="Times New Roman - 30"/>
                        </a:rPr>
                        <a:t> des…</a:t>
                      </a:r>
                      <a:endParaRPr lang="ru-RU" sz="2000" b="1" i="0" u="none" baseline="0" dirty="0">
                        <a:solidFill>
                          <a:srgbClr val="00008B"/>
                        </a:solidFill>
                        <a:latin typeface="Times New Roman - 30"/>
                      </a:endParaRPr>
                    </a:p>
                  </a:txBody>
                  <a:tcPr marL="82296" marR="82296" marT="30330" marB="30330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E0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baseline="0" dirty="0" smtClean="0">
                          <a:solidFill>
                            <a:srgbClr val="000000"/>
                          </a:solidFill>
                          <a:latin typeface="Times New Roman - 30"/>
                        </a:rPr>
                        <a:t>Определить тип персонажа</a:t>
                      </a:r>
                      <a:endParaRPr lang="ru-RU" sz="2000" b="0" i="0" u="none" baseline="0" dirty="0">
                        <a:solidFill>
                          <a:srgbClr val="000000"/>
                        </a:solidFill>
                        <a:latin typeface="Times New Roman - 30"/>
                      </a:endParaRPr>
                    </a:p>
                  </a:txBody>
                  <a:tcPr marL="82296" marR="82296" marT="30330" marB="30330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9777">
                <a:tc>
                  <a:txBody>
                    <a:bodyPr/>
                    <a:lstStyle/>
                    <a:p>
                      <a:r>
                        <a:rPr lang="ru-RU" sz="2000" b="0" i="0" u="none" baseline="0" dirty="0" smtClean="0">
                          <a:solidFill>
                            <a:srgbClr val="000000"/>
                          </a:solidFill>
                          <a:latin typeface="Arial - 36"/>
                        </a:rPr>
                        <a:t>2</a:t>
                      </a:r>
                      <a:endParaRPr lang="ru-RU" sz="2000" b="0" i="0" u="none" baseline="0" dirty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 marL="82296" marR="82296" marT="30330" marB="30330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i="0" u="none" baseline="0" dirty="0" smtClean="0">
                          <a:solidFill>
                            <a:srgbClr val="00008B"/>
                          </a:solidFill>
                          <a:latin typeface="Times New Roman - 30"/>
                        </a:rPr>
                        <a:t>Il / elle est </a:t>
                      </a:r>
                      <a:r>
                        <a:rPr lang="fr-FR" sz="2000" b="0" i="0" u="none" baseline="0" dirty="0" smtClean="0">
                          <a:solidFill>
                            <a:srgbClr val="00008B"/>
                          </a:solidFill>
                          <a:latin typeface="Times New Roman - 30"/>
                        </a:rPr>
                        <a:t>grand(e) / petit(e) </a:t>
                      </a:r>
                    </a:p>
                    <a:p>
                      <a:pPr algn="ctr"/>
                      <a:r>
                        <a:rPr lang="fr-FR" sz="2000" b="1" i="0" u="none" baseline="0" dirty="0" smtClean="0">
                          <a:solidFill>
                            <a:srgbClr val="00008B"/>
                          </a:solidFill>
                          <a:latin typeface="Times New Roman - 30"/>
                        </a:rPr>
                        <a:t>Il / elle a les yeux…</a:t>
                      </a:r>
                    </a:p>
                    <a:p>
                      <a:pPr algn="ctr"/>
                      <a:r>
                        <a:rPr lang="fr-FR" sz="2000" b="1" i="0" u="none" baseline="0" dirty="0" smtClean="0">
                          <a:solidFill>
                            <a:srgbClr val="00008B"/>
                          </a:solidFill>
                          <a:latin typeface="Times New Roman - 30"/>
                        </a:rPr>
                        <a:t>Il / elle a les cheveux…</a:t>
                      </a:r>
                    </a:p>
                    <a:p>
                      <a:pPr algn="ctr"/>
                      <a:r>
                        <a:rPr lang="fr-FR" sz="2000" b="1" i="0" u="none" baseline="0" dirty="0" smtClean="0">
                          <a:solidFill>
                            <a:srgbClr val="00008B"/>
                          </a:solidFill>
                          <a:latin typeface="Times New Roman - 30"/>
                        </a:rPr>
                        <a:t> (Ils / elles ont…)</a:t>
                      </a:r>
                      <a:endParaRPr lang="ru-RU" sz="2000" b="1" i="0" u="none" baseline="0" dirty="0">
                        <a:solidFill>
                          <a:srgbClr val="00008B"/>
                        </a:solidFill>
                        <a:latin typeface="Times New Roman - 30"/>
                      </a:endParaRPr>
                    </a:p>
                  </a:txBody>
                  <a:tcPr marL="82296" marR="82296" marT="30330" marB="30330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E0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i="0" u="none" baseline="0" dirty="0" smtClean="0">
                          <a:solidFill>
                            <a:srgbClr val="000000"/>
                          </a:solidFill>
                          <a:latin typeface="Times New Roman - 30"/>
                        </a:rPr>
                        <a:t>     </a:t>
                      </a:r>
                      <a:endParaRPr lang="en-US" sz="2000" b="0" i="0" u="none" baseline="0" dirty="0" smtClean="0">
                        <a:solidFill>
                          <a:srgbClr val="000000"/>
                        </a:solidFill>
                        <a:latin typeface="Times New Roman - 30"/>
                      </a:endParaRPr>
                    </a:p>
                    <a:p>
                      <a:endParaRPr lang="ru-RU" sz="2000" b="0" i="0" u="none" baseline="0" dirty="0" smtClean="0">
                        <a:solidFill>
                          <a:srgbClr val="000000"/>
                        </a:solidFill>
                        <a:latin typeface="Times New Roman - 30"/>
                      </a:endParaRPr>
                    </a:p>
                    <a:p>
                      <a:r>
                        <a:rPr lang="ru-RU" sz="2000" b="0" i="0" u="none" baseline="0" dirty="0" smtClean="0">
                          <a:solidFill>
                            <a:srgbClr val="000000"/>
                          </a:solidFill>
                          <a:latin typeface="Times New Roman - 30"/>
                        </a:rPr>
                        <a:t>   </a:t>
                      </a:r>
                      <a:r>
                        <a:rPr lang="en-US" sz="2000" b="0" i="0" u="none" baseline="0" dirty="0" smtClean="0">
                          <a:solidFill>
                            <a:srgbClr val="000000"/>
                          </a:solidFill>
                          <a:latin typeface="Times New Roman - 30"/>
                        </a:rPr>
                        <a:t>      </a:t>
                      </a:r>
                      <a:r>
                        <a:rPr lang="ru-RU" sz="2000" b="0" i="0" u="none" baseline="0" dirty="0" smtClean="0">
                          <a:solidFill>
                            <a:srgbClr val="000000"/>
                          </a:solidFill>
                          <a:latin typeface="Times New Roman - 30"/>
                        </a:rPr>
                        <a:t>Описать внешний вид </a:t>
                      </a:r>
                      <a:endParaRPr lang="ru-RU" sz="2000" b="0" i="0" u="none" baseline="0" dirty="0">
                        <a:solidFill>
                          <a:srgbClr val="000000"/>
                        </a:solidFill>
                        <a:latin typeface="Times New Roman - 30"/>
                      </a:endParaRPr>
                    </a:p>
                  </a:txBody>
                  <a:tcPr marL="82296" marR="82296" marT="30330" marB="30330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8738">
                <a:tc>
                  <a:txBody>
                    <a:bodyPr/>
                    <a:lstStyle/>
                    <a:p>
                      <a:r>
                        <a:rPr lang="ru-RU" sz="20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3</a:t>
                      </a:r>
                      <a:endParaRPr lang="ru-RU" sz="20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 marL="82296" marR="82296" marT="30330" marB="30330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i="0" u="none" baseline="0" dirty="0" smtClean="0">
                          <a:solidFill>
                            <a:srgbClr val="00008B"/>
                          </a:solidFill>
                          <a:latin typeface="Times New Roman - 30"/>
                        </a:rPr>
                        <a:t> Il / elles porte…</a:t>
                      </a:r>
                    </a:p>
                    <a:p>
                      <a:pPr algn="ctr"/>
                      <a:endParaRPr lang="fr-FR" sz="2000" b="1" i="0" u="none" baseline="0" dirty="0" smtClean="0">
                        <a:solidFill>
                          <a:srgbClr val="00008B"/>
                        </a:solidFill>
                        <a:latin typeface="Times New Roman - 30"/>
                      </a:endParaRPr>
                    </a:p>
                    <a:p>
                      <a:pPr algn="ctr"/>
                      <a:r>
                        <a:rPr lang="fr-FR" sz="2000" b="1" i="0" u="none" baseline="0" dirty="0" smtClean="0">
                          <a:solidFill>
                            <a:srgbClr val="00008B"/>
                          </a:solidFill>
                          <a:latin typeface="Times New Roman - 30"/>
                        </a:rPr>
                        <a:t>Ils / elles portent…</a:t>
                      </a:r>
                      <a:endParaRPr lang="ru-RU" sz="2000" b="1" i="0" u="none" baseline="0" dirty="0">
                        <a:solidFill>
                          <a:srgbClr val="00008B"/>
                        </a:solidFill>
                        <a:latin typeface="Times New Roman - 30"/>
                      </a:endParaRPr>
                    </a:p>
                  </a:txBody>
                  <a:tcPr marL="82296" marR="82296" marT="30330" marB="30330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E0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baseline="0" dirty="0" smtClean="0">
                          <a:solidFill>
                            <a:srgbClr val="000000"/>
                          </a:solidFill>
                          <a:latin typeface="Times New Roman - 30"/>
                        </a:rPr>
                        <a:t> Одежда, в которую одет персонаж</a:t>
                      </a:r>
                      <a:endParaRPr lang="ru-RU" sz="2000" b="0" i="0" u="none" baseline="0" dirty="0">
                        <a:solidFill>
                          <a:srgbClr val="000000"/>
                        </a:solidFill>
                        <a:latin typeface="Times New Roman - 30"/>
                      </a:endParaRPr>
                    </a:p>
                  </a:txBody>
                  <a:tcPr marL="82296" marR="82296" marT="30330" marB="30330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4258">
                <a:tc>
                  <a:txBody>
                    <a:bodyPr/>
                    <a:lstStyle/>
                    <a:p>
                      <a:r>
                        <a:rPr lang="ru-RU" sz="2000" b="0" i="0" u="none" baseline="0" dirty="0" smtClean="0">
                          <a:solidFill>
                            <a:srgbClr val="000000"/>
                          </a:solidFill>
                          <a:latin typeface="Arial - 36"/>
                        </a:rPr>
                        <a:t>4</a:t>
                      </a:r>
                      <a:endParaRPr lang="ru-RU" sz="2000" b="0" i="0" u="none" baseline="0" dirty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 marL="82296" marR="82296" marT="30330" marB="30330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i="0" u="none" baseline="0" dirty="0" smtClean="0">
                          <a:solidFill>
                            <a:srgbClr val="00008B"/>
                          </a:solidFill>
                          <a:latin typeface="Times New Roman - 30"/>
                        </a:rPr>
                        <a:t>Il / elle est </a:t>
                      </a:r>
                      <a:r>
                        <a:rPr lang="fr-FR" sz="2000" b="0" i="0" u="none" baseline="0" dirty="0" smtClean="0">
                          <a:solidFill>
                            <a:srgbClr val="00008B"/>
                          </a:solidFill>
                          <a:latin typeface="Times New Roman - 30"/>
                        </a:rPr>
                        <a:t>méchant, gentil, intelligent, etc.</a:t>
                      </a:r>
                      <a:endParaRPr lang="ru-RU" sz="2000" b="0" i="0" u="none" baseline="0" dirty="0">
                        <a:solidFill>
                          <a:srgbClr val="00008B"/>
                        </a:solidFill>
                        <a:latin typeface="Times New Roman - 30"/>
                      </a:endParaRPr>
                    </a:p>
                  </a:txBody>
                  <a:tcPr marL="82296" marR="82296" marT="30330" marB="30330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E0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i="0" u="none" baseline="0" dirty="0" smtClean="0">
                          <a:solidFill>
                            <a:srgbClr val="000000"/>
                          </a:solidFill>
                          <a:latin typeface="Times New Roman - 30"/>
                        </a:rPr>
                        <a:t>    </a:t>
                      </a:r>
                    </a:p>
                    <a:p>
                      <a:r>
                        <a:rPr lang="ru-RU" sz="2000" b="0" i="0" u="none" baseline="0" dirty="0" smtClean="0">
                          <a:solidFill>
                            <a:srgbClr val="000000"/>
                          </a:solidFill>
                          <a:latin typeface="Times New Roman - 30"/>
                        </a:rPr>
                        <a:t>    </a:t>
                      </a:r>
                      <a:r>
                        <a:rPr lang="en-US" sz="2000" b="0" i="0" u="none" baseline="0" dirty="0" smtClean="0">
                          <a:solidFill>
                            <a:srgbClr val="000000"/>
                          </a:solidFill>
                          <a:latin typeface="Times New Roman - 30"/>
                        </a:rPr>
                        <a:t>        </a:t>
                      </a:r>
                      <a:r>
                        <a:rPr lang="ru-RU" sz="2000" b="0" i="0" u="none" baseline="0" dirty="0" smtClean="0">
                          <a:solidFill>
                            <a:srgbClr val="000000"/>
                          </a:solidFill>
                          <a:latin typeface="Times New Roman - 30"/>
                        </a:rPr>
                        <a:t>Характер персонажа</a:t>
                      </a:r>
                      <a:endParaRPr lang="ru-RU" sz="2000" b="0" i="0" u="none" baseline="0" dirty="0">
                        <a:solidFill>
                          <a:srgbClr val="000000"/>
                        </a:solidFill>
                        <a:latin typeface="Times New Roman - 30"/>
                      </a:endParaRPr>
                    </a:p>
                  </a:txBody>
                  <a:tcPr marL="82296" marR="82296" marT="30330" marB="30330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942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3059832" y="347542"/>
            <a:ext cx="4202839" cy="480734"/>
          </a:xfrm>
          <a:custGeom>
            <a:avLst/>
            <a:gdLst/>
            <a:ahLst/>
            <a:cxnLst/>
            <a:rect l="0" t="0" r="0" b="0"/>
            <a:pathLst>
              <a:path w="7274688" h="966217">
                <a:moveTo>
                  <a:pt x="1212469" y="0"/>
                </a:moveTo>
                <a:lnTo>
                  <a:pt x="6182995" y="0"/>
                </a:lnTo>
                <a:lnTo>
                  <a:pt x="6304788" y="3302"/>
                </a:lnTo>
                <a:lnTo>
                  <a:pt x="6522466" y="11303"/>
                </a:lnTo>
                <a:lnTo>
                  <a:pt x="6728841" y="27432"/>
                </a:lnTo>
                <a:lnTo>
                  <a:pt x="6825742" y="35306"/>
                </a:lnTo>
                <a:lnTo>
                  <a:pt x="6996049" y="58039"/>
                </a:lnTo>
                <a:lnTo>
                  <a:pt x="7116826" y="83820"/>
                </a:lnTo>
                <a:lnTo>
                  <a:pt x="7177659" y="98298"/>
                </a:lnTo>
                <a:lnTo>
                  <a:pt x="7238492" y="127127"/>
                </a:lnTo>
                <a:lnTo>
                  <a:pt x="7262241" y="143383"/>
                </a:lnTo>
                <a:lnTo>
                  <a:pt x="7262241" y="151257"/>
                </a:lnTo>
                <a:lnTo>
                  <a:pt x="7274687" y="161036"/>
                </a:lnTo>
                <a:lnTo>
                  <a:pt x="7274687" y="805053"/>
                </a:lnTo>
                <a:lnTo>
                  <a:pt x="7262241" y="813181"/>
                </a:lnTo>
                <a:lnTo>
                  <a:pt x="7262241" y="821309"/>
                </a:lnTo>
                <a:lnTo>
                  <a:pt x="7238492" y="837311"/>
                </a:lnTo>
                <a:lnTo>
                  <a:pt x="7177659" y="866267"/>
                </a:lnTo>
                <a:lnTo>
                  <a:pt x="7057009" y="893699"/>
                </a:lnTo>
                <a:lnTo>
                  <a:pt x="6996049" y="906526"/>
                </a:lnTo>
                <a:lnTo>
                  <a:pt x="6825742" y="929132"/>
                </a:lnTo>
                <a:lnTo>
                  <a:pt x="6631813" y="945134"/>
                </a:lnTo>
                <a:lnTo>
                  <a:pt x="6522466" y="953262"/>
                </a:lnTo>
                <a:lnTo>
                  <a:pt x="6304788" y="961390"/>
                </a:lnTo>
                <a:lnTo>
                  <a:pt x="6182995" y="964565"/>
                </a:lnTo>
                <a:lnTo>
                  <a:pt x="6123051" y="964565"/>
                </a:lnTo>
                <a:lnTo>
                  <a:pt x="6062218" y="966216"/>
                </a:lnTo>
                <a:lnTo>
                  <a:pt x="1212469" y="966216"/>
                </a:lnTo>
                <a:lnTo>
                  <a:pt x="1139190" y="964565"/>
                </a:lnTo>
                <a:lnTo>
                  <a:pt x="1079373" y="964565"/>
                </a:lnTo>
                <a:lnTo>
                  <a:pt x="957580" y="961390"/>
                </a:lnTo>
                <a:lnTo>
                  <a:pt x="739775" y="953262"/>
                </a:lnTo>
                <a:lnTo>
                  <a:pt x="533527" y="937133"/>
                </a:lnTo>
                <a:lnTo>
                  <a:pt x="436499" y="929132"/>
                </a:lnTo>
                <a:lnTo>
                  <a:pt x="267208" y="906526"/>
                </a:lnTo>
                <a:lnTo>
                  <a:pt x="145542" y="880745"/>
                </a:lnTo>
                <a:lnTo>
                  <a:pt x="84709" y="866267"/>
                </a:lnTo>
                <a:lnTo>
                  <a:pt x="24765" y="837311"/>
                </a:lnTo>
                <a:lnTo>
                  <a:pt x="0" y="821309"/>
                </a:lnTo>
                <a:lnTo>
                  <a:pt x="0" y="143383"/>
                </a:lnTo>
                <a:lnTo>
                  <a:pt x="24765" y="127127"/>
                </a:lnTo>
                <a:lnTo>
                  <a:pt x="84709" y="98298"/>
                </a:lnTo>
                <a:lnTo>
                  <a:pt x="206375" y="70866"/>
                </a:lnTo>
                <a:lnTo>
                  <a:pt x="267208" y="58039"/>
                </a:lnTo>
                <a:lnTo>
                  <a:pt x="436499" y="35306"/>
                </a:lnTo>
                <a:lnTo>
                  <a:pt x="630555" y="19304"/>
                </a:lnTo>
                <a:lnTo>
                  <a:pt x="739775" y="11303"/>
                </a:lnTo>
                <a:lnTo>
                  <a:pt x="957580" y="3302"/>
                </a:lnTo>
                <a:lnTo>
                  <a:pt x="1079373" y="0"/>
                </a:lnTo>
                <a:close/>
              </a:path>
            </a:pathLst>
          </a:custGeom>
          <a:solidFill>
            <a:srgbClr val="D2B48C"/>
          </a:solidFill>
          <a:ln w="38100" cap="flat" cmpd="sng" algn="ctr">
            <a:solidFill>
              <a:srgbClr val="8B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534" tIns="26767" rIns="53534" bIns="26767" rtlCol="0" anchor="ctr"/>
          <a:lstStyle/>
          <a:p>
            <a:pPr algn="ctr"/>
            <a:endParaRPr lang="ru-RU" sz="1050"/>
          </a:p>
        </p:txBody>
      </p:sp>
      <p:sp>
        <p:nvSpPr>
          <p:cNvPr id="5" name="TextBox 4"/>
          <p:cNvSpPr txBox="1"/>
          <p:nvPr/>
        </p:nvSpPr>
        <p:spPr>
          <a:xfrm>
            <a:off x="3221850" y="326309"/>
            <a:ext cx="4126781" cy="423389"/>
          </a:xfrm>
          <a:prstGeom prst="rect">
            <a:avLst/>
          </a:prstGeom>
          <a:noFill/>
        </p:spPr>
        <p:txBody>
          <a:bodyPr vert="horz" wrap="square" lIns="53534" tIns="26767" rIns="53534" bIns="26767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FFE0"/>
                </a:solidFill>
                <a:latin typeface="Times New Roman - 49"/>
              </a:rPr>
              <a:t>La Belle au Bois dormant </a:t>
            </a:r>
            <a:endParaRPr lang="ru-RU" sz="2400" b="1" dirty="0">
              <a:solidFill>
                <a:srgbClr val="FFFFE0"/>
              </a:solidFill>
              <a:latin typeface="Times New Roman - 49"/>
            </a:endParaRPr>
          </a:p>
        </p:txBody>
      </p:sp>
      <p:pic>
        <p:nvPicPr>
          <p:cNvPr id="6" name="Рисунок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83" y="244867"/>
            <a:ext cx="1606511" cy="9960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7" name="TextBox 6"/>
          <p:cNvSpPr txBox="1"/>
          <p:nvPr/>
        </p:nvSpPr>
        <p:spPr>
          <a:xfrm>
            <a:off x="1385646" y="1653648"/>
            <a:ext cx="6735362" cy="2962545"/>
          </a:xfrm>
          <a:prstGeom prst="rect">
            <a:avLst/>
          </a:prstGeom>
          <a:noFill/>
        </p:spPr>
        <p:txBody>
          <a:bodyPr vert="horz" wrap="square" lIns="53534" tIns="26767" rIns="53534" bIns="26767" rtlCol="0">
            <a:spAutoFit/>
          </a:bodyPr>
          <a:lstStyle/>
          <a:p>
            <a:pPr marL="428625" indent="-428625">
              <a:buFont typeface="Wingdings" pitchFamily="2" charset="2"/>
              <a:buChar char="v"/>
            </a:pPr>
            <a:r>
              <a:rPr lang="fr-FR" sz="2700" b="1" dirty="0">
                <a:solidFill>
                  <a:srgbClr val="480048"/>
                </a:solidFill>
                <a:latin typeface="Times New Roman - 33"/>
              </a:rPr>
              <a:t>C’est un animal ? C’est une personne? C’est une femme</a:t>
            </a:r>
            <a:r>
              <a:rPr lang="ru-RU" sz="2700" b="1" dirty="0">
                <a:solidFill>
                  <a:srgbClr val="480048"/>
                </a:solidFill>
                <a:latin typeface="Times New Roman - 33"/>
              </a:rPr>
              <a:t>?</a:t>
            </a:r>
            <a:endParaRPr lang="en-US" sz="2700" b="1" dirty="0">
              <a:solidFill>
                <a:srgbClr val="480048"/>
              </a:solidFill>
              <a:latin typeface="Times New Roman - 33"/>
            </a:endParaRPr>
          </a:p>
          <a:p>
            <a:pPr marL="428625" indent="-428625">
              <a:buFont typeface="Wingdings" pitchFamily="2" charset="2"/>
              <a:buChar char="v"/>
            </a:pPr>
            <a:r>
              <a:rPr lang="en-US" sz="2700" b="1" dirty="0">
                <a:solidFill>
                  <a:srgbClr val="480048"/>
                </a:solidFill>
                <a:latin typeface="Times New Roman - 33"/>
              </a:rPr>
              <a:t>Elle a les </a:t>
            </a:r>
            <a:r>
              <a:rPr lang="en-US" sz="2700" b="1" dirty="0" err="1">
                <a:solidFill>
                  <a:srgbClr val="480048"/>
                </a:solidFill>
                <a:latin typeface="Times New Roman - 33"/>
              </a:rPr>
              <a:t>cheveux</a:t>
            </a:r>
            <a:r>
              <a:rPr lang="en-US" sz="2700" b="1" dirty="0">
                <a:solidFill>
                  <a:srgbClr val="480048"/>
                </a:solidFill>
                <a:latin typeface="Times New Roman - 33"/>
              </a:rPr>
              <a:t> courts</a:t>
            </a:r>
            <a:r>
              <a:rPr lang="ru-RU" sz="2700" b="1" dirty="0">
                <a:solidFill>
                  <a:srgbClr val="480048"/>
                </a:solidFill>
                <a:latin typeface="Times New Roman - 33"/>
              </a:rPr>
              <a:t>? </a:t>
            </a:r>
            <a:r>
              <a:rPr lang="en-US" sz="2700" b="1" dirty="0">
                <a:solidFill>
                  <a:srgbClr val="480048"/>
                </a:solidFill>
                <a:latin typeface="Times New Roman - 33"/>
              </a:rPr>
              <a:t>Elle a les </a:t>
            </a:r>
            <a:r>
              <a:rPr lang="en-US" sz="2700" b="1" dirty="0" err="1">
                <a:solidFill>
                  <a:srgbClr val="480048"/>
                </a:solidFill>
                <a:latin typeface="Times New Roman - 33"/>
              </a:rPr>
              <a:t>cheveux</a:t>
            </a:r>
            <a:r>
              <a:rPr lang="en-US" sz="2700" b="1" dirty="0">
                <a:solidFill>
                  <a:srgbClr val="480048"/>
                </a:solidFill>
                <a:latin typeface="Times New Roman - 33"/>
              </a:rPr>
              <a:t> longs</a:t>
            </a:r>
            <a:r>
              <a:rPr lang="ru-RU" sz="2700" b="1" dirty="0">
                <a:solidFill>
                  <a:srgbClr val="480048"/>
                </a:solidFill>
                <a:latin typeface="Times New Roman - 33"/>
              </a:rPr>
              <a:t>? </a:t>
            </a:r>
            <a:endParaRPr lang="fr-FR" sz="2700" b="1" dirty="0">
              <a:solidFill>
                <a:srgbClr val="480048"/>
              </a:solidFill>
              <a:latin typeface="Times New Roman - 33"/>
            </a:endParaRPr>
          </a:p>
          <a:p>
            <a:pPr marL="428625" indent="-428625">
              <a:buFont typeface="Wingdings" pitchFamily="2" charset="2"/>
              <a:buChar char="v"/>
            </a:pPr>
            <a:r>
              <a:rPr lang="fr-FR" sz="2700" b="1" dirty="0">
                <a:solidFill>
                  <a:srgbClr val="480048"/>
                </a:solidFill>
                <a:latin typeface="Times New Roman - 33"/>
              </a:rPr>
              <a:t>Qu’est-ce qu’il porte ? Elle porte un pantalon? Elle porte une belle robe?</a:t>
            </a:r>
            <a:endParaRPr lang="ru-RU" sz="2700" b="1" dirty="0">
              <a:solidFill>
                <a:srgbClr val="480048"/>
              </a:solidFill>
              <a:latin typeface="Times New Roman - 33"/>
            </a:endParaRPr>
          </a:p>
          <a:p>
            <a:pPr marL="428625" indent="-428625">
              <a:buFont typeface="Wingdings" pitchFamily="2" charset="2"/>
              <a:buChar char="v"/>
            </a:pPr>
            <a:r>
              <a:rPr lang="en-US" sz="2700" b="1" dirty="0">
                <a:solidFill>
                  <a:srgbClr val="480048"/>
                </a:solidFill>
                <a:latin typeface="Times New Roman - 33"/>
              </a:rPr>
              <a:t>Elle </a:t>
            </a:r>
            <a:r>
              <a:rPr lang="en-US" sz="2700" b="1" dirty="0" err="1">
                <a:solidFill>
                  <a:srgbClr val="480048"/>
                </a:solidFill>
                <a:latin typeface="Times New Roman - 33"/>
              </a:rPr>
              <a:t>est</a:t>
            </a:r>
            <a:r>
              <a:rPr lang="en-US" sz="2700" b="1" dirty="0">
                <a:solidFill>
                  <a:srgbClr val="480048"/>
                </a:solidFill>
                <a:latin typeface="Times New Roman - 33"/>
              </a:rPr>
              <a:t> </a:t>
            </a:r>
            <a:r>
              <a:rPr lang="en-US" sz="2700" b="1" dirty="0" err="1">
                <a:solidFill>
                  <a:srgbClr val="480048"/>
                </a:solidFill>
                <a:latin typeface="Times New Roman - 33"/>
              </a:rPr>
              <a:t>méchante</a:t>
            </a:r>
            <a:r>
              <a:rPr lang="ru-RU" sz="2700" b="1" dirty="0">
                <a:solidFill>
                  <a:srgbClr val="480048"/>
                </a:solidFill>
                <a:latin typeface="Times New Roman - 33"/>
              </a:rPr>
              <a:t>? </a:t>
            </a:r>
            <a:r>
              <a:rPr lang="en-US" sz="2700" b="1" dirty="0">
                <a:solidFill>
                  <a:srgbClr val="480048"/>
                </a:solidFill>
                <a:latin typeface="Times New Roman - 33"/>
              </a:rPr>
              <a:t>Elle </a:t>
            </a:r>
            <a:r>
              <a:rPr lang="en-US" sz="2700" b="1" dirty="0" err="1">
                <a:solidFill>
                  <a:srgbClr val="480048"/>
                </a:solidFill>
                <a:latin typeface="Times New Roman - 33"/>
              </a:rPr>
              <a:t>est</a:t>
            </a:r>
            <a:r>
              <a:rPr lang="en-US" sz="2700" b="1" dirty="0">
                <a:solidFill>
                  <a:srgbClr val="480048"/>
                </a:solidFill>
                <a:latin typeface="Times New Roman - 33"/>
              </a:rPr>
              <a:t> bonne</a:t>
            </a:r>
            <a:r>
              <a:rPr lang="ru-RU" sz="2700" b="1" dirty="0">
                <a:solidFill>
                  <a:srgbClr val="480048"/>
                </a:solidFill>
                <a:latin typeface="Times New Roman - 33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7738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dvour.ru/wp-content/uploads/0/8/2/08283d4ededdad37df27483b7f2e5aa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57" y="214522"/>
            <a:ext cx="2425597" cy="1819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4" descr="https://img.pixers.pics/pho_wat(s3:700/FO/63/79/93/19/700_FO63799319_801a90573f1b0f713c1a2075079194e9.jpg,700,700,cms:2018/10/5bd1b6b8d04b8_220x50-watermark.png,over,480,650,jpg)/stickers-wolf-cartoon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790" y="3197562"/>
            <a:ext cx="1747731" cy="17477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10" descr="https://i.pinimg.com/736x/14/e3/65/14e3655bfda17653359f0742661245a9--cinderella-epheme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52" y="3197563"/>
            <a:ext cx="1894447" cy="174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2" descr="https://i.pinimg.com/736x/48/4b/6c/484b6c4132c09a190e28536c94fe6572--godmother-gifts-fairy-godmoth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352" y="214522"/>
            <a:ext cx="1635004" cy="204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webmg.ru/wp-content/uploads/2022/09/i-26-55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2" y="3063946"/>
            <a:ext cx="1916964" cy="191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kartinkin.net/uploads/posts/2022-12/1670627136_3-kartinkin-net-p-kartinki-korolei-pinterest-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735" y="345643"/>
            <a:ext cx="2020679" cy="202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https://cdn1.ozone.ru/s3/multimedia-y/615175043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814" y="3135180"/>
            <a:ext cx="1845730" cy="184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gas-kvas.com/uploads/posts/2023-01/1673557134_gas-kvas-com-p-sinyaya-boroda-detskii-risunok-26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793" y="28410"/>
            <a:ext cx="1787535" cy="252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1632;p38"/>
          <p:cNvSpPr txBox="1">
            <a:spLocks/>
          </p:cNvSpPr>
          <p:nvPr/>
        </p:nvSpPr>
        <p:spPr>
          <a:xfrm>
            <a:off x="2928618" y="2278070"/>
            <a:ext cx="4237155" cy="451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9pPr>
          </a:lstStyle>
          <a:p>
            <a:r>
              <a:rPr lang="en-US" sz="3600" dirty="0" smtClean="0"/>
              <a:t>Qui </a:t>
            </a:r>
            <a:r>
              <a:rPr lang="en-US" sz="3600" dirty="0" err="1" smtClean="0"/>
              <a:t>est-ce</a:t>
            </a:r>
            <a:r>
              <a:rPr lang="en-US" sz="3600" dirty="0" smtClean="0"/>
              <a:t> 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1822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661" y="385942"/>
            <a:ext cx="7695000" cy="572700"/>
          </a:xfrm>
        </p:spPr>
        <p:txBody>
          <a:bodyPr/>
          <a:lstStyle/>
          <a:p>
            <a:pPr algn="ctr"/>
            <a:r>
              <a:rPr lang="en-US" dirty="0" smtClean="0"/>
              <a:t>Le travail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groupe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26885502"/>
              </p:ext>
            </p:extLst>
          </p:nvPr>
        </p:nvGraphicFramePr>
        <p:xfrm>
          <a:off x="1301578" y="1215025"/>
          <a:ext cx="7117847" cy="3353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618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Синквейн</a:t>
            </a:r>
            <a:r>
              <a:rPr lang="ru-RU" dirty="0" smtClean="0"/>
              <a:t> (от фр. </a:t>
            </a:r>
            <a:r>
              <a:rPr lang="en-US" smtClean="0"/>
              <a:t>Cinq)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24254630"/>
              </p:ext>
            </p:extLst>
          </p:nvPr>
        </p:nvGraphicFramePr>
        <p:xfrm>
          <a:off x="287258" y="1302526"/>
          <a:ext cx="3784783" cy="3328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66452176"/>
              </p:ext>
            </p:extLst>
          </p:nvPr>
        </p:nvGraphicFramePr>
        <p:xfrm>
          <a:off x="4728786" y="1302526"/>
          <a:ext cx="3784783" cy="3328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6921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p30"/>
          <p:cNvSpPr txBox="1">
            <a:spLocks noGrp="1"/>
          </p:cNvSpPr>
          <p:nvPr>
            <p:ph type="ctrTitle"/>
          </p:nvPr>
        </p:nvSpPr>
        <p:spPr>
          <a:xfrm>
            <a:off x="2331809" y="959559"/>
            <a:ext cx="4322400" cy="1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smtClean="0"/>
              <a:t>Les </a:t>
            </a:r>
            <a:r>
              <a:rPr lang="en-US" dirty="0" err="1" smtClean="0"/>
              <a:t>contes</a:t>
            </a:r>
            <a:r>
              <a:rPr lang="en-US" dirty="0" smtClean="0"/>
              <a:t> </a:t>
            </a:r>
            <a:r>
              <a:rPr lang="en-US" dirty="0" err="1"/>
              <a:t>français</a:t>
            </a:r>
            <a:endParaRPr dirty="0"/>
          </a:p>
        </p:txBody>
      </p:sp>
      <p:sp>
        <p:nvSpPr>
          <p:cNvPr id="1515" name="Google Shape;1515;p30"/>
          <p:cNvSpPr/>
          <p:nvPr/>
        </p:nvSpPr>
        <p:spPr>
          <a:xfrm>
            <a:off x="7097084" y="2901886"/>
            <a:ext cx="132460" cy="129042"/>
          </a:xfrm>
          <a:custGeom>
            <a:avLst/>
            <a:gdLst/>
            <a:ahLst/>
            <a:cxnLst/>
            <a:rect l="l" t="t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30"/>
          <p:cNvSpPr/>
          <p:nvPr/>
        </p:nvSpPr>
        <p:spPr>
          <a:xfrm>
            <a:off x="7125644" y="1383366"/>
            <a:ext cx="75345" cy="64663"/>
          </a:xfrm>
          <a:custGeom>
            <a:avLst/>
            <a:gdLst/>
            <a:ahLst/>
            <a:cxnLst/>
            <a:rect l="l" t="t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30"/>
          <p:cNvSpPr/>
          <p:nvPr/>
        </p:nvSpPr>
        <p:spPr>
          <a:xfrm>
            <a:off x="7633670" y="2105704"/>
            <a:ext cx="140721" cy="146845"/>
          </a:xfrm>
          <a:custGeom>
            <a:avLst/>
            <a:gdLst/>
            <a:ahLst/>
            <a:cxnLst/>
            <a:rect l="l" t="t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357" y="367"/>
                </a:lnTo>
                <a:lnTo>
                  <a:pt x="0" y="363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280" y="589"/>
                </a:lnTo>
                <a:lnTo>
                  <a:pt x="136" y="1006"/>
                </a:lnTo>
                <a:lnTo>
                  <a:pt x="136" y="1006"/>
                </a:lnTo>
                <a:lnTo>
                  <a:pt x="482" y="749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835" y="1024"/>
                </a:lnTo>
                <a:lnTo>
                  <a:pt x="688" y="595"/>
                </a:ln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p34"/>
          <p:cNvSpPr txBox="1">
            <a:spLocks noGrp="1"/>
          </p:cNvSpPr>
          <p:nvPr>
            <p:ph type="subTitle" idx="1"/>
          </p:nvPr>
        </p:nvSpPr>
        <p:spPr>
          <a:xfrm>
            <a:off x="1924929" y="1783002"/>
            <a:ext cx="2431046" cy="16056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Выписать </a:t>
            </a:r>
            <a:r>
              <a:rPr lang="ru-RU" sz="2000" b="1" i="1" u="sng" dirty="0" smtClean="0"/>
              <a:t>новые слова</a:t>
            </a:r>
            <a:r>
              <a:rPr lang="ru-RU" sz="2000" dirty="0" smtClean="0"/>
              <a:t> из презентации (в электронном дневнике), выучить</a:t>
            </a:r>
            <a:endParaRPr sz="2000" dirty="0"/>
          </a:p>
        </p:txBody>
      </p:sp>
      <p:sp>
        <p:nvSpPr>
          <p:cNvPr id="1551" name="Google Shape;1551;p34"/>
          <p:cNvSpPr txBox="1">
            <a:spLocks noGrp="1"/>
          </p:cNvSpPr>
          <p:nvPr>
            <p:ph type="subTitle" idx="2"/>
          </p:nvPr>
        </p:nvSpPr>
        <p:spPr>
          <a:xfrm>
            <a:off x="4504942" y="2125163"/>
            <a:ext cx="2633866" cy="15396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Сделать </a:t>
            </a:r>
            <a:r>
              <a:rPr lang="ru-RU" sz="2000" b="1" i="1" u="sng" dirty="0" err="1" smtClean="0"/>
              <a:t>синквейн</a:t>
            </a:r>
            <a:r>
              <a:rPr lang="ru-RU" sz="2000" dirty="0" smtClean="0"/>
              <a:t> по любой выбранной сказке</a:t>
            </a:r>
            <a:endParaRPr sz="2000" dirty="0"/>
          </a:p>
        </p:txBody>
      </p:sp>
      <p:sp>
        <p:nvSpPr>
          <p:cNvPr id="1552" name="Google Shape;1552;p34"/>
          <p:cNvSpPr txBox="1">
            <a:spLocks noGrp="1"/>
          </p:cNvSpPr>
          <p:nvPr>
            <p:ph type="title"/>
          </p:nvPr>
        </p:nvSpPr>
        <p:spPr>
          <a:xfrm>
            <a:off x="1806517" y="684157"/>
            <a:ext cx="5396850" cy="11859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smtClean="0"/>
              <a:t>DEVOIR</a:t>
            </a:r>
            <a:endParaRPr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8" name="Google Shape;1988;p49"/>
          <p:cNvSpPr txBox="1">
            <a:spLocks noGrp="1"/>
          </p:cNvSpPr>
          <p:nvPr>
            <p:ph type="title"/>
          </p:nvPr>
        </p:nvSpPr>
        <p:spPr>
          <a:xfrm>
            <a:off x="2215363" y="421019"/>
            <a:ext cx="4553827" cy="20592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t"/>
            <a:r>
              <a:rPr lang="en-US" b="1" dirty="0">
                <a:hlinkClick r:id="rId3"/>
              </a:rPr>
              <a:t/>
            </a:r>
            <a:br>
              <a:rPr lang="en-US" b="1" dirty="0">
                <a:hlinkClick r:id="rId3"/>
              </a:rPr>
            </a:br>
            <a:r>
              <a:rPr lang="en-US" b="1" dirty="0">
                <a:hlinkClick r:id="rId3"/>
              </a:rPr>
              <a:t>Merci à </a:t>
            </a:r>
            <a:r>
              <a:rPr lang="en-US" b="1" dirty="0" err="1" smtClean="0">
                <a:hlinkClick r:id="rId3"/>
              </a:rPr>
              <a:t>tous</a:t>
            </a:r>
            <a:r>
              <a:rPr lang="en-US" b="1" dirty="0" smtClean="0">
                <a:hlinkClick r:id="rId3"/>
              </a:rPr>
              <a:t>!</a:t>
            </a:r>
            <a:endParaRPr lang="en-US" b="1" dirty="0">
              <a:hlinkClick r:id="rId3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p37"/>
          <p:cNvSpPr txBox="1">
            <a:spLocks noGrp="1"/>
          </p:cNvSpPr>
          <p:nvPr>
            <p:ph type="title" idx="2"/>
          </p:nvPr>
        </p:nvSpPr>
        <p:spPr>
          <a:xfrm>
            <a:off x="2935869" y="886391"/>
            <a:ext cx="3116276" cy="27580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i="1" dirty="0"/>
              <a:t>Il </a:t>
            </a:r>
            <a:r>
              <a:rPr lang="fr-FR" i="1" u="sng" dirty="0"/>
              <a:t>ne</a:t>
            </a:r>
            <a:r>
              <a:rPr lang="fr-FR" i="1" dirty="0"/>
              <a:t> faut </a:t>
            </a:r>
            <a:r>
              <a:rPr lang="fr-FR" i="1" u="sng" dirty="0"/>
              <a:t>pas</a:t>
            </a:r>
            <a:r>
              <a:rPr lang="fr-FR" i="1" dirty="0"/>
              <a:t> juger un livre à sa </a:t>
            </a:r>
            <a:r>
              <a:rPr lang="fr-FR" i="1" dirty="0" smtClean="0"/>
              <a:t>couverture</a:t>
            </a:r>
            <a:endParaRPr i="1" dirty="0"/>
          </a:p>
        </p:txBody>
      </p:sp>
      <p:sp>
        <p:nvSpPr>
          <p:cNvPr id="1627" name="Google Shape;1627;p37"/>
          <p:cNvSpPr txBox="1">
            <a:spLocks noGrp="1"/>
          </p:cNvSpPr>
          <p:nvPr>
            <p:ph type="subTitle" idx="1"/>
          </p:nvPr>
        </p:nvSpPr>
        <p:spPr>
          <a:xfrm>
            <a:off x="61407" y="3437281"/>
            <a:ext cx="3254116" cy="16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i="1" dirty="0" smtClean="0">
                <a:solidFill>
                  <a:srgbClr val="002060"/>
                </a:solidFill>
              </a:rPr>
              <a:t>Il faut </a:t>
            </a:r>
            <a:r>
              <a:rPr lang="en" i="1" dirty="0" smtClean="0">
                <a:solidFill>
                  <a:srgbClr val="002060"/>
                </a:solidFill>
              </a:rPr>
              <a:t>– </a:t>
            </a:r>
            <a:r>
              <a:rPr lang="ru-RU" i="1" dirty="0" smtClean="0">
                <a:solidFill>
                  <a:srgbClr val="002060"/>
                </a:solidFill>
              </a:rPr>
              <a:t>нужно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b="1" i="1" dirty="0" err="1" smtClean="0">
                <a:solidFill>
                  <a:srgbClr val="002060"/>
                </a:solidFill>
              </a:rPr>
              <a:t>Juger</a:t>
            </a:r>
            <a:r>
              <a:rPr lang="en-US" i="1" dirty="0" smtClean="0">
                <a:solidFill>
                  <a:srgbClr val="002060"/>
                </a:solidFill>
              </a:rPr>
              <a:t> – </a:t>
            </a:r>
            <a:r>
              <a:rPr lang="ru-RU" i="1" dirty="0" smtClean="0">
                <a:solidFill>
                  <a:srgbClr val="002060"/>
                </a:solidFill>
              </a:rPr>
              <a:t>судить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b="1" i="1" dirty="0" err="1" smtClean="0">
                <a:solidFill>
                  <a:srgbClr val="002060"/>
                </a:solidFill>
              </a:rPr>
              <a:t>Une</a:t>
            </a:r>
            <a:r>
              <a:rPr lang="en-US" b="1" i="1" dirty="0" smtClean="0">
                <a:solidFill>
                  <a:srgbClr val="002060"/>
                </a:solidFill>
              </a:rPr>
              <a:t> couverture - </a:t>
            </a:r>
            <a:r>
              <a:rPr lang="ru-RU" i="1" dirty="0" smtClean="0">
                <a:solidFill>
                  <a:srgbClr val="002060"/>
                </a:solidFill>
              </a:rPr>
              <a:t>обложка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8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3" name="Google Shape;1993;p50"/>
          <p:cNvSpPr/>
          <p:nvPr/>
        </p:nvSpPr>
        <p:spPr>
          <a:xfrm>
            <a:off x="4506588" y="2701925"/>
            <a:ext cx="130800" cy="130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4" name="Google Shape;1994;p50"/>
          <p:cNvSpPr txBox="1">
            <a:spLocks noGrp="1"/>
          </p:cNvSpPr>
          <p:nvPr>
            <p:ph type="subTitle" idx="1"/>
          </p:nvPr>
        </p:nvSpPr>
        <p:spPr>
          <a:xfrm flipH="1">
            <a:off x="4374647" y="717049"/>
            <a:ext cx="4696989" cy="13479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Le nom</a:t>
            </a:r>
            <a:r>
              <a:rPr lang="ru-RU" sz="2400" b="1" dirty="0" smtClean="0"/>
              <a:t>: </a:t>
            </a:r>
            <a:r>
              <a:rPr lang="en-US" sz="2400" dirty="0" smtClean="0"/>
              <a:t>Charles Perrault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endParaRPr lang="ru-RU" sz="2400" dirty="0" smtClean="0"/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US" sz="2400" b="1" dirty="0"/>
              <a:t>Le </a:t>
            </a:r>
            <a:r>
              <a:rPr lang="en-US" sz="2400" b="1" dirty="0" smtClean="0"/>
              <a:t>siècle</a:t>
            </a:r>
            <a:r>
              <a:rPr lang="ru-RU" sz="2400" b="1" dirty="0" smtClean="0"/>
              <a:t>: </a:t>
            </a:r>
            <a:r>
              <a:rPr lang="en-US" sz="2400" dirty="0" smtClean="0"/>
              <a:t>XVII</a:t>
            </a:r>
          </a:p>
          <a:p>
            <a:pPr marL="0" lvl="0" indent="0" algn="ctr"/>
            <a:endParaRPr lang="ru-RU" sz="2400" dirty="0" smtClean="0"/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US" sz="2400" b="1" dirty="0" smtClean="0"/>
              <a:t>La profession</a:t>
            </a:r>
            <a:r>
              <a:rPr lang="ru-RU" sz="2400" b="1" dirty="0" smtClean="0"/>
              <a:t>: </a:t>
            </a:r>
            <a:r>
              <a:rPr lang="en-US" sz="2400" dirty="0" err="1" smtClean="0"/>
              <a:t>écrivain</a:t>
            </a:r>
            <a:endParaRPr lang="en-US" sz="2400" dirty="0" smtClean="0"/>
          </a:p>
          <a:p>
            <a:pPr marL="0" lvl="0" indent="0" algn="ctr"/>
            <a:endParaRPr lang="ru-RU" sz="2400" dirty="0" smtClean="0"/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US" sz="2400" b="1" dirty="0" smtClean="0"/>
              <a:t>Le pays</a:t>
            </a:r>
            <a:r>
              <a:rPr lang="ru-RU" sz="2400" b="1" dirty="0" smtClean="0"/>
              <a:t>: </a:t>
            </a:r>
            <a:r>
              <a:rPr lang="en-US" sz="2400" dirty="0" smtClean="0"/>
              <a:t>La France</a:t>
            </a:r>
          </a:p>
          <a:p>
            <a:pPr marL="0" lvl="0" indent="0" algn="ctr"/>
            <a:endParaRPr lang="en-US" sz="2400" dirty="0" smtClean="0"/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US" sz="2400" b="1" dirty="0" smtClean="0"/>
              <a:t>La </a:t>
            </a:r>
            <a:r>
              <a:rPr lang="en-US" sz="2400" b="1" dirty="0" err="1" smtClean="0"/>
              <a:t>ville</a:t>
            </a:r>
            <a:r>
              <a:rPr lang="ru-RU" sz="2400" b="1" dirty="0" smtClean="0"/>
              <a:t>: </a:t>
            </a:r>
            <a:r>
              <a:rPr lang="en-US" sz="2400" dirty="0" smtClean="0"/>
              <a:t>Paris</a:t>
            </a:r>
            <a:endParaRPr lang="ru-RU" sz="2400" dirty="0" smtClean="0"/>
          </a:p>
        </p:txBody>
      </p:sp>
      <p:sp>
        <p:nvSpPr>
          <p:cNvPr id="29" name="Google Shape;1632;p38"/>
          <p:cNvSpPr txBox="1">
            <a:spLocks/>
          </p:cNvSpPr>
          <p:nvPr/>
        </p:nvSpPr>
        <p:spPr>
          <a:xfrm>
            <a:off x="659088" y="72573"/>
            <a:ext cx="7695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9pPr>
          </a:lstStyle>
          <a:p>
            <a:r>
              <a:rPr lang="en-US" sz="3600" dirty="0" smtClean="0"/>
              <a:t>Qui </a:t>
            </a:r>
            <a:r>
              <a:rPr lang="en-US" sz="3600" dirty="0" err="1" smtClean="0"/>
              <a:t>est-ce</a:t>
            </a:r>
            <a:r>
              <a:rPr lang="en-US" sz="3600" dirty="0" smtClean="0"/>
              <a:t> ?</a:t>
            </a:r>
            <a:endParaRPr lang="en-US" sz="3600" dirty="0"/>
          </a:p>
        </p:txBody>
      </p:sp>
      <p:sp>
        <p:nvSpPr>
          <p:cNvPr id="3" name="Овал 2"/>
          <p:cNvSpPr/>
          <p:nvPr/>
        </p:nvSpPr>
        <p:spPr>
          <a:xfrm>
            <a:off x="363566" y="1072282"/>
            <a:ext cx="3065360" cy="392649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97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33"/>
          <p:cNvSpPr txBox="1">
            <a:spLocks noGrp="1"/>
          </p:cNvSpPr>
          <p:nvPr>
            <p:ph type="subTitle" idx="2"/>
          </p:nvPr>
        </p:nvSpPr>
        <p:spPr>
          <a:xfrm>
            <a:off x="371739" y="1324944"/>
            <a:ext cx="2025346" cy="6545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La </a:t>
            </a:r>
            <a:r>
              <a:rPr lang="en" dirty="0" smtClean="0">
                <a:solidFill>
                  <a:srgbClr val="FF0000"/>
                </a:solidFill>
              </a:rPr>
              <a:t>Belle</a:t>
            </a:r>
            <a:r>
              <a:rPr lang="en" dirty="0" smtClean="0"/>
              <a:t> au Bois dormant</a:t>
            </a:r>
            <a:endParaRPr dirty="0"/>
          </a:p>
        </p:txBody>
      </p:sp>
      <p:sp>
        <p:nvSpPr>
          <p:cNvPr id="1539" name="Google Shape;1539;p33"/>
          <p:cNvSpPr txBox="1">
            <a:spLocks noGrp="1"/>
          </p:cNvSpPr>
          <p:nvPr>
            <p:ph type="subTitle" idx="5"/>
          </p:nvPr>
        </p:nvSpPr>
        <p:spPr>
          <a:xfrm>
            <a:off x="2561206" y="1443655"/>
            <a:ext cx="1911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dirty="0" smtClean="0"/>
              <a:t>Le </a:t>
            </a:r>
            <a:r>
              <a:rPr lang="en-US" dirty="0" smtClean="0">
                <a:solidFill>
                  <a:srgbClr val="FF0000"/>
                </a:solidFill>
              </a:rPr>
              <a:t>Chat</a:t>
            </a:r>
            <a:r>
              <a:rPr lang="en-US" dirty="0" smtClean="0"/>
              <a:t> </a:t>
            </a:r>
            <a:r>
              <a:rPr lang="en-US" dirty="0" err="1"/>
              <a:t>botté</a:t>
            </a:r>
            <a:endParaRPr dirty="0"/>
          </a:p>
        </p:txBody>
      </p:sp>
      <p:sp>
        <p:nvSpPr>
          <p:cNvPr id="1542" name="Google Shape;1542;p33"/>
          <p:cNvSpPr txBox="1">
            <a:spLocks noGrp="1"/>
          </p:cNvSpPr>
          <p:nvPr>
            <p:ph type="subTitle" idx="8"/>
          </p:nvPr>
        </p:nvSpPr>
        <p:spPr>
          <a:xfrm>
            <a:off x="4622849" y="1562715"/>
            <a:ext cx="2273058" cy="4342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Le Petit </a:t>
            </a:r>
            <a:r>
              <a:rPr lang="en" dirty="0"/>
              <a:t>C</a:t>
            </a:r>
            <a:r>
              <a:rPr lang="en" dirty="0" smtClean="0"/>
              <a:t>haperon </a:t>
            </a:r>
            <a:r>
              <a:rPr lang="en" dirty="0" smtClean="0">
                <a:solidFill>
                  <a:srgbClr val="FF0000"/>
                </a:solidFill>
              </a:rPr>
              <a:t>Rouge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545" name="Google Shape;1545;p33"/>
          <p:cNvSpPr txBox="1">
            <a:spLocks noGrp="1"/>
          </p:cNvSpPr>
          <p:nvPr>
            <p:ph type="subTitle" idx="14"/>
          </p:nvPr>
        </p:nvSpPr>
        <p:spPr>
          <a:xfrm>
            <a:off x="6943287" y="1541354"/>
            <a:ext cx="1911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r>
              <a:rPr lang="en" dirty="0" smtClean="0"/>
              <a:t>Cendrillon</a:t>
            </a:r>
            <a:endParaRPr dirty="0"/>
          </a:p>
        </p:txBody>
      </p:sp>
      <p:sp>
        <p:nvSpPr>
          <p:cNvPr id="15" name="Google Shape;1632;p38"/>
          <p:cNvSpPr txBox="1">
            <a:spLocks/>
          </p:cNvSpPr>
          <p:nvPr/>
        </p:nvSpPr>
        <p:spPr>
          <a:xfrm>
            <a:off x="822729" y="2677"/>
            <a:ext cx="7695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9pPr>
          </a:lstStyle>
          <a:p>
            <a:r>
              <a:rPr lang="en-US" sz="3600" dirty="0" err="1" smtClean="0"/>
              <a:t>Trouvez</a:t>
            </a:r>
            <a:r>
              <a:rPr lang="en-US" sz="3600" dirty="0" smtClean="0"/>
              <a:t> les couvertures des </a:t>
            </a:r>
            <a:r>
              <a:rPr lang="en-US" sz="3600" dirty="0" err="1" smtClean="0"/>
              <a:t>contes</a:t>
            </a:r>
            <a:endParaRPr lang="en-US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>
            <a:off x="959012" y="605774"/>
            <a:ext cx="850800" cy="798900"/>
          </a:xfrm>
        </p:spPr>
        <p:txBody>
          <a:bodyPr/>
          <a:lstStyle/>
          <a:p>
            <a:r>
              <a:rPr lang="ru-RU" sz="3200" dirty="0" smtClean="0"/>
              <a:t>1</a:t>
            </a:r>
            <a:endParaRPr lang="ru-RU" sz="32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idx="3"/>
          </p:nvPr>
        </p:nvSpPr>
        <p:spPr>
          <a:xfrm flipH="1">
            <a:off x="3195315" y="659064"/>
            <a:ext cx="702919" cy="692319"/>
          </a:xfrm>
        </p:spPr>
        <p:txBody>
          <a:bodyPr/>
          <a:lstStyle/>
          <a:p>
            <a:r>
              <a:rPr lang="ru-RU" sz="3200" dirty="0" smtClean="0"/>
              <a:t>2</a:t>
            </a:r>
            <a:endParaRPr lang="ru-RU" sz="32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idx="6"/>
          </p:nvPr>
        </p:nvSpPr>
        <p:spPr>
          <a:xfrm flipH="1">
            <a:off x="5283737" y="573544"/>
            <a:ext cx="850800" cy="798900"/>
          </a:xfrm>
        </p:spPr>
        <p:txBody>
          <a:bodyPr/>
          <a:lstStyle/>
          <a:p>
            <a:r>
              <a:rPr lang="ru-RU" sz="3200" dirty="0" smtClean="0"/>
              <a:t>3</a:t>
            </a:r>
            <a:endParaRPr lang="ru-RU" sz="3200" b="1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idx="9"/>
          </p:nvPr>
        </p:nvSpPr>
        <p:spPr>
          <a:xfrm flipH="1">
            <a:off x="7320987" y="573544"/>
            <a:ext cx="850800" cy="798900"/>
          </a:xfrm>
        </p:spPr>
        <p:txBody>
          <a:bodyPr/>
          <a:lstStyle/>
          <a:p>
            <a:r>
              <a:rPr lang="ru-RU" sz="3200" dirty="0" smtClean="0"/>
              <a:t>4</a:t>
            </a:r>
            <a:endParaRPr lang="ru-RU" sz="3200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74426" y="2657271"/>
            <a:ext cx="8696405" cy="2235169"/>
          </a:xfrm>
          <a:prstGeom prst="rect">
            <a:avLst/>
          </a:prstGeom>
          <a:solidFill>
            <a:srgbClr val="FFF5F1"/>
          </a:solidFill>
          <a:ln>
            <a:solidFill>
              <a:srgbClr val="FFF5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cdns-images.dzcdn.net/images/cover/10755efed4dce5aa5ad7d23bf02e8e9e/1000x1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62" y="2661023"/>
            <a:ext cx="2049477" cy="204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ages-na.ssl-images-amazon.com/images/I/71a5AoUQMT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435" y="2651732"/>
            <a:ext cx="2059886" cy="205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kbimages1-a.akamaihd.net/adebab45-a779-4765-acfd-fa4235b3e9cf/1200/1200/False/le-petit-chaperon-rouge-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274" y="2641679"/>
            <a:ext cx="1911000" cy="207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mages-na.ssl-images-amazon.com/images/I/81u%20zMzrsg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287" y="2641679"/>
            <a:ext cx="2066568" cy="205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78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37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50487298"/>
              </p:ext>
            </p:extLst>
          </p:nvPr>
        </p:nvGraphicFramePr>
        <p:xfrm>
          <a:off x="63591" y="171040"/>
          <a:ext cx="4830751" cy="4728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2"/>
          <p:cNvSpPr txBox="1">
            <a:spLocks/>
          </p:cNvSpPr>
          <p:nvPr/>
        </p:nvSpPr>
        <p:spPr>
          <a:xfrm>
            <a:off x="5249577" y="3479984"/>
            <a:ext cx="3953629" cy="255745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1600" i="1" dirty="0" smtClean="0"/>
              <a:t>La grand-mère,  la petite fille, la fée, la princesse, </a:t>
            </a:r>
            <a:r>
              <a:rPr lang="en-US" sz="1600" i="1" dirty="0" err="1" smtClean="0"/>
              <a:t>l’oiseau</a:t>
            </a:r>
            <a:r>
              <a:rPr lang="en-US" sz="1600" i="1" dirty="0" smtClean="0"/>
              <a:t>,</a:t>
            </a:r>
            <a:r>
              <a:rPr lang="fr-FR" sz="1600" i="1" dirty="0" smtClean="0"/>
              <a:t> le roi (</a:t>
            </a:r>
            <a:r>
              <a:rPr lang="ru-RU" sz="1600" i="1" dirty="0" smtClean="0"/>
              <a:t>король), </a:t>
            </a:r>
            <a:r>
              <a:rPr lang="en-US" sz="1600" i="1" dirty="0" smtClean="0"/>
              <a:t>la </a:t>
            </a:r>
            <a:r>
              <a:rPr lang="en-US" sz="1600" i="1" dirty="0" err="1" smtClean="0"/>
              <a:t>reine</a:t>
            </a:r>
            <a:r>
              <a:rPr lang="en-US" sz="1600" i="1" dirty="0" smtClean="0"/>
              <a:t> </a:t>
            </a:r>
            <a:r>
              <a:rPr lang="ru-RU" sz="1600" i="1" dirty="0" smtClean="0"/>
              <a:t>(королева), </a:t>
            </a:r>
            <a:r>
              <a:rPr lang="fr-FR" sz="1600" i="1" dirty="0" smtClean="0"/>
              <a:t> </a:t>
            </a:r>
            <a:r>
              <a:rPr lang="en-US" sz="1600" i="1" dirty="0" smtClean="0"/>
              <a:t>l</a:t>
            </a:r>
            <a:r>
              <a:rPr lang="fr-FR" sz="1600" i="1" dirty="0" smtClean="0"/>
              <a:t>e loup, le prince, le chasseur (</a:t>
            </a:r>
            <a:r>
              <a:rPr lang="ru-RU" sz="1600" i="1" dirty="0" smtClean="0"/>
              <a:t>охотник), </a:t>
            </a:r>
            <a:r>
              <a:rPr lang="en-US" sz="1600" i="1" dirty="0" smtClean="0"/>
              <a:t>les</a:t>
            </a:r>
            <a:r>
              <a:rPr lang="fr-FR" sz="1600" i="1" dirty="0" smtClean="0"/>
              <a:t> frères, les sœurs, le chat</a:t>
            </a:r>
            <a:endParaRPr lang="ru-RU" sz="16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23345" y="473646"/>
            <a:ext cx="4650940" cy="2269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>
                    <a:lumMod val="75000"/>
                  </a:schemeClr>
                </a:solidFill>
              </a:rPr>
              <a:t>La </a:t>
            </a:r>
            <a:r>
              <a:rPr lang="en-US" sz="2200" dirty="0" err="1" smtClean="0">
                <a:solidFill>
                  <a:schemeClr val="tx1">
                    <a:lumMod val="75000"/>
                  </a:schemeClr>
                </a:solidFill>
              </a:rPr>
              <a:t>fille</a:t>
            </a:r>
            <a:r>
              <a:rPr lang="en-US" sz="2200" dirty="0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en-US" sz="2200" b="1" dirty="0" err="1" smtClean="0">
                <a:solidFill>
                  <a:schemeClr val="tx1">
                    <a:lumMod val="75000"/>
                  </a:schemeClr>
                </a:solidFill>
              </a:rPr>
              <a:t>c</a:t>
            </a:r>
            <a:r>
              <a:rPr lang="en-US" sz="2200" dirty="0" err="1" smtClean="0">
                <a:solidFill>
                  <a:schemeClr val="tx1">
                    <a:lumMod val="75000"/>
                  </a:schemeClr>
                </a:solidFill>
              </a:rPr>
              <a:t>’</a:t>
            </a:r>
            <a:r>
              <a:rPr lang="en-US" sz="2200" b="1" dirty="0" err="1" smtClean="0">
                <a:solidFill>
                  <a:schemeClr val="tx1">
                    <a:lumMod val="75000"/>
                  </a:schemeClr>
                </a:solidFill>
              </a:rPr>
              <a:t>est</a:t>
            </a:r>
            <a:r>
              <a:rPr lang="en-US" sz="22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200" i="1" dirty="0" err="1" smtClean="0">
                <a:solidFill>
                  <a:schemeClr val="tx1">
                    <a:lumMod val="75000"/>
                  </a:schemeClr>
                </a:solidFill>
              </a:rPr>
              <a:t>une</a:t>
            </a:r>
            <a:r>
              <a:rPr lang="en-US" sz="2200" i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200" i="1" dirty="0" err="1" smtClean="0">
                <a:solidFill>
                  <a:schemeClr val="tx1">
                    <a:lumMod val="75000"/>
                  </a:schemeClr>
                </a:solidFill>
              </a:rPr>
              <a:t>personne</a:t>
            </a:r>
            <a:endParaRPr lang="en-US" sz="2200" i="1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>
                    <a:lumMod val="75000"/>
                  </a:schemeClr>
                </a:solidFill>
              </a:rPr>
              <a:t>Les </a:t>
            </a:r>
            <a:r>
              <a:rPr lang="en-US" sz="2200" dirty="0" err="1" smtClean="0">
                <a:solidFill>
                  <a:schemeClr val="tx1">
                    <a:lumMod val="75000"/>
                  </a:schemeClr>
                </a:solidFill>
              </a:rPr>
              <a:t>trois</a:t>
            </a:r>
            <a:r>
              <a:rPr lang="en-US" sz="22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75000"/>
                  </a:schemeClr>
                </a:solidFill>
              </a:rPr>
              <a:t>petits</a:t>
            </a:r>
            <a:r>
              <a:rPr lang="en-US" sz="22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75000"/>
                  </a:schemeClr>
                </a:solidFill>
              </a:rPr>
              <a:t>cochons</a:t>
            </a:r>
            <a:r>
              <a:rPr lang="en-US" sz="2200" dirty="0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en-US" sz="2200" b="1" dirty="0" err="1" smtClean="0">
                <a:solidFill>
                  <a:schemeClr val="tx1">
                    <a:lumMod val="75000"/>
                  </a:schemeClr>
                </a:solidFill>
              </a:rPr>
              <a:t>ce</a:t>
            </a:r>
            <a:r>
              <a:rPr lang="en-US" sz="22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1">
                    <a:lumMod val="75000"/>
                  </a:schemeClr>
                </a:solidFill>
              </a:rPr>
              <a:t>sont</a:t>
            </a:r>
            <a:r>
              <a:rPr lang="en-US" sz="22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200" i="1" dirty="0" smtClean="0">
                <a:solidFill>
                  <a:schemeClr val="tx1">
                    <a:lumMod val="75000"/>
                  </a:schemeClr>
                </a:solidFill>
              </a:rPr>
              <a:t>des </a:t>
            </a:r>
            <a:r>
              <a:rPr lang="en-US" sz="2200" i="1" dirty="0" err="1" smtClean="0">
                <a:solidFill>
                  <a:schemeClr val="tx1">
                    <a:lumMod val="75000"/>
                  </a:schemeClr>
                </a:solidFill>
              </a:rPr>
              <a:t>animaux</a:t>
            </a:r>
            <a:endParaRPr lang="ru-RU" sz="2200" i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54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131" y="366207"/>
            <a:ext cx="7695000" cy="5727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LE BIEN </a:t>
            </a:r>
            <a:r>
              <a:rPr lang="en-US" dirty="0" smtClean="0"/>
              <a:t>vs </a:t>
            </a:r>
            <a:r>
              <a:rPr lang="en-US" dirty="0" smtClean="0">
                <a:solidFill>
                  <a:srgbClr val="C00000"/>
                </a:solidFill>
              </a:rPr>
              <a:t>LE MAL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9889" y="1506458"/>
            <a:ext cx="3735742" cy="3318974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Bon – </a:t>
            </a:r>
            <a:r>
              <a:rPr lang="en-US" sz="2400" dirty="0" err="1" smtClean="0">
                <a:solidFill>
                  <a:srgbClr val="0070C0"/>
                </a:solidFill>
              </a:rPr>
              <a:t>bon</a:t>
            </a:r>
            <a:r>
              <a:rPr lang="en-US" sz="2400" b="1" u="sng" dirty="0" err="1" smtClean="0">
                <a:solidFill>
                  <a:srgbClr val="0070C0"/>
                </a:solidFill>
              </a:rPr>
              <a:t>s</a:t>
            </a:r>
            <a:r>
              <a:rPr lang="en-US" sz="2400" b="1" i="1" dirty="0" smtClean="0">
                <a:solidFill>
                  <a:srgbClr val="0070C0"/>
                </a:solidFill>
              </a:rPr>
              <a:t> (m)</a:t>
            </a:r>
            <a:endParaRPr lang="en-US" sz="2400" b="1" i="1" dirty="0">
              <a:solidFill>
                <a:srgbClr val="0070C0"/>
              </a:solidFill>
            </a:endParaRPr>
          </a:p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Bonn</a:t>
            </a:r>
            <a:r>
              <a:rPr lang="en-US" sz="2400" b="1" u="sng" dirty="0" smtClean="0">
                <a:solidFill>
                  <a:srgbClr val="0070C0"/>
                </a:solidFill>
              </a:rPr>
              <a:t>e</a:t>
            </a:r>
            <a:r>
              <a:rPr lang="en-US" sz="2400" dirty="0" smtClean="0">
                <a:solidFill>
                  <a:srgbClr val="0070C0"/>
                </a:solidFill>
              </a:rPr>
              <a:t> – </a:t>
            </a:r>
            <a:r>
              <a:rPr lang="en-US" sz="2400" dirty="0" err="1" smtClean="0">
                <a:solidFill>
                  <a:srgbClr val="0070C0"/>
                </a:solidFill>
              </a:rPr>
              <a:t>bonn</a:t>
            </a:r>
            <a:r>
              <a:rPr lang="en-US" sz="2400" b="1" u="sng" dirty="0" err="1" smtClean="0">
                <a:solidFill>
                  <a:srgbClr val="0070C0"/>
                </a:solidFill>
              </a:rPr>
              <a:t>es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i="1" dirty="0" smtClean="0">
                <a:solidFill>
                  <a:srgbClr val="0070C0"/>
                </a:solidFill>
              </a:rPr>
              <a:t>(f)</a:t>
            </a:r>
          </a:p>
          <a:p>
            <a:pPr algn="ctr"/>
            <a:endParaRPr lang="en-US" sz="2400" b="1" i="1" dirty="0">
              <a:solidFill>
                <a:srgbClr val="0070C0"/>
              </a:solidFill>
            </a:endParaRPr>
          </a:p>
          <a:p>
            <a:pPr algn="ctr"/>
            <a:endParaRPr lang="en-US" sz="2400" b="1" i="1" dirty="0" smtClean="0">
              <a:solidFill>
                <a:srgbClr val="0070C0"/>
              </a:solidFill>
            </a:endParaRPr>
          </a:p>
          <a:p>
            <a:pPr algn="ctr"/>
            <a:r>
              <a:rPr lang="en-US" sz="2400" dirty="0" err="1" smtClean="0">
                <a:solidFill>
                  <a:srgbClr val="0070C0"/>
                </a:solidFill>
              </a:rPr>
              <a:t>Gentil</a:t>
            </a:r>
            <a:r>
              <a:rPr lang="en-US" sz="2400" dirty="0" smtClean="0">
                <a:solidFill>
                  <a:srgbClr val="0070C0"/>
                </a:solidFill>
              </a:rPr>
              <a:t> – </a:t>
            </a:r>
            <a:r>
              <a:rPr lang="en-US" sz="2400" dirty="0" err="1" smtClean="0">
                <a:solidFill>
                  <a:srgbClr val="0070C0"/>
                </a:solidFill>
              </a:rPr>
              <a:t>gentil</a:t>
            </a:r>
            <a:r>
              <a:rPr lang="en-US" sz="2400" b="1" u="sng" dirty="0" err="1" smtClean="0">
                <a:solidFill>
                  <a:srgbClr val="0070C0"/>
                </a:solidFill>
              </a:rPr>
              <a:t>s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i="1" dirty="0" smtClean="0">
                <a:solidFill>
                  <a:srgbClr val="0070C0"/>
                </a:solidFill>
              </a:rPr>
              <a:t>(m)</a:t>
            </a:r>
          </a:p>
          <a:p>
            <a:pPr algn="ctr"/>
            <a:r>
              <a:rPr lang="en-US" sz="2400" dirty="0" err="1" smtClean="0">
                <a:solidFill>
                  <a:srgbClr val="0070C0"/>
                </a:solidFill>
              </a:rPr>
              <a:t>Gentill</a:t>
            </a:r>
            <a:r>
              <a:rPr lang="en-US" sz="2400" b="1" u="sng" dirty="0" err="1" smtClean="0">
                <a:solidFill>
                  <a:srgbClr val="0070C0"/>
                </a:solidFill>
              </a:rPr>
              <a:t>e</a:t>
            </a:r>
            <a:r>
              <a:rPr lang="en-US" sz="2400" dirty="0" smtClean="0">
                <a:solidFill>
                  <a:srgbClr val="0070C0"/>
                </a:solidFill>
              </a:rPr>
              <a:t> – </a:t>
            </a:r>
            <a:r>
              <a:rPr lang="en-US" sz="2400" dirty="0" err="1" smtClean="0">
                <a:solidFill>
                  <a:srgbClr val="0070C0"/>
                </a:solidFill>
              </a:rPr>
              <a:t>gentill</a:t>
            </a:r>
            <a:r>
              <a:rPr lang="en-US" sz="2400" b="1" u="sng" dirty="0" err="1" smtClean="0">
                <a:solidFill>
                  <a:srgbClr val="0070C0"/>
                </a:solidFill>
              </a:rPr>
              <a:t>es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i="1" dirty="0" smtClean="0">
                <a:solidFill>
                  <a:srgbClr val="0070C0"/>
                </a:solidFill>
              </a:rPr>
              <a:t>(f)</a:t>
            </a:r>
            <a:endParaRPr lang="ru-RU" sz="2400" i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82" y="80276"/>
            <a:ext cx="897543" cy="8975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972" y="80276"/>
            <a:ext cx="974858" cy="974858"/>
          </a:xfrm>
          <a:prstGeom prst="rect">
            <a:avLst/>
          </a:prstGeom>
        </p:spPr>
      </p:pic>
      <p:sp>
        <p:nvSpPr>
          <p:cNvPr id="9" name="Текст 2"/>
          <p:cNvSpPr txBox="1">
            <a:spLocks/>
          </p:cNvSpPr>
          <p:nvPr/>
        </p:nvSpPr>
        <p:spPr>
          <a:xfrm>
            <a:off x="4525951" y="1506458"/>
            <a:ext cx="4315442" cy="3371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6E9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6E9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6E9"/>
              </a:buClr>
              <a:buSzPts val="1200"/>
              <a:buFont typeface="Muli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6E9"/>
              </a:buClr>
              <a:buSzPts val="1200"/>
              <a:buFont typeface="Muli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6E9"/>
              </a:buClr>
              <a:buSzPts val="1200"/>
              <a:buFont typeface="Muli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6E9"/>
              </a:buClr>
              <a:buSzPts val="1200"/>
              <a:buFont typeface="Muli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6E9"/>
              </a:buClr>
              <a:buSzPts val="1200"/>
              <a:buFont typeface="Muli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6E9"/>
              </a:buClr>
              <a:buSzPts val="1200"/>
              <a:buFont typeface="Muli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6E9"/>
              </a:buClr>
              <a:buSzPts val="1200"/>
              <a:buFont typeface="Muli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algn="ctr"/>
            <a:r>
              <a:rPr lang="en-US" sz="2400" dirty="0" err="1">
                <a:solidFill>
                  <a:srgbClr val="C00000"/>
                </a:solidFill>
              </a:rPr>
              <a:t>M</a:t>
            </a:r>
            <a:r>
              <a:rPr lang="en-US" sz="2400" dirty="0" err="1" smtClean="0">
                <a:solidFill>
                  <a:srgbClr val="C00000"/>
                </a:solidFill>
              </a:rPr>
              <a:t>auvais</a:t>
            </a:r>
            <a:r>
              <a:rPr lang="en-US" sz="2400" dirty="0" smtClean="0">
                <a:solidFill>
                  <a:srgbClr val="C00000"/>
                </a:solidFill>
              </a:rPr>
              <a:t> – </a:t>
            </a:r>
            <a:r>
              <a:rPr lang="en-US" sz="2400" dirty="0" err="1" smtClean="0">
                <a:solidFill>
                  <a:srgbClr val="C00000"/>
                </a:solidFill>
              </a:rPr>
              <a:t>mauvais</a:t>
            </a:r>
            <a:r>
              <a:rPr lang="en-US" sz="2400" b="1" i="1" dirty="0" smtClean="0">
                <a:solidFill>
                  <a:srgbClr val="C00000"/>
                </a:solidFill>
              </a:rPr>
              <a:t> (m)</a:t>
            </a:r>
          </a:p>
          <a:p>
            <a:pPr algn="ctr"/>
            <a:r>
              <a:rPr lang="en-US" sz="2400" dirty="0" err="1">
                <a:solidFill>
                  <a:srgbClr val="C00000"/>
                </a:solidFill>
              </a:rPr>
              <a:t>M</a:t>
            </a:r>
            <a:r>
              <a:rPr lang="en-US" sz="2400" dirty="0" err="1" smtClean="0">
                <a:solidFill>
                  <a:srgbClr val="C00000"/>
                </a:solidFill>
              </a:rPr>
              <a:t>auvais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e</a:t>
            </a:r>
            <a:r>
              <a:rPr lang="en-US" sz="2400" dirty="0" smtClean="0">
                <a:solidFill>
                  <a:srgbClr val="C00000"/>
                </a:solidFill>
              </a:rPr>
              <a:t> – </a:t>
            </a:r>
            <a:r>
              <a:rPr lang="en-US" sz="2400" dirty="0" err="1" smtClean="0">
                <a:solidFill>
                  <a:srgbClr val="C00000"/>
                </a:solidFill>
              </a:rPr>
              <a:t>mauvais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es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</a:rPr>
              <a:t>(f)</a:t>
            </a:r>
          </a:p>
          <a:p>
            <a:pPr algn="ctr"/>
            <a:endParaRPr lang="en-US" sz="2400" b="1" i="1" dirty="0" smtClean="0">
              <a:solidFill>
                <a:srgbClr val="C00000"/>
              </a:solidFill>
            </a:endParaRPr>
          </a:p>
          <a:p>
            <a:pPr algn="ctr"/>
            <a:endParaRPr lang="en-US" sz="2400" b="1" i="1" dirty="0" smtClean="0">
              <a:solidFill>
                <a:srgbClr val="C00000"/>
              </a:solidFill>
            </a:endParaRPr>
          </a:p>
          <a:p>
            <a:pPr algn="ctr"/>
            <a:r>
              <a:rPr lang="en-US" sz="2400" dirty="0" err="1" smtClean="0">
                <a:solidFill>
                  <a:srgbClr val="C00000"/>
                </a:solidFill>
              </a:rPr>
              <a:t>Méchant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– </a:t>
            </a:r>
            <a:r>
              <a:rPr lang="en-US" sz="2400" dirty="0" err="1">
                <a:solidFill>
                  <a:srgbClr val="C00000"/>
                </a:solidFill>
              </a:rPr>
              <a:t>méchant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s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</a:rPr>
              <a:t>(m)</a:t>
            </a:r>
          </a:p>
          <a:p>
            <a:pPr algn="ctr"/>
            <a:r>
              <a:rPr lang="en-US" sz="2400" dirty="0" err="1" smtClean="0">
                <a:solidFill>
                  <a:srgbClr val="C00000"/>
                </a:solidFill>
              </a:rPr>
              <a:t>Méchant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– </a:t>
            </a:r>
            <a:r>
              <a:rPr lang="en-US" sz="2400" dirty="0" err="1">
                <a:solidFill>
                  <a:srgbClr val="C00000"/>
                </a:solidFill>
              </a:rPr>
              <a:t>méchant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es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i="1" dirty="0" smtClean="0">
                <a:solidFill>
                  <a:srgbClr val="C00000"/>
                </a:solidFill>
              </a:rPr>
              <a:t>(f)</a:t>
            </a:r>
            <a:endParaRPr lang="ru-RU" sz="2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20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12237" y="142541"/>
            <a:ext cx="7695000" cy="572700"/>
          </a:xfrm>
        </p:spPr>
        <p:txBody>
          <a:bodyPr/>
          <a:lstStyle/>
          <a:p>
            <a:r>
              <a:rPr lang="en-US" sz="2400" dirty="0" smtClean="0"/>
              <a:t>Elle </a:t>
            </a:r>
            <a:r>
              <a:rPr lang="en-US" sz="2400" b="1" i="1" u="sng" dirty="0" err="1" smtClean="0"/>
              <a:t>est</a:t>
            </a:r>
            <a:r>
              <a:rPr lang="en-US" sz="2400" dirty="0" smtClean="0"/>
              <a:t> bonne</a:t>
            </a:r>
            <a:endParaRPr lang="ru-RU" sz="2400" dirty="0"/>
          </a:p>
        </p:txBody>
      </p:sp>
      <p:pic>
        <p:nvPicPr>
          <p:cNvPr id="5122" name="Picture 2" descr="https://advour.ru/wp-content/uploads/0/8/2/08283d4ededdad37df27483b7f2e5aa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75" y="639615"/>
            <a:ext cx="2001805" cy="15013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mg.pixers.pics/pho_wat(s3:700/FO/63/79/93/19/700_FO63799319_801a90573f1b0f713c1a2075079194e9.jpg,700,700,cms:2018/10/5bd1b6b8d04b8_220x50-watermark.png,over,480,650,jpg)/stickers-wolf-cartoon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615" y="715241"/>
            <a:ext cx="1747731" cy="17477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607381" y="131116"/>
            <a:ext cx="7695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r>
              <a:rPr lang="en-US" sz="2400" dirty="0" smtClean="0"/>
              <a:t>Il </a:t>
            </a:r>
            <a:r>
              <a:rPr lang="en-US" sz="2400" b="1" i="1" u="sng" dirty="0" err="1" smtClean="0"/>
              <a:t>est</a:t>
            </a:r>
            <a:r>
              <a:rPr lang="en-US" sz="2400" dirty="0" smtClean="0"/>
              <a:t> bon</a:t>
            </a:r>
            <a:endParaRPr lang="ru-RU" sz="2400" dirty="0"/>
          </a:p>
        </p:txBody>
      </p:sp>
      <p:pic>
        <p:nvPicPr>
          <p:cNvPr id="5128" name="Picture 8" descr="https://sun6-23.userapi.com/s/v1/ig2/B45uLbJP5-pjOvxym1I219K7kD5rzbkcqbwxSoM1edeBIxRh1n8Fmjc_gXxl6etEKzjfeoq6Y9kyYG8yTaUB4e4e.jpg?size=633x634&amp;quality=95&amp;crop=96,15,633,634&amp;ava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85" y="3129828"/>
            <a:ext cx="1889316" cy="18923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1786557" y="2474397"/>
            <a:ext cx="7695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r>
              <a:rPr lang="en-US" sz="2400" dirty="0" err="1" smtClean="0"/>
              <a:t>Ils</a:t>
            </a:r>
            <a:r>
              <a:rPr lang="en-US" sz="2400" dirty="0" smtClean="0"/>
              <a:t> </a:t>
            </a:r>
            <a:r>
              <a:rPr lang="en-US" sz="2400" b="1" i="1" u="sng" dirty="0" err="1" smtClean="0"/>
              <a:t>sont</a:t>
            </a:r>
            <a:r>
              <a:rPr lang="en-US" sz="2400" dirty="0" smtClean="0"/>
              <a:t> </a:t>
            </a:r>
            <a:r>
              <a:rPr lang="en-US" sz="2400" dirty="0" err="1" smtClean="0"/>
              <a:t>bons</a:t>
            </a:r>
            <a:endParaRPr lang="ru-RU" sz="24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891560" y="2510050"/>
            <a:ext cx="7695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r>
              <a:rPr lang="en-US" sz="2400" dirty="0" err="1" smtClean="0"/>
              <a:t>Elles</a:t>
            </a:r>
            <a:r>
              <a:rPr lang="en-US" sz="2400" dirty="0" smtClean="0"/>
              <a:t> </a:t>
            </a:r>
            <a:r>
              <a:rPr lang="en-US" sz="2400" b="1" i="1" u="sng" dirty="0" err="1" smtClean="0"/>
              <a:t>sont</a:t>
            </a:r>
            <a:r>
              <a:rPr lang="en-US" sz="2400" dirty="0"/>
              <a:t> </a:t>
            </a:r>
            <a:r>
              <a:rPr lang="en-US" sz="2400" dirty="0" err="1"/>
              <a:t>méchantes</a:t>
            </a:r>
            <a:endParaRPr lang="ru-RU" sz="2400" dirty="0"/>
          </a:p>
        </p:txBody>
      </p:sp>
      <p:pic>
        <p:nvPicPr>
          <p:cNvPr id="5130" name="Picture 10" descr="https://i.pinimg.com/originals/e3/d1/db/e3d1db1817c5c8fc7565615f67c6349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722" y="3164056"/>
            <a:ext cx="2244651" cy="18580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71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ench Literature by Slidesgo">
  <a:themeElements>
    <a:clrScheme name="Simple Light">
      <a:dk1>
        <a:srgbClr val="1E2E58"/>
      </a:dk1>
      <a:lt1>
        <a:srgbClr val="FFF5F1"/>
      </a:lt1>
      <a:dk2>
        <a:srgbClr val="1E2E58"/>
      </a:dk2>
      <a:lt2>
        <a:srgbClr val="FCEAE7"/>
      </a:lt2>
      <a:accent1>
        <a:srgbClr val="AFC7E7"/>
      </a:accent1>
      <a:accent2>
        <a:srgbClr val="6880BE"/>
      </a:accent2>
      <a:accent3>
        <a:srgbClr val="24386F"/>
      </a:accent3>
      <a:accent4>
        <a:srgbClr val="EB9A9E"/>
      </a:accent4>
      <a:accent5>
        <a:srgbClr val="A44358"/>
      </a:accent5>
      <a:accent6>
        <a:srgbClr val="AFC7E7"/>
      </a:accent6>
      <a:hlink>
        <a:srgbClr val="1E2E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478</Words>
  <Application>Microsoft Office PowerPoint</Application>
  <PresentationFormat>Экран (16:9)</PresentationFormat>
  <Paragraphs>121</Paragraphs>
  <Slides>21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4" baseType="lpstr">
      <vt:lpstr>Times New Roman - 33</vt:lpstr>
      <vt:lpstr>Muli</vt:lpstr>
      <vt:lpstr>Playfair Display ExtraBold</vt:lpstr>
      <vt:lpstr>Times New Roman - 49</vt:lpstr>
      <vt:lpstr>Wingdings</vt:lpstr>
      <vt:lpstr>Playfair Display</vt:lpstr>
      <vt:lpstr>Arial</vt:lpstr>
      <vt:lpstr>Arial - 36</vt:lpstr>
      <vt:lpstr>Roboto</vt:lpstr>
      <vt:lpstr>Playfair Display SemiBold</vt:lpstr>
      <vt:lpstr>Lato</vt:lpstr>
      <vt:lpstr>Times New Roman - 30</vt:lpstr>
      <vt:lpstr>French Literature by Slidesgo</vt:lpstr>
      <vt:lpstr>Презентация PowerPoint</vt:lpstr>
      <vt:lpstr>Les contes français</vt:lpstr>
      <vt:lpstr>Il ne faut pas juger un livre à sa couverture</vt:lpstr>
      <vt:lpstr>Презентация PowerPoint</vt:lpstr>
      <vt:lpstr>1</vt:lpstr>
      <vt:lpstr>Презентация PowerPoint</vt:lpstr>
      <vt:lpstr>Презентация PowerPoint</vt:lpstr>
      <vt:lpstr>LE BIEN vs LE MAL</vt:lpstr>
      <vt:lpstr>Elle est bonne</vt:lpstr>
      <vt:lpstr>Quels sont-ils?</vt:lpstr>
      <vt:lpstr>Les objets des contes</vt:lpstr>
      <vt:lpstr>Презентация PowerPoint</vt:lpstr>
      <vt:lpstr>Le Petit Chaperon Rouge  </vt:lpstr>
      <vt:lpstr>Презентация PowerPoint</vt:lpstr>
      <vt:lpstr>Презентация PowerPoint</vt:lpstr>
      <vt:lpstr>Презентация PowerPoint</vt:lpstr>
      <vt:lpstr>Презентация PowerPoint</vt:lpstr>
      <vt:lpstr>Le travail en groupe</vt:lpstr>
      <vt:lpstr>Синквейн (от фр. Cinq)</vt:lpstr>
      <vt:lpstr>DEVOIR</vt:lpstr>
      <vt:lpstr> Merci à tous!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contes français</dc:title>
  <dc:creator>Таня</dc:creator>
  <cp:lastModifiedBy>Таня</cp:lastModifiedBy>
  <cp:revision>33</cp:revision>
  <dcterms:modified xsi:type="dcterms:W3CDTF">2023-04-10T15:53:43Z</dcterms:modified>
</cp:coreProperties>
</file>