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0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7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1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1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EB8C-A7A9-4A7A-9845-2F36932B814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A8A0-8DF7-4D75-B836-9C733A607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4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учитель\Desktop\3-12042422452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99392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4896" cy="866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24936" cy="468052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Проект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Протяни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руку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помощи</a:t>
            </a:r>
          </a:p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Гусманова Л.В.,</a:t>
            </a:r>
          </a:p>
          <a:p>
            <a:pPr algn="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73935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Шемордан,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260648"/>
            <a:ext cx="850728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Ожидаемые 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 данных учебных пособий эффективно: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индивидуальной работе;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 прогулке;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совместной деятельности с родителями;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реабилитационных центрах;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домах ребёнка и т.д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Ожидаемые риски по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процессе создания и освоения учебных пособий могут возникнуть следующие риски: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возникновение отрицательных результатов научно-исследовательских работ, включаемых в инновационный проект и составляющих его основу;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не достижение запланированных технических параметров в ходе конструкторских и технологических разработок пособий;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технические риски;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3001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Segoe Print" pitchFamily="2" charset="0"/>
                <a:cs typeface="Times New Roman" pitchFamily="18" charset="0"/>
              </a:rPr>
              <a:t>Пути  преодоления рисков заключаются в следующем: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тщательный анализ литературы по данной теме проекта;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распределение обязанностей в группе;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применение метода мозгового штурма и фокальных объектов при организации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20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Основные критерии эффективности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01008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нашей республике  стоит острый вопрос, связанный с проблемами инвалидов в современном социальном общества и их социальной адаптации. Поэтому наш проект на сегодняшний день является актуальным и его целесообразно применять в качестве эффективного метода и приема коррекционно-развивающей работы для такой группы населения.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71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83488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Segoe Print" pitchFamily="2" charset="0"/>
                <a:cs typeface="Times New Roman" pitchFamily="18" charset="0"/>
              </a:rPr>
              <a:t>Заключение</a:t>
            </a:r>
            <a:endParaRPr lang="ru-RU" sz="32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Вывод: осуществлённый проект не оставит без внимания ни одного человека с ограниченными возможностями. Позволит им почувствовать себя нужными, полноценными членами общества. Предоставить возможность общения. В то же время здоровые люди больше узнают о том, с какими проблемами приходится сталкиваться людям с ограниченными возможностями.</a:t>
            </a:r>
          </a:p>
          <a:p>
            <a:pPr marL="0" indent="45720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Данный проект подтвердит, что все люди должны жить, учиться и общаться вместе, не делясь на больных и здоровых. </a:t>
            </a:r>
          </a:p>
        </p:txBody>
      </p:sp>
    </p:spTree>
    <p:extLst>
      <p:ext uri="{BB962C8B-B14F-4D97-AF65-F5344CB8AC3E}">
        <p14:creationId xmlns:p14="http://schemas.microsoft.com/office/powerpoint/2010/main" val="149929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Развивающие доски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mywishlist.ru/pic/i/wish/orig/007/437/602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-media-cache-ak0.pinimg.com/564x/d8/8e/d9/d88ed96e04891777f468a8b1f934ed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194421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dn2.imgbb.ru/user/157/1570171/201503/b41abc636e60ee7c27467ea68dfde9d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8858"/>
            <a:ext cx="2520280" cy="1558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heaclub.ru/images/heaclub/2016/02/igra-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9074"/>
            <a:ext cx="2232248" cy="17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ammclub.ru/images/common/detskiy_kovrik_razvivayuschiy_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89" y="4336142"/>
            <a:ext cx="2560687" cy="17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-media-cache-ak0.pinimg.com/600x315/92/17/c8/9217c88d545187e28a4eeadb534aa5ab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26518"/>
            <a:ext cx="2211127" cy="213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46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Список источников </a:t>
            </a:r>
            <a:r>
              <a:rPr lang="ru-RU" sz="3600" b="1" dirty="0" smtClean="0">
                <a:latin typeface="Segoe Print" pitchFamily="2" charset="0"/>
                <a:cs typeface="Times New Roman" pitchFamily="18" charset="0"/>
              </a:rPr>
              <a:t>информации</a:t>
            </a:r>
            <a:endParaRPr lang="ru-RU" sz="36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941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	Методика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Мотессори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своими руками: организуем развивающую среду. Режим доступа: http://razvitie-krohi.ru/psihologiya-detey/metodika-montessori-svoimi-rukami-organizuem-razvivayushhuyu-sredu-doma.html </a:t>
            </a:r>
          </a:p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(развивающая доска) по технологии М. Монтессори. Страна мастеров. Режим доступа:    http://stranamasterov.ru/node/1038151.</a:t>
            </a:r>
          </a:p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	Социальная сеть работников образования nsportal.ru. Режим доступа: http://nsportal.ru/detskiy-sad/materialy-dlya-roditeley/2014/11/08/igrayte-vmeste-s-detmi.</a:t>
            </a:r>
          </a:p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	Методическое пособие «Развитие мелкой моторики у детей дошкольного возраста через пальчиковые игры и использование нестандартного оборудования».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 Режим доступа: https://infourok.ru/metodicheskoe-posobie-razvitie-melkoy-motoriki-u-detey-doshkolnogo-vozrasta-cherez-palchikovie-igri-i-ispolzovanie-nestandartnog 1571592.html  </a:t>
            </a:r>
          </a:p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	Детский развивающий коврик: варианты и композиции, правильные решения, изготовление. Режим доступа: http://remstroysam.ru/detskij-razvivayushhij-kovrik-varianty-i-kompozitsii-pravilnye-resheniya-izgotovlenie/ свободный доступ –  </a:t>
            </a:r>
          </a:p>
          <a:p>
            <a:pPr marL="0" lv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	Развивающая доска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своими руками или как самому сделать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Режим доступа: http://yerzhanadayev.com/razvivayushhaya-doska-bizibord-svoimi-rukami-ili-kak-samomu-sdelat-bizibord/ – самому сделать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lv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1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864096"/>
          </a:xfrm>
        </p:spPr>
        <p:txBody>
          <a:bodyPr>
            <a:noAutofit/>
          </a:bodyPr>
          <a:lstStyle/>
          <a:p>
            <a:endParaRPr lang="ru-RU" sz="36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941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400" b="1" dirty="0" smtClean="0">
              <a:latin typeface="Segoe Print" pitchFamily="2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Спасибо за внимание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6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19492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Print" pitchFamily="2" charset="0"/>
                <a:cs typeface="Times New Roman" pitchFamily="18" charset="0"/>
              </a:rPr>
              <a:t>Введение</a:t>
            </a:r>
            <a:endParaRPr lang="ru-RU" sz="40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от природы дано быть умным и успешным человеком. Задача взрослого — просто помочь малышу раскрыть свой потенциал, научиться самостоятельно, постигать мир. А постичь его он может только через опыт — опыт мысли, чувства, действия.</a:t>
            </a:r>
          </a:p>
          <a:p>
            <a:pPr marL="0" indent="4572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0853"/>
            <a:ext cx="3096344" cy="248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4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Segoe Print" pitchFamily="2" charset="0"/>
                <a:cs typeface="Times New Roman" pitchFamily="18" charset="0"/>
              </a:rPr>
              <a:t>Литературный обзор. Анализ информационной  базы  по теме проекта.</a:t>
            </a:r>
            <a:endParaRPr lang="ru-RU" sz="32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 организации помощи людям с ограниченными возможностями здоровья,  в настоящее время является чрезвычайно актуальной.   </a:t>
            </a:r>
          </a:p>
          <a:p>
            <a:pPr marL="0" indent="4572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Специально для того, чтобы решить проблему нарушения  взаимодействия с окружающим миром, итальянский педагог и учёный Мария Монтессори  в 1907 году предложила в рамках своей методики обучать через познание сути вещей. Она  первой доказала влияние игр со шпингалетами, розетками и замками на развитие мелкой моторики.  Благодаря   этому выдающемуся итальянскому педагогу на весь мир распространилось знание о том, что ребенка воспитывает среда и живой пример.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058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68752" cy="56207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Актуальность </a:t>
            </a:r>
            <a:r>
              <a:rPr lang="ru-RU" sz="3600" b="1" dirty="0" smtClean="0">
                <a:latin typeface="Segoe Print" pitchFamily="2" charset="0"/>
                <a:cs typeface="Times New Roman" pitchFamily="18" charset="0"/>
              </a:rPr>
              <a:t>проекта</a:t>
            </a:r>
            <a:endParaRPr lang="ru-RU" sz="36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Происходящие сегодня социальные процессы обострили интерес к развитию личности в конкретной социокультурной и образовательной среде, к факторам, условиям и механизмам социализации личности. Целевая установка социализации состоит в том, чтобы приобщить каждого человека к основам культуры и цивилизации, сделать его способным адаптироваться в обществе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6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51104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Цель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Разработать и изготовить учебные пособия, помогающие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взаимодействовать с окружающим миром.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Изучить и проанализировать интернет-источники по теме проекта;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Изучить исторические факты;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Разработать эскизы проектных изделий;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Подобрать материал для изготовления учебных пособий;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Изготовить дидактические пособия;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Использовать доступные, экологически безопасные и экономически выгодные материалы;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Расширить  кругозор, создать атмосферу радости и удовольствия; 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Проявить творчество и креативность участникам проекта;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Внедрить в образовательный и коррекционный процесс нестандартное оборудование;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8025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Segoe Print" pitchFamily="2" charset="0"/>
                <a:cs typeface="Times New Roman" pitchFamily="18" charset="0"/>
              </a:rPr>
              <a:t>Проектное решение. Основные идеи проекта, новизна исследований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важным фактором для развития самостоятельности является развитие бытовых и практических навыков. Для их развития нами были изготовлены развивающие учебные пособия с различными замочками, пуговицами, кнопками, крючками, которые можно открывать и закрывать,  шнурками липучкой  и т. д., тем самым формируя навыки повседневной практической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77914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9512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Изучение научно-методической литературы по данной теме. Познакомилась с исследованиями  методики М.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Монтесори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Разработка эскизов пособий для развития мелкой моторики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Подбор материалов для изготовления пособий.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Реализация проекта в создании предметно-развивающей среды, изготовление дидактических пособий и их оформление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Заключительный.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Анализ результатов проделанной работы, подведение итогов реализации проекта. </a:t>
            </a: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8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042792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Описание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«Шаг за шагом».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тканевой основе на которую пришиты различные виды фурнитуры- кнопки, замок-молния, лента-липучка, крючки, пуговицы различные петли ,приспособления для шнуровки.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пособие «Веселый светофор».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Выполнен на фанерной основе, на которую наклеиваются горлышко от пластиковых бутылок и детали из фетра.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Учебное пособие «Волшебное дерево».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Выполнена  фанерной основе, на которую наклеиваются различные по размеру и цвету пуговицы, фетр, скорлупки от фисташек,  пряжа и шпагат.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Учебное пособие «В мире ткани».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Выполнен на  фанерной основе, на которую наклеиваются различные по фактуре полоски из  тканей. Предназначен для развития тактильного  ощущения и определение цвета. </a:t>
            </a:r>
          </a:p>
        </p:txBody>
      </p:sp>
    </p:spTree>
    <p:extLst>
      <p:ext uri="{BB962C8B-B14F-4D97-AF65-F5344CB8AC3E}">
        <p14:creationId xmlns:p14="http://schemas.microsoft.com/office/powerpoint/2010/main" val="174509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читель\Desktop\clouds_texture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Segoe Print" pitchFamily="2" charset="0"/>
                <a:cs typeface="Times New Roman" pitchFamily="18" charset="0"/>
              </a:rPr>
              <a:t>Бюджет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Одно  подобное изделие мы можем приобрести, начиная от 2500 руб. до 5000 руб. Наши 4 изделий стоят только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руб. примерно одно изделие стоит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руб. Таким образом, мы экономим бюджет семьи.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Рисунок 17" descr="C:\Users\komp\Desktop\IMG_20170328_221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456384" cy="21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 descr="C:\Users\komp\Desktop\IMG_20170327_220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72408" cy="26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82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823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Print</vt:lpstr>
      <vt:lpstr>Times New Roman</vt:lpstr>
      <vt:lpstr>Wingdings</vt:lpstr>
      <vt:lpstr>Тема Office</vt:lpstr>
      <vt:lpstr> </vt:lpstr>
      <vt:lpstr>Введение</vt:lpstr>
      <vt:lpstr>Литературный обзор. Анализ информационной  базы  по теме проекта.</vt:lpstr>
      <vt:lpstr>Актуальность проекта</vt:lpstr>
      <vt:lpstr>Цель и задачи проекта</vt:lpstr>
      <vt:lpstr>Проектное решение. Основные идеи проекта, новизна исследований</vt:lpstr>
      <vt:lpstr>Этапы реализации проекта</vt:lpstr>
      <vt:lpstr>Описание</vt:lpstr>
      <vt:lpstr>Бюджет проекта</vt:lpstr>
      <vt:lpstr>Ожидаемые результаты проекта</vt:lpstr>
      <vt:lpstr>Ожидаемые риски по проекту</vt:lpstr>
      <vt:lpstr>Презентация PowerPoint</vt:lpstr>
      <vt:lpstr>Основные критерии эффективности проекта</vt:lpstr>
      <vt:lpstr>Заключение</vt:lpstr>
      <vt:lpstr>Развивающие доски </vt:lpstr>
      <vt:lpstr>Список источников информации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«Шеморданский лицей Сабинского муниципального района Республики Татарстан»</dc:title>
  <dc:creator>учитель</dc:creator>
  <cp:lastModifiedBy>wsws</cp:lastModifiedBy>
  <cp:revision>27</cp:revision>
  <dcterms:created xsi:type="dcterms:W3CDTF">2018-05-23T07:55:14Z</dcterms:created>
  <dcterms:modified xsi:type="dcterms:W3CDTF">2023-08-31T19:41:57Z</dcterms:modified>
</cp:coreProperties>
</file>