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1" r:id="rId8"/>
    <p:sldId id="265" r:id="rId9"/>
    <p:sldId id="263" r:id="rId10"/>
    <p:sldId id="264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C6A3-AC8F-4191-9F41-E429E5D104B6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D74A2-2FF1-4BCB-BBE5-0A5334C9A0E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C6A3-AC8F-4191-9F41-E429E5D104B6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D74A2-2FF1-4BCB-BBE5-0A5334C9A0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C6A3-AC8F-4191-9F41-E429E5D104B6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D74A2-2FF1-4BCB-BBE5-0A5334C9A0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C6A3-AC8F-4191-9F41-E429E5D104B6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D74A2-2FF1-4BCB-BBE5-0A5334C9A0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C6A3-AC8F-4191-9F41-E429E5D104B6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D74A2-2FF1-4BCB-BBE5-0A5334C9A0E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C6A3-AC8F-4191-9F41-E429E5D104B6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D74A2-2FF1-4BCB-BBE5-0A5334C9A0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C6A3-AC8F-4191-9F41-E429E5D104B6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D74A2-2FF1-4BCB-BBE5-0A5334C9A0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C6A3-AC8F-4191-9F41-E429E5D104B6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D74A2-2FF1-4BCB-BBE5-0A5334C9A0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C6A3-AC8F-4191-9F41-E429E5D104B6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D74A2-2FF1-4BCB-BBE5-0A5334C9A0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C6A3-AC8F-4191-9F41-E429E5D104B6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D74A2-2FF1-4BCB-BBE5-0A5334C9A0E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C6A3-AC8F-4191-9F41-E429E5D104B6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02D74A2-2FF1-4BCB-BBE5-0A5334C9A0E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09DC6A3-AC8F-4191-9F41-E429E5D104B6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02D74A2-2FF1-4BCB-BBE5-0A5334C9A0E5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11960" y="1371600"/>
            <a:ext cx="4173088" cy="18288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Музыкальный руководитель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26942" y="3228536"/>
            <a:ext cx="4361153" cy="17526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Мягкоступова Алла Николаевна</a:t>
            </a:r>
          </a:p>
          <a:p>
            <a:pPr algn="ctr"/>
            <a:r>
              <a:rPr lang="ru-RU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Высшая квалификационная</a:t>
            </a:r>
          </a:p>
          <a:p>
            <a:pPr algn="ctr"/>
            <a:r>
              <a:rPr lang="ru-RU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категория</a:t>
            </a:r>
            <a:endParaRPr lang="ru-RU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05"/>
            <a:ext cx="3703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6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444562" y="260648"/>
            <a:ext cx="2520280" cy="9144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ЭТАП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1175048"/>
            <a:ext cx="295232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Цель этапа</a:t>
            </a:r>
            <a:r>
              <a:rPr lang="ru-RU" b="1" dirty="0"/>
              <a:t>: </a:t>
            </a:r>
            <a:r>
              <a:rPr lang="ru-RU" b="1" dirty="0" smtClean="0"/>
              <a:t>презентация мюзикла. </a:t>
            </a:r>
            <a:r>
              <a:rPr lang="ru-RU" b="1" dirty="0"/>
              <a:t>Д</a:t>
            </a:r>
            <a:r>
              <a:rPr lang="ru-RU" b="1" dirty="0" smtClean="0"/>
              <a:t>ети </a:t>
            </a:r>
            <a:r>
              <a:rPr lang="ru-RU" b="1" dirty="0"/>
              <a:t>учатся общаться со зрителем, осваивают «азбуку» культуры поведения в театре как зрителей, так и артистов.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7" y="4122296"/>
            <a:ext cx="2524125" cy="2943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020" y="188784"/>
            <a:ext cx="2532665" cy="28774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752" y="3234678"/>
            <a:ext cx="2548406" cy="3250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828" y="4066860"/>
            <a:ext cx="3830520" cy="28728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358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8" y="1935163"/>
            <a:ext cx="7803443" cy="4389437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924" y="0"/>
            <a:ext cx="9144000" cy="68579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5" y="1648205"/>
            <a:ext cx="9144000" cy="5143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-19924" y="404664"/>
            <a:ext cx="921065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Мюзикл</a:t>
            </a: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«Летучий корабль»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336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576" y="305068"/>
            <a:ext cx="72728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solidFill>
                  <a:prstClr val="black"/>
                </a:solidFill>
                <a:latin typeface="Calibri"/>
              </a:rPr>
              <a:t>«Дети должны жить в мире красоты, игры, сказки, музыки, рисунка, фантазии, творчества».   </a:t>
            </a:r>
          </a:p>
          <a:p>
            <a:pPr lvl="0" algn="ctr"/>
            <a:endParaRPr lang="ru-RU" sz="4000" b="1" dirty="0">
              <a:solidFill>
                <a:prstClr val="black"/>
              </a:solidFill>
              <a:latin typeface="Calibri"/>
            </a:endParaRPr>
          </a:p>
          <a:p>
            <a:pPr lvl="0" algn="ctr"/>
            <a:r>
              <a:rPr lang="ru-RU" sz="4000" b="1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lvl="0" algn="r"/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4000" i="1" dirty="0">
                <a:solidFill>
                  <a:prstClr val="black"/>
                </a:solidFill>
                <a:latin typeface="Calibri"/>
              </a:rPr>
              <a:t>Василий Сухомлинский</a:t>
            </a:r>
          </a:p>
        </p:txBody>
      </p:sp>
    </p:spTree>
    <p:extLst>
      <p:ext uri="{BB962C8B-B14F-4D97-AF65-F5344CB8AC3E}">
        <p14:creationId xmlns:p14="http://schemas.microsoft.com/office/powerpoint/2010/main" val="374092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4" y="-243408"/>
            <a:ext cx="9185564" cy="685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/>
          <p:nvPr/>
        </p:nvSpPr>
        <p:spPr>
          <a:xfrm>
            <a:off x="1187624" y="704088"/>
            <a:ext cx="6408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Проект «Творим, поем, танцуем…или мюзикл в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д</a:t>
            </a:r>
            <a:r>
              <a:rPr lang="ru-RU" sz="3600" b="1" dirty="0" smtClean="0">
                <a:solidFill>
                  <a:srgbClr val="C00000"/>
                </a:solidFill>
              </a:rPr>
              <a:t>етском саду»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16" y="2627306"/>
            <a:ext cx="848636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8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7" y="0"/>
            <a:ext cx="9144000" cy="6324601"/>
          </a:xfrm>
        </p:spPr>
      </p:pic>
      <p:sp>
        <p:nvSpPr>
          <p:cNvPr id="5" name="Прямоугольник 4"/>
          <p:cNvSpPr/>
          <p:nvPr/>
        </p:nvSpPr>
        <p:spPr>
          <a:xfrm>
            <a:off x="1043609" y="332656"/>
            <a:ext cx="7272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мюзикл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95783" y="1731354"/>
            <a:ext cx="40094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Продолжительность</a:t>
            </a:r>
          </a:p>
          <a:p>
            <a:r>
              <a:rPr lang="ru-RU" sz="2400" b="1" dirty="0" smtClean="0"/>
              <a:t>Проекта – 2 месяца</a:t>
            </a:r>
          </a:p>
          <a:p>
            <a:r>
              <a:rPr lang="ru-RU" sz="2400" b="1" dirty="0" smtClean="0"/>
              <a:t>Количество участников –</a:t>
            </a:r>
          </a:p>
          <a:p>
            <a:r>
              <a:rPr lang="ru-RU" sz="2400" b="1" dirty="0" smtClean="0"/>
              <a:t>20 детей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61817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935589"/>
            <a:ext cx="5541744" cy="11766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2343720"/>
            <a:ext cx="4572396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3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88" y="1935163"/>
            <a:ext cx="3453023" cy="4389437"/>
          </a:xfrm>
        </p:spPr>
      </p:pic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" y="44633"/>
            <a:ext cx="9144000" cy="6857999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2915816" y="932586"/>
            <a:ext cx="2808312" cy="120243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ЭТАП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15954"/>
            <a:ext cx="3057520" cy="388667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419872" y="2223093"/>
            <a:ext cx="41764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Цель данного этапа</a:t>
            </a:r>
            <a:r>
              <a:rPr lang="ru-RU" sz="2800" dirty="0"/>
              <a:t>: накопление детьми впечатлений и их мотивации к театрализованной деятельности, анализ характера каждого персонажа</a:t>
            </a:r>
          </a:p>
        </p:txBody>
      </p:sp>
    </p:spTree>
    <p:extLst>
      <p:ext uri="{BB962C8B-B14F-4D97-AF65-F5344CB8AC3E}">
        <p14:creationId xmlns:p14="http://schemas.microsoft.com/office/powerpoint/2010/main" val="373068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7638"/>
            <a:ext cx="1746498" cy="15793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48680"/>
            <a:ext cx="1396623" cy="10024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19" y="1691680"/>
            <a:ext cx="1731745" cy="9741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106" y="4389916"/>
            <a:ext cx="1709886" cy="11902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429000"/>
            <a:ext cx="1467887" cy="10296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356" y="875474"/>
            <a:ext cx="925926" cy="92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0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123" y="0"/>
            <a:ext cx="9165123" cy="6957392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059832" y="704088"/>
            <a:ext cx="2592288" cy="9144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ЭТАП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1847088"/>
            <a:ext cx="502230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Цель этапа: </a:t>
            </a:r>
            <a:r>
              <a:rPr lang="ru-RU" b="1" dirty="0"/>
              <a:t>развитие у детей сенсорной сферы, </a:t>
            </a:r>
            <a:r>
              <a:rPr lang="ru-RU" sz="2000" b="1" dirty="0"/>
              <a:t>речи</a:t>
            </a:r>
            <a:r>
              <a:rPr lang="ru-RU" b="1" dirty="0"/>
              <a:t>, голоса, выразительной пластики, творческих способностей.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24944"/>
            <a:ext cx="4772542" cy="35794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40" y="2420888"/>
            <a:ext cx="4632515" cy="3474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1952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956139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987824" y="610584"/>
            <a:ext cx="2808312" cy="1130424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ЭТАП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484784"/>
            <a:ext cx="727280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Цель этапа</a:t>
            </a:r>
            <a:r>
              <a:rPr lang="ru-RU" dirty="0"/>
              <a:t>: </a:t>
            </a:r>
            <a:r>
              <a:rPr lang="ru-RU" b="1" dirty="0"/>
              <a:t>освоение элементов сценического действия, разучивание  песен, танцев, диалогов, сценок. Дети обучаются чувству партнерства, учатся двигаться и ощущать пространство «сцены» (по одному и в коллективе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3" y="2541198"/>
            <a:ext cx="3527115" cy="4287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809" y="2546116"/>
            <a:ext cx="4752528" cy="4077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988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6" y="0"/>
            <a:ext cx="9139724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60648"/>
            <a:ext cx="4104456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296630"/>
            <a:ext cx="4347967" cy="400261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689037"/>
            <a:ext cx="3071013" cy="38136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5658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117</TotalTime>
  <Words>169</Words>
  <Application>Microsoft Office PowerPoint</Application>
  <PresentationFormat>Экран (4:3)</PresentationFormat>
  <Paragraphs>25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Calibri</vt:lpstr>
      <vt:lpstr>Constantia</vt:lpstr>
      <vt:lpstr>Wingdings 2</vt:lpstr>
      <vt:lpstr>Поток</vt:lpstr>
      <vt:lpstr>Музыкальный руководитель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Музыкальный руководитель</dc:title>
  <dc:creator>User</dc:creator>
  <cp:lastModifiedBy>тсммтитьм</cp:lastModifiedBy>
  <cp:revision>10</cp:revision>
  <dcterms:created xsi:type="dcterms:W3CDTF">2023-11-05T08:41:45Z</dcterms:created>
  <dcterms:modified xsi:type="dcterms:W3CDTF">2023-11-05T10:45:51Z</dcterms:modified>
</cp:coreProperties>
</file>