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72" r:id="rId13"/>
    <p:sldId id="276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4662DF-B627-4470-932F-8E85E2A64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C0FAAB-7C76-4C75-AFA0-B3217BAF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53DEBF-41E4-4E24-B2A5-30AEB0C9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BD5DFE-59CE-4ABD-87EA-5EFDF9F2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C1D437-BBC0-4ABC-AE1C-8C192A46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2459E4-8A74-446D-B14B-C7CEA208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F393C4C-9391-478F-9593-DADA29B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3E361E-0BB6-48DE-A0A5-0E3481A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838E28-D3D9-46DE-90AF-11160DC7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85CE5-E14A-4A76-AC94-714E3105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9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6ABCAC0-D0A7-4172-A995-64E7BC8C6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9638A8-D6DE-4C98-AD4E-D842E681B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129E58-AFBC-4D35-8C61-756AAC4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E1B67-379E-4F4A-A3E2-0CEE401D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DC9D3B-852C-4591-800A-1952B55B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1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63C7F-F4BE-4755-836A-27A7B6F8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B658D-2B44-42AC-AC4D-EB9599E2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D82D7-5F61-40B5-911F-4FC95AB0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A7A505-E36D-44C0-AE17-BBDFC402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DB6226-33CF-4BB4-93C0-FAD104EC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A3D602-B560-40CE-B3BB-2A1E5E01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491DFC-0AEF-47A6-AB0F-20D18103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A1A160-EC98-4DC2-99A7-0C0F1BAD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F578D4-E303-46E1-9211-7F20704D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6BF123-C782-489E-9278-11555E14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4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6EA11A-0DE4-432F-97DF-2E0AA201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0CED6D-A4E8-47A6-A6AB-0031108A1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585D3D-9051-45B4-808E-9FC8473BC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10B2C1-8B99-4D8D-AED4-707E2B80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1DF9E3-DB66-496E-B524-F48E36A8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3B7036-EE74-49AF-8372-05164454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8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87C076-412D-4638-9452-5F20AA18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E7E3D2-A47C-4791-BA65-1B4DAFBA1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99B95C-366E-4BCC-AD55-C6D45F5D1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66546BD-C5A7-4CEC-8152-8EC736FBD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56363E5-A0C6-4A71-9776-5390CB1B9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A5E288A-783F-4071-BF31-3F8BEA12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FE81658-CB43-477C-BA41-8E41F0C1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AE27C28-9972-43A6-A2A2-EDF9A58B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8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0D8ADD-7B6E-4631-9DE9-53C205A6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BA02ED6-61B6-4A52-BCC9-55F0CAB2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F9157E8-839A-4F8D-A1E0-F25848F6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3C1776-1478-46F1-A65F-5F5647AF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6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BA0A5EC-49F1-4164-A37B-D0BB3F47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0BD11AE-583F-4727-A6A3-FCA3C949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F86FD52-2203-49A5-B23D-76934957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17854-F6CC-463B-AC2D-DB0213CA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D394F5-E080-4690-BA90-799FE01AD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27361B-882B-47C9-85E3-373777D0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6E0B31-273D-4CB1-8272-557A29E8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2F88ED-744F-4887-89C1-A943F04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7D86CC-7B50-4E0F-B602-510AA110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3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08D345-3DE2-4A8F-BE03-03732983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9FA7B6-D82B-420A-A7D9-435729E5D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96540C-70DD-4834-8B99-683040929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36D6A9-02D7-43B9-B98A-6A42AA69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316DE4-D803-4E0F-BA77-4C6EA9A1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8ADC21-E5C1-4CD2-A328-B29E1247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4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EC5713-98C6-45A7-A61E-699C5026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62E591-0080-495A-B117-5CA22F3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39F54B-B6F1-4A98-ACE2-62DBD51C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A25B-E8C6-4C2D-8BB8-03FDD124ADA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D14EAA-CEF8-4CDB-9227-488E348CE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90D6B5-4728-4BE3-86F6-197801F02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096B-5AE4-4E46-BA85-13BF5B73E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1B08CE4-8524-483D-A94C-4F683D5C8843}"/>
              </a:ext>
            </a:extLst>
          </p:cNvPr>
          <p:cNvSpPr/>
          <p:nvPr/>
        </p:nvSpPr>
        <p:spPr>
          <a:xfrm rot="10800000" flipH="1" flipV="1">
            <a:off x="4256690" y="4674321"/>
            <a:ext cx="7935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            </a:t>
            </a:r>
            <a:r>
              <a:rPr lang="ru-RU" b="1" dirty="0" smtClean="0"/>
              <a:t>Автор </a:t>
            </a:r>
            <a:r>
              <a:rPr lang="ru-RU" b="1" dirty="0"/>
              <a:t>проекта: Астафьева. И.В.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                     Одинцово, </a:t>
            </a:r>
            <a:r>
              <a:rPr lang="ru-RU" b="1" dirty="0" smtClean="0"/>
              <a:t>2023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5DB1C1B-6E04-413A-9FC1-FCE26D62EB5D}"/>
              </a:ext>
            </a:extLst>
          </p:cNvPr>
          <p:cNvSpPr/>
          <p:nvPr/>
        </p:nvSpPr>
        <p:spPr>
          <a:xfrm>
            <a:off x="2522483" y="0"/>
            <a:ext cx="79773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МАОУ Одинцовский лицей №6  им. А. С. Пушкина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дошкольное отделение  - детский сад  № 11</a:t>
            </a:r>
          </a:p>
          <a:p>
            <a:pPr algn="ctr"/>
            <a:endParaRPr lang="ru-RU" sz="2000" dirty="0"/>
          </a:p>
          <a:p>
            <a:pPr algn="ctr"/>
            <a:r>
              <a:rPr lang="ru-RU" sz="4000" b="1" i="1" dirty="0"/>
              <a:t>Нравственно-экологический проект в </a:t>
            </a:r>
            <a:r>
              <a:rPr lang="ru-RU" sz="4000" b="1" i="1"/>
              <a:t>старшей </a:t>
            </a:r>
            <a:r>
              <a:rPr lang="ru-RU" sz="4000" b="1" i="1" smtClean="0"/>
              <a:t>подготовительной группе </a:t>
            </a:r>
            <a:r>
              <a:rPr lang="ru-RU" sz="4000" b="1" i="1" dirty="0" smtClean="0"/>
              <a:t>№8</a:t>
            </a:r>
            <a:endParaRPr lang="ru-RU" sz="4000" b="1" i="1" dirty="0"/>
          </a:p>
          <a:p>
            <a:pPr algn="ctr"/>
            <a:r>
              <a:rPr lang="ru-RU" sz="4000" b="1" i="1" dirty="0"/>
              <a:t>Проект:</a:t>
            </a:r>
          </a:p>
          <a:p>
            <a:pPr algn="ctr"/>
            <a:r>
              <a:rPr lang="ru-RU" sz="4000" b="1" i="1" dirty="0"/>
              <a:t>Тема «Добрая </a:t>
            </a:r>
            <a:r>
              <a:rPr lang="ru-RU" sz="4000" b="1" i="1" dirty="0" smtClean="0"/>
              <a:t>зимушка-зима»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21799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34A90E-D30B-4534-BDE9-0FCB616B48EE}"/>
              </a:ext>
            </a:extLst>
          </p:cNvPr>
          <p:cNvSpPr/>
          <p:nvPr/>
        </p:nvSpPr>
        <p:spPr>
          <a:xfrm>
            <a:off x="3048000" y="567559"/>
            <a:ext cx="617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A11A00-04F4-486F-B998-746EE3A1DAD8}"/>
              </a:ext>
            </a:extLst>
          </p:cNvPr>
          <p:cNvSpPr/>
          <p:nvPr/>
        </p:nvSpPr>
        <p:spPr>
          <a:xfrm>
            <a:off x="882870" y="567559"/>
            <a:ext cx="87340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2 неделя</a:t>
            </a:r>
          </a:p>
          <a:p>
            <a:r>
              <a:rPr lang="ru-RU" sz="2000" b="1" i="1" dirty="0"/>
              <a:t>-Оформление уголка книги (подбор книг, журналов, альбомов).</a:t>
            </a:r>
          </a:p>
          <a:p>
            <a:r>
              <a:rPr lang="ru-RU" sz="2000" b="1" i="1" dirty="0"/>
              <a:t>-Заучивание стихов, загадок, считалок, оформление альбома.</a:t>
            </a:r>
          </a:p>
          <a:p>
            <a:r>
              <a:rPr lang="ru-RU" sz="2000" b="1" i="1" dirty="0"/>
              <a:t>-Словотворчество:</a:t>
            </a:r>
          </a:p>
          <a:p>
            <a:r>
              <a:rPr lang="ru-RU" sz="2000" b="1" i="1" dirty="0"/>
              <a:t>приметы зимой, кому нужна зима, если бы не было зимой снега.</a:t>
            </a:r>
          </a:p>
          <a:p>
            <a:r>
              <a:rPr lang="ru-RU" sz="2000" b="1" i="1" dirty="0"/>
              <a:t>-Словесно-дидактические игры: «Какая, какой, какое?», «Из чего - какой» (горка из снега -снежная и т . д).</a:t>
            </a:r>
          </a:p>
          <a:p>
            <a:r>
              <a:rPr lang="ru-RU" sz="2000" b="1" i="1" dirty="0"/>
              <a:t>«Скажи наоборот», «Времена года» «Узнай по описанию», «Зимние запасы». </a:t>
            </a:r>
          </a:p>
          <a:p>
            <a:r>
              <a:rPr lang="ru-RU" i="1" dirty="0"/>
              <a:t>-</a:t>
            </a:r>
            <a:r>
              <a:rPr lang="ru-RU" sz="2000" b="1" i="1" dirty="0"/>
              <a:t>Рисование, лепка, аппликация «Снегири», «Синицы» </a:t>
            </a:r>
          </a:p>
          <a:p>
            <a:endParaRPr lang="ru-RU" sz="2000" b="1" i="1" dirty="0"/>
          </a:p>
          <a:p>
            <a:endParaRPr lang="ru-RU" sz="20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F47E45-4B9B-4EDC-B864-40FC971FE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0" y="3843773"/>
            <a:ext cx="4545723" cy="27393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ебенок, человек, день рождения, фотография&#10;&#10;Описание создано автоматически">
            <a:extLst>
              <a:ext uri="{FF2B5EF4-FFF2-40B4-BE49-F238E27FC236}">
                <a16:creationId xmlns="" xmlns:a16="http://schemas.microsoft.com/office/drawing/2014/main" id="{5D01E281-A4EB-467A-BE83-37D725EF2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7369"/>
            <a:ext cx="5213130" cy="27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9152950-818C-460A-94B2-72EAEE941F4A}"/>
              </a:ext>
            </a:extLst>
          </p:cNvPr>
          <p:cNvSpPr/>
          <p:nvPr/>
        </p:nvSpPr>
        <p:spPr>
          <a:xfrm>
            <a:off x="1040130" y="1223010"/>
            <a:ext cx="10204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Работа с родителями</a:t>
            </a:r>
          </a:p>
          <a:p>
            <a:pPr algn="just"/>
            <a:r>
              <a:rPr lang="ru-RU" sz="2000" b="1" i="1" dirty="0"/>
              <a:t>1неделя</a:t>
            </a:r>
          </a:p>
          <a:p>
            <a:pPr algn="just"/>
            <a:r>
              <a:rPr lang="ru-RU" sz="2000" b="1" i="1" dirty="0"/>
              <a:t>Памятка «Правила безопасной зимней прогулки»</a:t>
            </a:r>
          </a:p>
          <a:p>
            <a:pPr algn="just"/>
            <a:r>
              <a:rPr lang="ru-RU" sz="2000" b="1" i="1" dirty="0"/>
              <a:t>Изготовление кормушек для птиц.</a:t>
            </a:r>
          </a:p>
          <a:p>
            <a:pPr algn="just"/>
            <a:r>
              <a:rPr lang="ru-RU" sz="2000" b="1" i="1" dirty="0"/>
              <a:t>2неделя</a:t>
            </a:r>
          </a:p>
          <a:p>
            <a:pPr algn="just"/>
            <a:r>
              <a:rPr lang="ru-RU" sz="2000" b="1" i="1" dirty="0"/>
              <a:t>Выставка детских творческих работ по изобретательности, выставка «Заботимся о</a:t>
            </a:r>
          </a:p>
          <a:p>
            <a:pPr algn="just"/>
            <a:r>
              <a:rPr lang="ru-RU" sz="2000" b="1" i="1" dirty="0"/>
              <a:t>птицах».</a:t>
            </a:r>
          </a:p>
        </p:txBody>
      </p:sp>
    </p:spTree>
    <p:extLst>
      <p:ext uri="{BB962C8B-B14F-4D97-AF65-F5344CB8AC3E}">
        <p14:creationId xmlns:p14="http://schemas.microsoft.com/office/powerpoint/2010/main" val="138985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7893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45A454B-5CF5-4037-9D69-44365236AE0D}"/>
              </a:ext>
            </a:extLst>
          </p:cNvPr>
          <p:cNvSpPr/>
          <p:nvPr/>
        </p:nvSpPr>
        <p:spPr>
          <a:xfrm>
            <a:off x="4935842" y="3244334"/>
            <a:ext cx="247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: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112022-A2B7-43AF-A571-9E83C54B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62" y="581891"/>
            <a:ext cx="9579960" cy="570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B7659C-FF84-4395-A964-DA300421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4505654"/>
            <a:ext cx="2556289" cy="234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4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45A454B-5CF5-4037-9D69-44365236AE0D}"/>
              </a:ext>
            </a:extLst>
          </p:cNvPr>
          <p:cNvSpPr/>
          <p:nvPr/>
        </p:nvSpPr>
        <p:spPr>
          <a:xfrm>
            <a:off x="4935842" y="3244334"/>
            <a:ext cx="247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: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Изображение выглядит как дерево, внешний, снег, человек&#10;&#10;Описание создано автоматически">
            <a:extLst>
              <a:ext uri="{FF2B5EF4-FFF2-40B4-BE49-F238E27FC236}">
                <a16:creationId xmlns="" xmlns:a16="http://schemas.microsoft.com/office/drawing/2014/main" id="{AD140AAE-C7C3-49F5-92A9-06043D827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1" y="1011216"/>
            <a:ext cx="4451911" cy="529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61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7893"/>
            <a:ext cx="12191980" cy="68579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E38DD6-0741-4D1D-8A5C-8586F0AA4339}"/>
              </a:ext>
            </a:extLst>
          </p:cNvPr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AA8DBD-AB64-4CCC-A29E-8B9BCE51F205}"/>
              </a:ext>
            </a:extLst>
          </p:cNvPr>
          <p:cNvSpPr/>
          <p:nvPr/>
        </p:nvSpPr>
        <p:spPr>
          <a:xfrm flipH="1">
            <a:off x="1056288" y="204951"/>
            <a:ext cx="10468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                                                           Заключительный этап </a:t>
            </a:r>
          </a:p>
          <a:p>
            <a:r>
              <a:rPr lang="ru-RU" sz="2400" b="1" dirty="0"/>
              <a:t>                    </a:t>
            </a:r>
          </a:p>
          <a:p>
            <a:r>
              <a:rPr lang="ru-RU" sz="2400" b="1" dirty="0"/>
              <a:t>                                                                 Итоги проекта:</a:t>
            </a:r>
          </a:p>
          <a:p>
            <a:r>
              <a:rPr lang="ru-RU" sz="2400" b="1" i="1" dirty="0"/>
              <a:t>У детей сформирована система знаний о зимующих и перелетных птиц ,</a:t>
            </a:r>
          </a:p>
          <a:p>
            <a:r>
              <a:rPr lang="ru-RU" sz="2400" b="1" i="1" dirty="0"/>
              <a:t>представление о зиме, ее признаках, жизни диких животных, появилось желание каждодневно подкармливать птиц зимой в</a:t>
            </a:r>
          </a:p>
          <a:p>
            <a:r>
              <a:rPr lang="ru-RU" sz="2400" b="1" i="1" dirty="0"/>
              <a:t>д\ с и дома. зимы. Владеют расширенным словарным запасом. Имеют представления о</a:t>
            </a:r>
          </a:p>
          <a:p>
            <a:r>
              <a:rPr lang="ru-RU" sz="2400" b="1" i="1" dirty="0"/>
              <a:t>природе родного края. Знакомы с правилам безопасного поведения на природе.</a:t>
            </a:r>
          </a:p>
          <a:p>
            <a:r>
              <a:rPr lang="ru-RU" sz="2400" b="1" i="1" dirty="0"/>
              <a:t>Повысилась активная родительская позиция оказания помощи зимующим</a:t>
            </a:r>
          </a:p>
          <a:p>
            <a:r>
              <a:rPr lang="ru-RU" sz="2400" b="1" i="1" dirty="0"/>
              <a:t>птицам.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85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7893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B0B720-234B-4E7D-B0E6-0E1979141644}"/>
              </a:ext>
            </a:extLst>
          </p:cNvPr>
          <p:cNvSpPr/>
          <p:nvPr/>
        </p:nvSpPr>
        <p:spPr>
          <a:xfrm>
            <a:off x="4903205" y="3244334"/>
            <a:ext cx="4156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Спасибо за внимание</a:t>
            </a:r>
            <a:r>
              <a:rPr lang="ru-RU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672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B97B65-5F79-4F84-A896-429848C9D0E1}"/>
              </a:ext>
            </a:extLst>
          </p:cNvPr>
          <p:cNvSpPr/>
          <p:nvPr/>
        </p:nvSpPr>
        <p:spPr>
          <a:xfrm>
            <a:off x="2159876" y="204952"/>
            <a:ext cx="7362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C878F04-86E2-409B-8B33-960E3FED3D16}"/>
              </a:ext>
            </a:extLst>
          </p:cNvPr>
          <p:cNvSpPr/>
          <p:nvPr/>
        </p:nvSpPr>
        <p:spPr>
          <a:xfrm>
            <a:off x="2459421" y="567559"/>
            <a:ext cx="7572703" cy="431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Тип проекта </a:t>
            </a:r>
            <a:r>
              <a:rPr lang="ru-RU" sz="2400" b="1" dirty="0"/>
              <a:t>:познавательно-исследовательский , творческо-информационный ,социальный.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Конкретизировать представление детей о зиме , как о времени года.</a:t>
            </a:r>
          </a:p>
          <a:p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Продолжительность</a:t>
            </a:r>
            <a:r>
              <a:rPr lang="ru-RU" sz="2400" b="1" dirty="0"/>
              <a:t>: краткосрочный (2 недели)</a:t>
            </a:r>
          </a:p>
          <a:p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Возраст: </a:t>
            </a:r>
            <a:r>
              <a:rPr lang="ru-RU" sz="2400" b="1" dirty="0" smtClean="0"/>
              <a:t>6-7 </a:t>
            </a:r>
            <a:r>
              <a:rPr lang="ru-RU" sz="2400" b="1" dirty="0"/>
              <a:t>лет.</a:t>
            </a:r>
          </a:p>
          <a:p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/>
              <a:t>Участники</a:t>
            </a:r>
            <a:r>
              <a:rPr lang="ru-RU" sz="2400" b="1" dirty="0"/>
              <a:t>: </a:t>
            </a:r>
            <a:r>
              <a:rPr lang="ru-RU" sz="2400" b="1" dirty="0" smtClean="0"/>
              <a:t>педагог </a:t>
            </a:r>
            <a:r>
              <a:rPr lang="ru-RU" sz="2400" b="1" dirty="0"/>
              <a:t>, дети,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06895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D95A26F-D0B4-4532-B0E0-419831E770D9}"/>
              </a:ext>
            </a:extLst>
          </p:cNvPr>
          <p:cNvSpPr/>
          <p:nvPr/>
        </p:nvSpPr>
        <p:spPr>
          <a:xfrm>
            <a:off x="2506717" y="977462"/>
            <a:ext cx="7204842" cy="45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                               </a:t>
            </a:r>
            <a:r>
              <a:rPr lang="ru-RU" sz="2800" b="1" dirty="0"/>
              <a:t>Актуальность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способствует созданию необходимых условий в ДОУ по формированию у дошкольников целостного представления о зиме;  для общения ребенка с миром природы;  развитию у детей любознательности, творческих способностей, познавательной активности,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08954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6A6F148-7C62-4040-88E1-95035BBA5B23}"/>
              </a:ext>
            </a:extLst>
          </p:cNvPr>
          <p:cNvSpPr/>
          <p:nvPr/>
        </p:nvSpPr>
        <p:spPr>
          <a:xfrm>
            <a:off x="1860331" y="898634"/>
            <a:ext cx="8702567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 Формировать и углубить у детей знания о зиме , состояние погоды , осадки ,явления природы.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 детей признаки зимы ; познакомить с зимними месяцами ,красотой зимней природы . Воспитывать интерес к ней , развивать творческую фантазию детей самостоятельность.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 Пополнить развивающую среду  по теме проекта.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 Пробудить у родителей  желание  помогать птицам  в трудное для них время , показывать своим детям пример.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i="1" dirty="0"/>
          </a:p>
          <a:p>
            <a:endParaRPr lang="ru-RU" sz="2800" b="1" i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294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A3143A-FB79-4230-AB04-EB89C5EF8DA1}"/>
              </a:ext>
            </a:extLst>
          </p:cNvPr>
          <p:cNvSpPr/>
          <p:nvPr/>
        </p:nvSpPr>
        <p:spPr>
          <a:xfrm>
            <a:off x="378372" y="394137"/>
            <a:ext cx="1165071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Задачи проекта: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явлениями неживой природы (морозы, сильные ветры, идет снег, метут метели, замерзли водоёмы),  свойствами снега (белый, хрустящий, рассыпчатый, холодный, пушистый, липкий).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и расширять об образе жизни диких животных зимой (заяц, лиса, волк, медведь и белка). Расширять представления о разнообразии птиц (снегири, синицы, воробьи), способах добывания пищи, приспособлении к зимним условиям жизни.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устанавливать связи между живой и неживой природой (погода – состояние воды, снега; время года – состояние растений), анализировать, делать выводы. Развить любознательность, познавательные интересы, внимание, память, речь, наблюдательность, желание ухаживать за животными и растениями, экологическую воспитанность дошкольников.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реалистические представления о природе, умение устанавливать связь между поведением птиц и животных и изменениями в природе.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положительнее эмоции, чувства восхищения природой.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заботливое отношение ко всему живому, интерес к растительному и животному миру.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желание помочь нашим крылатым друзьям в зимнюю бескормицу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их подкармливать.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эмпатии к родной природе.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коммуникативные навыки, память, внимание.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7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1FD12A5-DEEB-4EB7-9CB2-A6F993AA8EC3}"/>
              </a:ext>
            </a:extLst>
          </p:cNvPr>
          <p:cNvSpPr/>
          <p:nvPr/>
        </p:nvSpPr>
        <p:spPr>
          <a:xfrm>
            <a:off x="2601310" y="945931"/>
            <a:ext cx="625891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Ожидаемые результаты по проекту:</a:t>
            </a:r>
          </a:p>
          <a:p>
            <a:endParaRPr lang="ru-RU" sz="2400" b="1" dirty="0"/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проекта дети смогут: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зависимость жизни растений и животных от изменений в природе.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правильно относиться к растениям и животным.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природе зимой, укрепить исследовательский интерес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81578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DCB90C0-8C25-4FBF-820E-507D63678CCD}"/>
              </a:ext>
            </a:extLst>
          </p:cNvPr>
          <p:cNvSpPr/>
          <p:nvPr/>
        </p:nvSpPr>
        <p:spPr>
          <a:xfrm>
            <a:off x="4903077" y="1277007"/>
            <a:ext cx="35314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ПРОЕКТА:</a:t>
            </a:r>
          </a:p>
          <a:p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sz="2400" b="1" i="1" dirty="0"/>
              <a:t>1.Подготовительный</a:t>
            </a:r>
          </a:p>
          <a:p>
            <a:pPr>
              <a:lnSpc>
                <a:spcPct val="150000"/>
              </a:lnSpc>
            </a:pPr>
            <a:r>
              <a:rPr lang="ru-RU" sz="2400" b="1" i="1" dirty="0"/>
              <a:t>2.Основной</a:t>
            </a:r>
          </a:p>
          <a:p>
            <a:pPr>
              <a:lnSpc>
                <a:spcPct val="150000"/>
              </a:lnSpc>
            </a:pPr>
            <a:r>
              <a:rPr lang="ru-RU" sz="2400" b="1" i="1" dirty="0"/>
              <a:t>3.Заключительный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34A90E-D30B-4534-BDE9-0FCB616B48EE}"/>
              </a:ext>
            </a:extLst>
          </p:cNvPr>
          <p:cNvSpPr/>
          <p:nvPr/>
        </p:nvSpPr>
        <p:spPr>
          <a:xfrm>
            <a:off x="3048000" y="567559"/>
            <a:ext cx="61748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                 Подготовительный этап</a:t>
            </a:r>
          </a:p>
          <a:p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Создание необходимых условий для реализации проекта.</a:t>
            </a:r>
          </a:p>
          <a:p>
            <a:pPr algn="just"/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Разработка и накопление методических материалов.</a:t>
            </a:r>
          </a:p>
          <a:p>
            <a:pPr algn="just"/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Создание развивающей среды.</a:t>
            </a:r>
          </a:p>
          <a:p>
            <a:pPr algn="just"/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 Подбор художественной литературы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91541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F7015-5F0C-4365-8F2A-5E8C418FE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7485"/>
          <a:stretch/>
        </p:blipFill>
        <p:spPr>
          <a:xfrm>
            <a:off x="20" y="-157645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34A90E-D30B-4534-BDE9-0FCB616B48EE}"/>
              </a:ext>
            </a:extLst>
          </p:cNvPr>
          <p:cNvSpPr/>
          <p:nvPr/>
        </p:nvSpPr>
        <p:spPr>
          <a:xfrm>
            <a:off x="493989" y="0"/>
            <a:ext cx="8865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                                         </a:t>
            </a:r>
            <a:r>
              <a:rPr lang="ru-RU" sz="2400" dirty="0"/>
              <a:t>Основной этап</a:t>
            </a:r>
          </a:p>
          <a:p>
            <a:r>
              <a:rPr lang="ru-RU" b="1" i="1" dirty="0"/>
              <a:t>Работа с детьми.</a:t>
            </a:r>
          </a:p>
          <a:p>
            <a:r>
              <a:rPr lang="ru-RU" b="1" i="1" dirty="0"/>
              <a:t>1 неделя</a:t>
            </a:r>
          </a:p>
          <a:p>
            <a:r>
              <a:rPr lang="ru-RU" b="1" i="1" dirty="0"/>
              <a:t>-Беседы: «Жизнь диких животных зимой»   «Снежное одеяло для земли» «Почему мне нравится зима».</a:t>
            </a:r>
          </a:p>
          <a:p>
            <a:r>
              <a:rPr lang="ru-RU" b="1" i="1" dirty="0"/>
              <a:t>-Дидактические игры: «Когда это бывает», «Что сначала, что потом».</a:t>
            </a:r>
          </a:p>
          <a:p>
            <a:r>
              <a:rPr lang="ru-RU" b="1" i="1" dirty="0"/>
              <a:t>-Настольные игры: «Времена года», «Одежда», «Домашние животные». - Формирование представлений детей об окружающем мире, развитие коммуникативных навыков. – Воспитатели.</a:t>
            </a:r>
          </a:p>
          <a:p>
            <a:r>
              <a:rPr lang="ru-RU" b="1" i="1" dirty="0"/>
              <a:t>-Чтение художественной литературы: М .Пришвин    «Этажи лиса» , В . Бианки «Лес зимой».</a:t>
            </a:r>
          </a:p>
          <a:p>
            <a:pPr marL="342900" indent="-342900">
              <a:buFontTx/>
              <a:buChar char="-"/>
            </a:pPr>
            <a:endParaRPr lang="ru-RU" sz="2000" b="1" i="1" dirty="0"/>
          </a:p>
          <a:p>
            <a:endParaRPr lang="ru-RU" sz="2000" i="1" dirty="0"/>
          </a:p>
          <a:p>
            <a:endParaRPr lang="ru-RU" sz="2400" dirty="0"/>
          </a:p>
        </p:txBody>
      </p:sp>
      <p:pic>
        <p:nvPicPr>
          <p:cNvPr id="5" name="Рисунок 4" descr="Изображение выглядит как человек, внутренний, стена, девочка&#10;&#10;Описание создано автоматически">
            <a:extLst>
              <a:ext uri="{FF2B5EF4-FFF2-40B4-BE49-F238E27FC236}">
                <a16:creationId xmlns="" xmlns:a16="http://schemas.microsoft.com/office/drawing/2014/main" id="{1C693BC3-0682-49CB-9F7C-7FE9B1E29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791" y="3429000"/>
            <a:ext cx="3946165" cy="271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внутренний, стена, пол&#10;&#10;Описание создано автоматически">
            <a:extLst>
              <a:ext uri="{FF2B5EF4-FFF2-40B4-BE49-F238E27FC236}">
                <a16:creationId xmlns="" xmlns:a16="http://schemas.microsoft.com/office/drawing/2014/main" id="{096EAB6D-7B9B-492E-AF2F-C89D4E1B2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7956" y="3429000"/>
            <a:ext cx="3946166" cy="271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BA7DBD-1542-41FB-B25D-4E9295569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0889" y="3089903"/>
            <a:ext cx="2548626" cy="34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28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792</Words>
  <Application>Microsoft Office PowerPoint</Application>
  <PresentationFormat>Произвольный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Астафьева</dc:creator>
  <cp:lastModifiedBy>astaf</cp:lastModifiedBy>
  <cp:revision>56</cp:revision>
  <dcterms:created xsi:type="dcterms:W3CDTF">2019-02-09T11:18:15Z</dcterms:created>
  <dcterms:modified xsi:type="dcterms:W3CDTF">2023-12-28T14:41:21Z</dcterms:modified>
</cp:coreProperties>
</file>