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ginform.com/article/sravnitelnaya-konstruktsiya-as-a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Grinch (2018) - Bilibi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-1"/>
            <a:ext cx="916606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5949280"/>
            <a:ext cx="532859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With fun and profit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Grinch: 2018 movie review – The BroncWr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440727" cy="29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19185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Hello. My name’s Grinch. Let’s create a New Year’s Story together. What have we got for New Year’s Day? What do we usually do?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3" y="4005064"/>
            <a:ext cx="8473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trimmings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trippings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fireworks 	hugs 	New Year’s Tree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dancing 		games 		champagne 	postcards 	presents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 laugh 		to have fun 	to watch movies/cartoons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give presents  	to dance 	to congratulate other people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6632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Choose what Grinch are you during New Year’s holidays?</a:t>
            </a:r>
            <a:endParaRPr lang="ru-RU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REVIEW: The Grinch 2018 - Thorold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21171"/>
            <a:ext cx="3464053" cy="195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5573" y="3243616"/>
            <a:ext cx="461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Depressed and eating all the time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1800"/>
            <a:ext cx="379665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659" y="4817721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bad banana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The Grinch': Benedict Cumberbatch brings holiday cheer to box off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87" y="3879753"/>
            <a:ext cx="4397095" cy="214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0183" y="616530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Friendly and happy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m - The Grinch - Into Fi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" y="0"/>
            <a:ext cx="9159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94692"/>
            <a:ext cx="7200800" cy="85869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for watching!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4" y="332656"/>
            <a:ext cx="796287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339" y="5085184"/>
            <a:ext cx="8326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Grinch and his pet Max, using following words: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ean, scary, happy, bad banana, heel, funny, clever, vile, foul, monster, nice, amazing, kind, boring, cool, great, genius, tricky, sweet, careful, gorgeous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Grammar point. Comparing people and things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подобно, как. (указывает на сходство и служит больше для описания.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бычно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стоит после глагола и перед существительным либо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местоимением.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979414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example: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It’ s a town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like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your town.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Smells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like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Christmas.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5" t="29762" r="20463" b="18940"/>
          <a:stretch/>
        </p:blipFill>
        <p:spPr bwMode="auto">
          <a:xfrm>
            <a:off x="5004321" y="2592199"/>
            <a:ext cx="4026083" cy="240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7" t="13407" r="15443" b="18293"/>
          <a:stretch/>
        </p:blipFill>
        <p:spPr bwMode="auto">
          <a:xfrm>
            <a:off x="4557165" y="4516930"/>
            <a:ext cx="3927857" cy="228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2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Grammar point. Comparing people and things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используется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в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сравнительной конструкции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as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  <a:hlinkClick r:id="rId2"/>
              </a:rPr>
              <a:t> ... </a:t>
            </a:r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as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(такой же, как)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(не такой, как)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476" y="2169386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example: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cuddly as a cactus.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charming as an eel.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3" t="17345" r="39650" b="12121"/>
          <a:stretch/>
        </p:blipFill>
        <p:spPr bwMode="auto">
          <a:xfrm>
            <a:off x="6300192" y="2120361"/>
            <a:ext cx="2363901" cy="411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2" t="14682" r="28704" b="13164"/>
          <a:stretch/>
        </p:blipFill>
        <p:spPr bwMode="auto">
          <a:xfrm>
            <a:off x="1979712" y="3985268"/>
            <a:ext cx="3967664" cy="264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9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The Grinch Review: Stolen Seuss - High-Def Digest: The Bonus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4" y="3174073"/>
            <a:ext cx="8752203" cy="15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2809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чем же разница между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Let’s look at examples and get to know: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insist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hometask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— Как твой учитель, я настаиваю на выполнении домашнего задания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insist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hometask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— Как и твой учитель, я настаиваю на выполнении домашнего задания.</a:t>
            </a:r>
          </a:p>
          <a:p>
            <a:pPr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первом предложении 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обозначает: "в качестве, в роли", во втором примере 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передает значение: "подобно, похоже".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171" y="4365104"/>
            <a:ext cx="8525188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Make your examples with following phrases:</a:t>
            </a:r>
          </a:p>
          <a:p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like snowball 	like concrete 	more like a wish  		like the Grinch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Cindy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Lou 	like spring 	like a snowman 		like holiday</a:t>
            </a:r>
          </a:p>
          <a:p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big as 	as gorgeous as 	as cold as 	as vile as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scary as 	as great as 	as small as 	as funny	as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 что же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заменяют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носители языка слово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“VERY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Они заменяют его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REALLY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которое несет то же самое значение: </a:t>
            </a:r>
            <a:r>
              <a:rPr lang="ru-RU" sz="24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очень, в самом деле.</a:t>
            </a:r>
            <a:endParaRPr lang="ru-RU" sz="2400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420888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It’s really personal.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It’s really important.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It’s really big.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is really funny.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is really bad banana.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2420887"/>
            <a:ext cx="4572508" cy="238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15"/>
          <a:stretch/>
        </p:blipFill>
        <p:spPr bwMode="auto">
          <a:xfrm>
            <a:off x="3923928" y="4149081"/>
            <a:ext cx="4831075" cy="245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6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55086"/>
              </p:ext>
            </p:extLst>
          </p:nvPr>
        </p:nvGraphicFramePr>
        <p:xfrm>
          <a:off x="323528" y="260648"/>
          <a:ext cx="8496944" cy="305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Grinch has got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Whose have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got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4077072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awful idea 	good mood 	pet Max 		New Year’s Trees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amily 		broken heart 	presents 		lots of decorations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organ 		house 		cave  		lot’s of bells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green clothes 	red armchair 	loads of snowballs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Movie Review: The Grinch (2018) – Tiger T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2218"/>
            <a:ext cx="4320480" cy="277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 Grinch Characters | Featured Anim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2" t="13601"/>
          <a:stretch/>
        </p:blipFill>
        <p:spPr bwMode="auto">
          <a:xfrm>
            <a:off x="4572000" y="722218"/>
            <a:ext cx="4320480" cy="277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8" t="12595" r="10921" b="13731"/>
          <a:stretch/>
        </p:blipFill>
        <p:spPr bwMode="auto">
          <a:xfrm>
            <a:off x="323528" y="1916832"/>
            <a:ext cx="8478447" cy="466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478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isn’t a letter, this is the letter.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89" y="100150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the difference between “a letter” and “ the letter”?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can you translate it?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rinch (2018) Review — A Poem - Geek Ire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0" y="116632"/>
            <a:ext cx="883298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Phrases to learn and make sentences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528" y="2560779"/>
            <a:ext cx="8496944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A list of errands a mile long – </a:t>
            </a:r>
            <a:r>
              <a:rPr lang="ru-RU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длинный список дел</a:t>
            </a:r>
            <a:endParaRPr lang="en-US" sz="2800" b="1" dirty="0" smtClean="0">
              <a:solidFill>
                <a:srgbClr val="D05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My bad – </a:t>
            </a:r>
            <a:r>
              <a:rPr lang="ru-RU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Мой косяк. / Моя вина</a:t>
            </a:r>
            <a:endParaRPr lang="en-US" sz="2800" b="1" dirty="0" smtClean="0">
              <a:solidFill>
                <a:srgbClr val="D05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I don’t mind – </a:t>
            </a:r>
            <a:r>
              <a:rPr lang="ru-RU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Я не против. / Мне не сложно.</a:t>
            </a:r>
            <a:endParaRPr lang="en-US" sz="2800" b="1" dirty="0" smtClean="0">
              <a:solidFill>
                <a:srgbClr val="D05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To be out of something – </a:t>
            </a:r>
            <a:r>
              <a:rPr lang="ru-RU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закончиться, остаться без чего-то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To give a hug – </a:t>
            </a:r>
            <a:r>
              <a:rPr lang="ru-RU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обниматься</a:t>
            </a:r>
            <a:endParaRPr lang="en-US" sz="2800" b="1" dirty="0" smtClean="0">
              <a:solidFill>
                <a:srgbClr val="D05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To invite somebody – </a:t>
            </a:r>
            <a:r>
              <a:rPr lang="ru-RU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приглашать кого-то</a:t>
            </a:r>
            <a:endParaRPr lang="en-US" sz="2800" b="1" dirty="0" smtClean="0">
              <a:solidFill>
                <a:srgbClr val="D05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To get rid of something – </a:t>
            </a:r>
            <a:r>
              <a:rPr lang="ru-RU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избавляться от чего-то</a:t>
            </a:r>
            <a:endParaRPr lang="en-US" sz="2800" b="1" dirty="0">
              <a:solidFill>
                <a:srgbClr val="D05E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I kind of thought – </a:t>
            </a:r>
            <a:r>
              <a:rPr lang="ru-RU" sz="2800" b="1" dirty="0" smtClean="0">
                <a:solidFill>
                  <a:srgbClr val="D05E00"/>
                </a:solidFill>
                <a:latin typeface="Times New Roman" pitchFamily="18" charset="0"/>
                <a:cs typeface="Times New Roman" pitchFamily="18" charset="0"/>
              </a:rPr>
              <a:t>у меня мелькнула мысль</a:t>
            </a:r>
            <a:endParaRPr lang="en-US" sz="2800" b="1" dirty="0" smtClean="0">
              <a:solidFill>
                <a:srgbClr val="D05E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7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407</TotalTime>
  <Words>309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25</cp:revision>
  <dcterms:modified xsi:type="dcterms:W3CDTF">2023-01-30T10:53:36Z</dcterms:modified>
</cp:coreProperties>
</file>