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321-D43B-4F2D-B296-89A6BB46858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D1E-0F7B-4B92-ADE6-EC76F5B5C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9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321-D43B-4F2D-B296-89A6BB46858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D1E-0F7B-4B92-ADE6-EC76F5B5C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7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321-D43B-4F2D-B296-89A6BB46858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D1E-0F7B-4B92-ADE6-EC76F5B5C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321-D43B-4F2D-B296-89A6BB46858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D1E-0F7B-4B92-ADE6-EC76F5B5C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9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321-D43B-4F2D-B296-89A6BB46858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D1E-0F7B-4B92-ADE6-EC76F5B5C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54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321-D43B-4F2D-B296-89A6BB46858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D1E-0F7B-4B92-ADE6-EC76F5B5C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7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321-D43B-4F2D-B296-89A6BB46858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D1E-0F7B-4B92-ADE6-EC76F5B5C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7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321-D43B-4F2D-B296-89A6BB46858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D1E-0F7B-4B92-ADE6-EC76F5B5C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2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321-D43B-4F2D-B296-89A6BB46858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D1E-0F7B-4B92-ADE6-EC76F5B5C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29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321-D43B-4F2D-B296-89A6BB46858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D1E-0F7B-4B92-ADE6-EC76F5B5C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A321-D43B-4F2D-B296-89A6BB46858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6D1E-0F7B-4B92-ADE6-EC76F5B5C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1A321-D43B-4F2D-B296-89A6BB46858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A6D1E-0F7B-4B92-ADE6-EC76F5B5C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6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Вода для жизни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11817" y="3868230"/>
            <a:ext cx="4256183" cy="1655762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Учитель «МБОУ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СОШ №8 г.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Пересвета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Яшина Татьяна Геннадьевна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858" y="384048"/>
            <a:ext cx="10515600" cy="114261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лан работы: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249423"/>
            <a:ext cx="10515600" cy="384022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Что такое вода?  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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  <a:hlinkClick r:id="rId2" action="ppaction://hlinksldjump"/>
              </a:rPr>
              <a:t>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</a:t>
            </a:r>
          </a:p>
          <a:p>
            <a:pPr marL="457200" indent="-457200">
              <a:buAutoNum type="arabicPeriod"/>
            </a:pPr>
            <a:endParaRPr lang="ru-RU" sz="2800" dirty="0" smtClean="0">
              <a:solidFill>
                <a:schemeClr val="bg2">
                  <a:lumMod val="10000"/>
                </a:schemeClr>
              </a:solidFill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Вода в жизни растений   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  <a:hlinkClick r:id="rId3" action="ppaction://hlinksldjump"/>
              </a:rPr>
              <a:t>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</a:t>
            </a:r>
          </a:p>
          <a:p>
            <a:pPr marL="457200" indent="-457200">
              <a:buAutoNum type="arabicPeriod"/>
            </a:pPr>
            <a:endParaRPr lang="ru-RU" sz="2800" dirty="0" smtClean="0">
              <a:solidFill>
                <a:schemeClr val="bg2">
                  <a:lumMod val="10000"/>
                </a:schemeClr>
              </a:solidFill>
              <a:sym typeface="Wingdings" panose="05000000000000000000" pitchFamily="2" charset="2"/>
            </a:endParaRPr>
          </a:p>
          <a:p>
            <a:pPr marL="457200" indent="-457200">
              <a:buAutoNum type="arabicPeriod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Вода для человека 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  <a:hlinkClick r:id="rId4" action="ppaction://hlinksldjump"/>
              </a:rPr>
              <a:t>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sym typeface="Wingdings" panose="05000000000000000000" pitchFamily="2" charset="2"/>
              </a:rPr>
              <a:t>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3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66928"/>
            <a:ext cx="10515600" cy="104203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Что такое вода?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842" y="2330895"/>
            <a:ext cx="10515600" cy="150018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1850" y="5687568"/>
            <a:ext cx="80467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15" y="3123976"/>
            <a:ext cx="2529861" cy="2563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61" y="2017209"/>
            <a:ext cx="4668940" cy="28594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49" y="1246812"/>
            <a:ext cx="3284220" cy="3284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7" y="838893"/>
            <a:ext cx="3365246" cy="22420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03" y="3464011"/>
            <a:ext cx="4436893" cy="295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00456"/>
            <a:ext cx="10515600" cy="99631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Вода в жизни растений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705799"/>
            <a:ext cx="10515600" cy="150018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1850" y="5678424"/>
            <a:ext cx="81407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852" y="3270821"/>
            <a:ext cx="5489854" cy="2140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2" y="1448679"/>
            <a:ext cx="4980798" cy="36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84632"/>
            <a:ext cx="10515600" cy="107861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>Вода для человека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0570" y="2752344"/>
            <a:ext cx="8165846" cy="9324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1850" y="5742432"/>
            <a:ext cx="85039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86" y="1737758"/>
            <a:ext cx="4457700" cy="3411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2" y="1817960"/>
            <a:ext cx="4141090" cy="2940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62" y="3108811"/>
            <a:ext cx="5311994" cy="330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1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46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Тема Office</vt:lpstr>
      <vt:lpstr>Вода для жизни</vt:lpstr>
      <vt:lpstr>  План работы:</vt:lpstr>
      <vt:lpstr>Что такое вода?</vt:lpstr>
      <vt:lpstr>Вода в жизни растений</vt:lpstr>
      <vt:lpstr>Вода для человека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для жизни</dc:title>
  <dc:creator>Екатерина Лапшина</dc:creator>
  <cp:lastModifiedBy>Школа 8</cp:lastModifiedBy>
  <cp:revision>8</cp:revision>
  <dcterms:created xsi:type="dcterms:W3CDTF">2022-03-29T15:37:22Z</dcterms:created>
  <dcterms:modified xsi:type="dcterms:W3CDTF">2023-02-28T15:42:37Z</dcterms:modified>
</cp:coreProperties>
</file>