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4" r:id="rId2"/>
    <p:sldId id="257" r:id="rId3"/>
    <p:sldId id="278" r:id="rId4"/>
    <p:sldId id="279" r:id="rId5"/>
    <p:sldId id="282" r:id="rId6"/>
    <p:sldId id="283" r:id="rId7"/>
    <p:sldId id="284" r:id="rId8"/>
    <p:sldId id="285" r:id="rId9"/>
    <p:sldId id="277" r:id="rId10"/>
    <p:sldId id="269" r:id="rId11"/>
    <p:sldId id="276" r:id="rId12"/>
    <p:sldId id="268" r:id="rId13"/>
    <p:sldId id="273" r:id="rId14"/>
    <p:sldId id="28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CC20-B2A6-4DAF-9F67-EAC9672AED8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262A-D074-4CE0-92D3-18F0C2960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84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CC20-B2A6-4DAF-9F67-EAC9672AED8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262A-D074-4CE0-92D3-18F0C2960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CC20-B2A6-4DAF-9F67-EAC9672AED8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262A-D074-4CE0-92D3-18F0C2960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CC20-B2A6-4DAF-9F67-EAC9672AED8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262A-D074-4CE0-92D3-18F0C2960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0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CC20-B2A6-4DAF-9F67-EAC9672AED8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262A-D074-4CE0-92D3-18F0C2960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7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CC20-B2A6-4DAF-9F67-EAC9672AED8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262A-D074-4CE0-92D3-18F0C2960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57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CC20-B2A6-4DAF-9F67-EAC9672AED8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262A-D074-4CE0-92D3-18F0C2960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1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CC20-B2A6-4DAF-9F67-EAC9672AED8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262A-D074-4CE0-92D3-18F0C2960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4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CC20-B2A6-4DAF-9F67-EAC9672AED8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262A-D074-4CE0-92D3-18F0C2960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0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CC20-B2A6-4DAF-9F67-EAC9672AED8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262A-D074-4CE0-92D3-18F0C2960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41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CC20-B2A6-4DAF-9F67-EAC9672AED8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262A-D074-4CE0-92D3-18F0C2960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37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5CC20-B2A6-4DAF-9F67-EAC9672AED83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4262A-D074-4CE0-92D3-18F0C2960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8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2194" y="1997839"/>
            <a:ext cx="10208870" cy="286232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Игра  </a:t>
            </a:r>
          </a:p>
          <a:p>
            <a:pPr algn="ctr"/>
            <a:r>
              <a:rPr lang="ru-RU" sz="6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– </a:t>
            </a:r>
          </a:p>
          <a:p>
            <a:pPr algn="ctr"/>
            <a:r>
              <a:rPr lang="ru-RU" sz="6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Это серьезно !!! </a:t>
            </a:r>
          </a:p>
        </p:txBody>
      </p:sp>
    </p:spTree>
    <p:extLst>
      <p:ext uri="{BB962C8B-B14F-4D97-AF65-F5344CB8AC3E}">
        <p14:creationId xmlns:p14="http://schemas.microsoft.com/office/powerpoint/2010/main" val="9636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69" y="578893"/>
            <a:ext cx="8553662" cy="570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1406013" y="5448960"/>
            <a:ext cx="9755638" cy="1287546"/>
            <a:chOff x="1406013" y="5232650"/>
            <a:chExt cx="9755638" cy="1287546"/>
          </a:xfrm>
        </p:grpSpPr>
        <p:sp>
          <p:nvSpPr>
            <p:cNvPr id="6" name="Овал 5"/>
            <p:cNvSpPr/>
            <p:nvPr/>
          </p:nvSpPr>
          <p:spPr>
            <a:xfrm>
              <a:off x="1406013" y="5232650"/>
              <a:ext cx="9755638" cy="12875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54370" y="5414758"/>
              <a:ext cx="56589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i="1" cap="none" spc="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Bookman Old Style" panose="02050604050505020204" pitchFamily="18" charset="0"/>
                </a:rPr>
                <a:t>Кубики </a:t>
              </a:r>
              <a:r>
                <a:rPr lang="ru-RU" sz="5400" b="1" i="1" cap="none" spc="0" dirty="0" err="1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Bookman Old Style" panose="02050604050505020204" pitchFamily="18" charset="0"/>
                </a:rPr>
                <a:t>Блума</a:t>
              </a:r>
              <a:endParaRPr lang="ru-RU" sz="5400" b="1" i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3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541423" y="441528"/>
            <a:ext cx="9755638" cy="1287546"/>
            <a:chOff x="1406013" y="5232650"/>
            <a:chExt cx="9755638" cy="1287546"/>
          </a:xfrm>
        </p:grpSpPr>
        <p:sp>
          <p:nvSpPr>
            <p:cNvPr id="6" name="Овал 5"/>
            <p:cNvSpPr/>
            <p:nvPr/>
          </p:nvSpPr>
          <p:spPr>
            <a:xfrm>
              <a:off x="1406013" y="5232650"/>
              <a:ext cx="9755638" cy="12875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868474" y="5414758"/>
              <a:ext cx="68307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i="1" cap="none" spc="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Bookman Old Style" panose="02050604050505020204" pitchFamily="18" charset="0"/>
                </a:rPr>
                <a:t>ИМАДЖИНАРИУМ</a:t>
              </a:r>
              <a:endParaRPr lang="ru-RU" sz="5400" b="1" i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9" name="Овал 8"/>
          <p:cNvSpPr/>
          <p:nvPr/>
        </p:nvSpPr>
        <p:spPr>
          <a:xfrm>
            <a:off x="3102015" y="1828800"/>
            <a:ext cx="6076709" cy="48150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r="49903" b="51793"/>
          <a:stretch/>
        </p:blipFill>
        <p:spPr>
          <a:xfrm>
            <a:off x="4560425" y="2170601"/>
            <a:ext cx="3113590" cy="41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541423" y="441528"/>
            <a:ext cx="9755638" cy="1287546"/>
            <a:chOff x="1406013" y="5232650"/>
            <a:chExt cx="9755638" cy="1287546"/>
          </a:xfrm>
        </p:grpSpPr>
        <p:sp>
          <p:nvSpPr>
            <p:cNvPr id="6" name="Овал 5"/>
            <p:cNvSpPr/>
            <p:nvPr/>
          </p:nvSpPr>
          <p:spPr>
            <a:xfrm>
              <a:off x="1406013" y="5232650"/>
              <a:ext cx="9755638" cy="12875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823316" y="5414758"/>
              <a:ext cx="892103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i="1" cap="none" spc="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Bookman Old Style" panose="02050604050505020204" pitchFamily="18" charset="0"/>
                </a:rPr>
                <a:t>ДРУДЛЫ - </a:t>
              </a:r>
              <a:r>
                <a:rPr lang="en-US" sz="4800" b="1" i="1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Bookman Old Style" panose="02050604050505020204" pitchFamily="18" charset="0"/>
                </a:rPr>
                <a:t>doodle </a:t>
              </a:r>
              <a:r>
                <a:rPr lang="ru-RU" sz="4800" b="1" i="1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Bookman Old Style" panose="02050604050505020204" pitchFamily="18" charset="0"/>
                </a:rPr>
                <a:t>+ </a:t>
              </a:r>
              <a:r>
                <a:rPr lang="en-US" sz="4800" b="1" i="1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Bookman Old Style" panose="02050604050505020204" pitchFamily="18" charset="0"/>
                </a:rPr>
                <a:t>riddle </a:t>
              </a:r>
              <a:r>
                <a:rPr lang="ru-RU" sz="4800" b="1" i="1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Bookman Old Style" panose="02050604050505020204" pitchFamily="18" charset="0"/>
                </a:rPr>
                <a:t> </a:t>
              </a:r>
              <a:endParaRPr lang="ru-RU" sz="4800" b="1" i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9" name="Овал 8"/>
          <p:cNvSpPr/>
          <p:nvPr/>
        </p:nvSpPr>
        <p:spPr>
          <a:xfrm>
            <a:off x="389680" y="1752370"/>
            <a:ext cx="3067291" cy="26375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33" y="2025568"/>
            <a:ext cx="1676716" cy="19530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97938"/>
            <a:ext cx="4290617" cy="30642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54" y="1911182"/>
            <a:ext cx="4087089" cy="29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46410" y="1594624"/>
            <a:ext cx="11441151" cy="32227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6983" y="1467037"/>
            <a:ext cx="10080004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man Old Style" panose="02050604050505020204" pitchFamily="18" charset="0"/>
              </a:rPr>
              <a:t>P/S</a:t>
            </a:r>
          </a:p>
          <a:p>
            <a:pPr algn="ctr"/>
            <a:endParaRPr lang="ru-RU" sz="4400" b="1" i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44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man Old Style" panose="02050604050505020204" pitchFamily="18" charset="0"/>
              </a:rPr>
              <a:t>НО ЭТО ТОЛЬКО ПРИ УСЛОВИИ, </a:t>
            </a:r>
          </a:p>
          <a:p>
            <a:pPr algn="ctr"/>
            <a:r>
              <a:rPr lang="ru-RU" sz="44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man Old Style" panose="02050604050505020204" pitchFamily="18" charset="0"/>
              </a:rPr>
              <a:t>ЧТО МЫ С ВАМИ УСПЕВАЕМ…</a:t>
            </a:r>
            <a:endParaRPr lang="en-US" sz="4400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Bookman Old Style" panose="02050604050505020204" pitchFamily="18" charset="0"/>
            </a:endParaRPr>
          </a:p>
          <a:p>
            <a:pPr algn="ctr"/>
            <a:endParaRPr lang="ru-RU" sz="4400" b="1" i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46410" y="1594624"/>
            <a:ext cx="11441151" cy="32227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24598" y="1805591"/>
            <a:ext cx="408477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man Old Style" panose="02050604050505020204" pitchFamily="18" charset="0"/>
              </a:rPr>
              <a:t>БЛАГОДАРЮ</a:t>
            </a:r>
          </a:p>
          <a:p>
            <a:pPr algn="ctr"/>
            <a:r>
              <a:rPr lang="ru-RU" sz="44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man Old Style" panose="02050604050505020204" pitchFamily="18" charset="0"/>
              </a:rPr>
              <a:t>ВАС</a:t>
            </a:r>
          </a:p>
          <a:p>
            <a:pPr algn="ctr"/>
            <a:r>
              <a:rPr lang="ru-RU" sz="4400" b="1" i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man Old Style" panose="02050604050505020204" pitchFamily="18" charset="0"/>
              </a:rPr>
              <a:t>ЗА </a:t>
            </a:r>
          </a:p>
          <a:p>
            <a:pPr algn="ctr"/>
            <a:r>
              <a:rPr lang="ru-RU" sz="44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man Old Style" panose="02050604050505020204" pitchFamily="18" charset="0"/>
              </a:rPr>
              <a:t>РАБОТУ!</a:t>
            </a:r>
            <a:endParaRPr lang="ru-RU" sz="4400" b="1" i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19" y="4683512"/>
            <a:ext cx="4360127" cy="1559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19" y="369899"/>
            <a:ext cx="4360127" cy="1559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66" y="4683512"/>
            <a:ext cx="4367204" cy="15976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t="3415" r="3009" b="2439"/>
          <a:stretch/>
        </p:blipFill>
        <p:spPr>
          <a:xfrm>
            <a:off x="895566" y="369899"/>
            <a:ext cx="4360127" cy="15598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36785" y="2299696"/>
            <a:ext cx="7118429" cy="1938992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 Е Д А Г О Г И Ч Е С К А Я</a:t>
            </a:r>
          </a:p>
          <a:p>
            <a:pPr algn="ctr"/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 Н И М А Ц И Я</a:t>
            </a:r>
          </a:p>
        </p:txBody>
      </p:sp>
    </p:spTree>
    <p:extLst>
      <p:ext uri="{BB962C8B-B14F-4D97-AF65-F5344CB8AC3E}">
        <p14:creationId xmlns:p14="http://schemas.microsoft.com/office/powerpoint/2010/main" val="38013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541423" y="441528"/>
            <a:ext cx="9755638" cy="1287546"/>
            <a:chOff x="1406013" y="5232650"/>
            <a:chExt cx="9755638" cy="1287546"/>
          </a:xfrm>
        </p:grpSpPr>
        <p:sp>
          <p:nvSpPr>
            <p:cNvPr id="6" name="Овал 5"/>
            <p:cNvSpPr/>
            <p:nvPr/>
          </p:nvSpPr>
          <p:spPr>
            <a:xfrm>
              <a:off x="1406013" y="5232650"/>
              <a:ext cx="9755638" cy="12875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721800" y="5414758"/>
              <a:ext cx="71240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i="1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Bookman Old Style" panose="02050604050505020204" pitchFamily="18" charset="0"/>
                </a:rPr>
                <a:t>ВЕРЮ  -  НЕ ВЕРЮ</a:t>
              </a:r>
              <a:endParaRPr lang="ru-RU" sz="5400" b="1" i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9" name="Овал 8"/>
          <p:cNvSpPr/>
          <p:nvPr/>
        </p:nvSpPr>
        <p:spPr>
          <a:xfrm>
            <a:off x="1006997" y="1911182"/>
            <a:ext cx="10174147" cy="48150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76" y="2430324"/>
            <a:ext cx="6714281" cy="3776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93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218181" y="259420"/>
            <a:ext cx="9755638" cy="1287546"/>
            <a:chOff x="1406013" y="5232650"/>
            <a:chExt cx="9755638" cy="1287546"/>
          </a:xfrm>
        </p:grpSpPr>
        <p:sp>
          <p:nvSpPr>
            <p:cNvPr id="6" name="Овал 5"/>
            <p:cNvSpPr/>
            <p:nvPr/>
          </p:nvSpPr>
          <p:spPr>
            <a:xfrm>
              <a:off x="1406013" y="5232650"/>
              <a:ext cx="9755638" cy="12875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446630" y="5414758"/>
              <a:ext cx="36744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i="1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Bookman Old Style" panose="02050604050505020204" pitchFamily="18" charset="0"/>
                </a:rPr>
                <a:t>К  В  И  З</a:t>
              </a:r>
              <a:endParaRPr lang="ru-RU" sz="5400" b="1" i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9" name="Овал 8"/>
          <p:cNvSpPr/>
          <p:nvPr/>
        </p:nvSpPr>
        <p:spPr>
          <a:xfrm>
            <a:off x="1218181" y="1546966"/>
            <a:ext cx="9755637" cy="48150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19" y="2149997"/>
            <a:ext cx="6260620" cy="352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26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 b="5087"/>
          <a:stretch/>
        </p:blipFill>
        <p:spPr>
          <a:xfrm>
            <a:off x="661737" y="242125"/>
            <a:ext cx="4684768" cy="637375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130114" y="2421822"/>
            <a:ext cx="6989756" cy="2475031"/>
            <a:chOff x="1406013" y="5232650"/>
            <a:chExt cx="9755638" cy="3164001"/>
          </a:xfrm>
        </p:grpSpPr>
        <p:sp>
          <p:nvSpPr>
            <p:cNvPr id="8" name="Овал 7"/>
            <p:cNvSpPr/>
            <p:nvPr/>
          </p:nvSpPr>
          <p:spPr>
            <a:xfrm>
              <a:off x="1406013" y="5232650"/>
              <a:ext cx="9755638" cy="31640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639014" y="5414757"/>
              <a:ext cx="7289635" cy="22426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i="1" cap="none" spc="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Bookman Old Style" panose="02050604050505020204" pitchFamily="18" charset="0"/>
                </a:rPr>
                <a:t>КРЫЛАТЫЕ</a:t>
              </a:r>
            </a:p>
            <a:p>
              <a:pPr algn="ctr"/>
              <a:r>
                <a:rPr lang="ru-RU" sz="5400" b="1" i="1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Bookman Old Style" panose="02050604050505020204" pitchFamily="18" charset="0"/>
                </a:rPr>
                <a:t>ВЫРАЖЕНИЯ</a:t>
              </a:r>
              <a:endParaRPr lang="ru-RU" sz="5400" b="1" i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3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5" y="250656"/>
            <a:ext cx="5584785" cy="55847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15" y="250656"/>
            <a:ext cx="4237792" cy="63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685" y="208344"/>
            <a:ext cx="3641839" cy="5330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6" y="1770530"/>
            <a:ext cx="6511407" cy="433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57" y="280686"/>
            <a:ext cx="3888461" cy="6246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2" y="717630"/>
            <a:ext cx="4844953" cy="555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541423" y="441528"/>
            <a:ext cx="9755638" cy="1287546"/>
            <a:chOff x="1406013" y="5232650"/>
            <a:chExt cx="9755638" cy="1287546"/>
          </a:xfrm>
        </p:grpSpPr>
        <p:sp>
          <p:nvSpPr>
            <p:cNvPr id="6" name="Овал 5"/>
            <p:cNvSpPr/>
            <p:nvPr/>
          </p:nvSpPr>
          <p:spPr>
            <a:xfrm>
              <a:off x="1406013" y="5232650"/>
              <a:ext cx="9755638" cy="12875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303690" y="5414758"/>
              <a:ext cx="5960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i="1" cap="none" spc="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Bookman Old Style" panose="02050604050505020204" pitchFamily="18" charset="0"/>
                </a:rPr>
                <a:t>Т А Н Г Р А М </a:t>
              </a:r>
              <a:r>
                <a:rPr lang="ru-RU" sz="5400" b="1" i="1" cap="none" spc="0" dirty="0" err="1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Bookman Old Style" panose="02050604050505020204" pitchFamily="18" charset="0"/>
                </a:rPr>
                <a:t>М</a:t>
              </a:r>
              <a:endParaRPr lang="ru-RU" sz="5400" b="1" i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9" name="Овал 8"/>
          <p:cNvSpPr/>
          <p:nvPr/>
        </p:nvSpPr>
        <p:spPr>
          <a:xfrm>
            <a:off x="3102015" y="1828800"/>
            <a:ext cx="6076709" cy="48150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16" y="2569579"/>
            <a:ext cx="4359799" cy="32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71</Words>
  <Application>Microsoft Office PowerPoint</Application>
  <PresentationFormat>Широкоэкранный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Бучель Евгений Александрович</dc:creator>
  <cp:lastModifiedBy>Бучель Евгений Александрович</cp:lastModifiedBy>
  <cp:revision>33</cp:revision>
  <dcterms:created xsi:type="dcterms:W3CDTF">2022-10-12T14:22:09Z</dcterms:created>
  <dcterms:modified xsi:type="dcterms:W3CDTF">2023-12-19T11:56:10Z</dcterms:modified>
</cp:coreProperties>
</file>