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3" r:id="rId5"/>
    <p:sldId id="260" r:id="rId6"/>
    <p:sldId id="264" r:id="rId7"/>
    <p:sldId id="267" r:id="rId8"/>
    <p:sldId id="262" r:id="rId9"/>
    <p:sldId id="261" r:id="rId10"/>
    <p:sldId id="265" r:id="rId11"/>
    <p:sldId id="268" r:id="rId12"/>
    <p:sldId id="269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1F78A-30F6-4E61-A470-3B1416798BE2}" type="datetime1">
              <a:rPr lang="ru-RU">
                <a:solidFill>
                  <a:srgbClr val="632423">
                    <a:tint val="75000"/>
                  </a:srgbClr>
                </a:solidFill>
              </a:rPr>
              <a:pPr>
                <a:defRPr/>
              </a:pPr>
              <a:t>13.04.2022</a:t>
            </a:fld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D06D8-EF00-499E-9CAC-4D2718CBCE5D}" type="slidenum">
              <a:rPr lang="ru-RU">
                <a:solidFill>
                  <a:srgbClr val="632423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4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CF863-5383-48B7-B8DE-E73A2B08F082}" type="datetime1">
              <a:rPr lang="ru-RU">
                <a:solidFill>
                  <a:srgbClr val="632423">
                    <a:tint val="75000"/>
                  </a:srgbClr>
                </a:solidFill>
              </a:rPr>
              <a:pPr>
                <a:defRPr/>
              </a:pPr>
              <a:t>13.04.2022</a:t>
            </a:fld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5088D-3F1C-4AAA-9A04-C9A095E3FDE2}" type="slidenum">
              <a:rPr lang="ru-RU">
                <a:solidFill>
                  <a:srgbClr val="632423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964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B0B1E-FEC9-4087-91D3-822426D76FC8}" type="datetime1">
              <a:rPr lang="ru-RU">
                <a:solidFill>
                  <a:srgbClr val="632423">
                    <a:tint val="75000"/>
                  </a:srgbClr>
                </a:solidFill>
              </a:rPr>
              <a:pPr>
                <a:defRPr/>
              </a:pPr>
              <a:t>13.04.2022</a:t>
            </a:fld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721AD-AA9B-4939-B96A-1CF032446AB0}" type="slidenum">
              <a:rPr lang="ru-RU">
                <a:solidFill>
                  <a:srgbClr val="632423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1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3A192-D03E-49BD-9CC5-098F909EF773}" type="datetime1">
              <a:rPr lang="ru-RU">
                <a:solidFill>
                  <a:srgbClr val="632423">
                    <a:tint val="75000"/>
                  </a:srgbClr>
                </a:solidFill>
              </a:rPr>
              <a:pPr>
                <a:defRPr/>
              </a:pPr>
              <a:t>13.04.2022</a:t>
            </a:fld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51651-24CB-4077-B978-7AA7D7C7FCF2}" type="slidenum">
              <a:rPr lang="ru-RU">
                <a:solidFill>
                  <a:srgbClr val="632423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7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A231F-524C-4E47-9B6F-43076F1177BE}" type="datetime1">
              <a:rPr lang="ru-RU">
                <a:solidFill>
                  <a:srgbClr val="632423">
                    <a:tint val="75000"/>
                  </a:srgbClr>
                </a:solidFill>
              </a:rPr>
              <a:pPr>
                <a:defRPr/>
              </a:pPr>
              <a:t>13.04.2022</a:t>
            </a:fld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DDD07-238B-41A9-A06F-74C285A7A512}" type="slidenum">
              <a:rPr lang="ru-RU">
                <a:solidFill>
                  <a:srgbClr val="632423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600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24901-71A1-466E-95BA-1A5E80BFCB65}" type="datetime1">
              <a:rPr lang="ru-RU">
                <a:solidFill>
                  <a:srgbClr val="632423">
                    <a:tint val="75000"/>
                  </a:srgbClr>
                </a:solidFill>
              </a:rPr>
              <a:pPr>
                <a:defRPr/>
              </a:pPr>
              <a:t>13.04.2022</a:t>
            </a:fld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6D70C-C59A-4AE1-937B-367351E88DDF}" type="slidenum">
              <a:rPr lang="ru-RU">
                <a:solidFill>
                  <a:srgbClr val="632423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972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E4BFB-F0B6-4BB0-87D3-86510C5BE71E}" type="datetime1">
              <a:rPr lang="ru-RU">
                <a:solidFill>
                  <a:srgbClr val="632423">
                    <a:tint val="75000"/>
                  </a:srgbClr>
                </a:solidFill>
              </a:rPr>
              <a:pPr>
                <a:defRPr/>
              </a:pPr>
              <a:t>13.04.2022</a:t>
            </a:fld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61DB6-214F-4687-B912-DE6D91B9F489}" type="slidenum">
              <a:rPr lang="ru-RU">
                <a:solidFill>
                  <a:srgbClr val="632423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014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C4844-9B61-41CF-9C9C-6D28A9D1EF92}" type="datetime1">
              <a:rPr lang="ru-RU">
                <a:solidFill>
                  <a:srgbClr val="632423">
                    <a:tint val="75000"/>
                  </a:srgbClr>
                </a:solidFill>
              </a:rPr>
              <a:pPr>
                <a:defRPr/>
              </a:pPr>
              <a:t>13.04.2022</a:t>
            </a:fld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8A6D7-EA3F-474B-BD9A-BFCFF2CBCE9B}" type="slidenum">
              <a:rPr lang="ru-RU">
                <a:solidFill>
                  <a:srgbClr val="632423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85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366F5-D555-4FDE-ACFD-40B699BD4D52}" type="datetime1">
              <a:rPr lang="ru-RU">
                <a:solidFill>
                  <a:srgbClr val="632423">
                    <a:tint val="75000"/>
                  </a:srgbClr>
                </a:solidFill>
              </a:rPr>
              <a:pPr>
                <a:defRPr/>
              </a:pPr>
              <a:t>13.04.2022</a:t>
            </a:fld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01A3B-E7E8-4F19-871D-EA3A9157E196}" type="slidenum">
              <a:rPr lang="ru-RU">
                <a:solidFill>
                  <a:srgbClr val="632423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740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DCD0-517B-411F-BABC-B52FABC94AB3}" type="datetime1">
              <a:rPr lang="ru-RU">
                <a:solidFill>
                  <a:srgbClr val="632423">
                    <a:tint val="75000"/>
                  </a:srgbClr>
                </a:solidFill>
              </a:rPr>
              <a:pPr>
                <a:defRPr/>
              </a:pPr>
              <a:t>13.04.2022</a:t>
            </a:fld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563F5-680A-487A-830D-36C9CC1B2B18}" type="slidenum">
              <a:rPr lang="ru-RU">
                <a:solidFill>
                  <a:srgbClr val="632423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833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13BB9-5F2E-4DA1-B720-7E3FACD44BB7}" type="datetime1">
              <a:rPr lang="ru-RU">
                <a:solidFill>
                  <a:srgbClr val="632423">
                    <a:tint val="75000"/>
                  </a:srgbClr>
                </a:solidFill>
              </a:rPr>
              <a:pPr>
                <a:defRPr/>
              </a:pPr>
              <a:t>13.04.2022</a:t>
            </a:fld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52D22-7F10-4008-978D-5F3E7BDCE910}" type="slidenum">
              <a:rPr lang="ru-RU">
                <a:solidFill>
                  <a:srgbClr val="632423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44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F1C545-E229-488F-B625-0775EDC385AA}" type="datetime1">
              <a:rPr lang="ru-RU">
                <a:solidFill>
                  <a:srgbClr val="632423">
                    <a:tint val="75000"/>
                  </a:srgbClr>
                </a:solidFill>
              </a:rPr>
              <a:pPr>
                <a:defRPr/>
              </a:pPr>
              <a:t>13.04.2022</a:t>
            </a:fld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F47440-4B98-475C-BDA4-125B9583032B}" type="slidenum">
              <a:rPr lang="ru-RU">
                <a:solidFill>
                  <a:srgbClr val="632423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1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852936"/>
            <a:ext cx="7772400" cy="1470025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«Партизанское движение в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Сучанской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 долине»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992888" cy="17526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C0404"/>
                </a:solidFill>
              </a:rPr>
              <a:t>МБОУ «СОШ № 29 </a:t>
            </a:r>
            <a:r>
              <a:rPr lang="ru-RU" sz="2000" b="1" dirty="0" err="1" smtClean="0">
                <a:solidFill>
                  <a:srgbClr val="0C0404"/>
                </a:solidFill>
              </a:rPr>
              <a:t>с.Центральное</a:t>
            </a:r>
            <a:r>
              <a:rPr lang="ru-RU" sz="2000" b="1" dirty="0" smtClean="0">
                <a:solidFill>
                  <a:srgbClr val="0C0404"/>
                </a:solidFill>
              </a:rPr>
              <a:t>»</a:t>
            </a:r>
          </a:p>
          <a:p>
            <a:r>
              <a:rPr lang="ru-RU" sz="2000" b="1" dirty="0" err="1" smtClean="0">
                <a:solidFill>
                  <a:srgbClr val="0C0404"/>
                </a:solidFill>
              </a:rPr>
              <a:t>Шкотовского</a:t>
            </a:r>
            <a:r>
              <a:rPr lang="ru-RU" sz="2000" b="1" dirty="0" smtClean="0">
                <a:solidFill>
                  <a:srgbClr val="0C0404"/>
                </a:solidFill>
              </a:rPr>
              <a:t> района</a:t>
            </a:r>
          </a:p>
          <a:p>
            <a:r>
              <a:rPr lang="ru-RU" sz="2000" b="1" dirty="0" smtClean="0">
                <a:solidFill>
                  <a:srgbClr val="0C0404"/>
                </a:solidFill>
              </a:rPr>
              <a:t>Приморского края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Районное историческое мероприятие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«Этих дней не смолкнет слава»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683568" y="5013176"/>
            <a:ext cx="79928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 smtClean="0">
                <a:solidFill>
                  <a:schemeClr val="tx1"/>
                </a:solidFill>
              </a:rPr>
              <a:t>Участники: Бобрик Даниил (11 </a:t>
            </a:r>
            <a:r>
              <a:rPr lang="ru-RU" sz="1600" b="1" dirty="0" err="1" smtClean="0">
                <a:solidFill>
                  <a:schemeClr val="tx1"/>
                </a:solidFill>
              </a:rPr>
              <a:t>кл</a:t>
            </a:r>
            <a:r>
              <a:rPr lang="ru-RU" sz="1600" b="1" dirty="0" smtClean="0">
                <a:solidFill>
                  <a:schemeClr val="tx1"/>
                </a:solidFill>
              </a:rPr>
              <a:t>.), Теплова Алёна (8 </a:t>
            </a:r>
            <a:r>
              <a:rPr lang="ru-RU" sz="1600" b="1" dirty="0" err="1" smtClean="0">
                <a:solidFill>
                  <a:schemeClr val="tx1"/>
                </a:solidFill>
              </a:rPr>
              <a:t>кл</a:t>
            </a:r>
            <a:r>
              <a:rPr lang="ru-RU" sz="1600" b="1" dirty="0" smtClean="0">
                <a:solidFill>
                  <a:schemeClr val="tx1"/>
                </a:solidFill>
              </a:rPr>
              <a:t>.), </a:t>
            </a:r>
            <a:r>
              <a:rPr lang="ru-RU" sz="1600" b="1" dirty="0" err="1" smtClean="0">
                <a:solidFill>
                  <a:schemeClr val="tx1"/>
                </a:solidFill>
              </a:rPr>
              <a:t>Суровушкин</a:t>
            </a:r>
            <a:r>
              <a:rPr lang="ru-RU" sz="1600" b="1" dirty="0" smtClean="0">
                <a:solidFill>
                  <a:schemeClr val="tx1"/>
                </a:solidFill>
              </a:rPr>
              <a:t> Илья (11 </a:t>
            </a:r>
            <a:r>
              <a:rPr lang="ru-RU" sz="1600" b="1" dirty="0" err="1" smtClean="0">
                <a:solidFill>
                  <a:schemeClr val="tx1"/>
                </a:solidFill>
              </a:rPr>
              <a:t>кл</a:t>
            </a:r>
            <a:r>
              <a:rPr lang="ru-RU" sz="1600" b="1" dirty="0" smtClean="0">
                <a:solidFill>
                  <a:schemeClr val="tx1"/>
                </a:solidFill>
              </a:rPr>
              <a:t>.), Лукичёв Денис (10 </a:t>
            </a:r>
            <a:r>
              <a:rPr lang="ru-RU" sz="1600" b="1" dirty="0" err="1" smtClean="0">
                <a:solidFill>
                  <a:schemeClr val="tx1"/>
                </a:solidFill>
              </a:rPr>
              <a:t>кл</a:t>
            </a:r>
            <a:r>
              <a:rPr lang="ru-RU" sz="1600" b="1" dirty="0" smtClean="0">
                <a:solidFill>
                  <a:schemeClr val="tx1"/>
                </a:solidFill>
              </a:rPr>
              <a:t>.), Иконников Даниил (8кл.)</a:t>
            </a:r>
          </a:p>
          <a:p>
            <a:pPr algn="l"/>
            <a:endParaRPr lang="ru-RU" sz="1600" b="1" dirty="0">
              <a:solidFill>
                <a:schemeClr val="tx1"/>
              </a:solidFill>
            </a:endParaRPr>
          </a:p>
          <a:p>
            <a:pPr algn="l"/>
            <a:r>
              <a:rPr lang="ru-RU" sz="1600" b="1" dirty="0" smtClean="0">
                <a:solidFill>
                  <a:schemeClr val="tx1"/>
                </a:solidFill>
              </a:rPr>
              <a:t>Руководители:          Вандышева Наталья Николаевна,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Касилова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Елена Александровна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l"/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                                     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75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C3A192-D03E-49BD-9CC5-098F909EF773}" type="datetime1">
              <a:rPr lang="ru-RU" smtClean="0">
                <a:solidFill>
                  <a:srgbClr val="632423">
                    <a:tint val="75000"/>
                  </a:srgbClr>
                </a:solidFill>
              </a:rPr>
              <a:pPr>
                <a:defRPr/>
              </a:pPr>
              <a:t>13.04.2022</a:t>
            </a:fld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51651-24CB-4077-B978-7AA7D7C7FCF2}" type="slidenum">
              <a:rPr lang="ru-RU" smtClean="0">
                <a:solidFill>
                  <a:srgbClr val="632423">
                    <a:tint val="75000"/>
                  </a:srgbClr>
                </a:solidFill>
              </a:rPr>
              <a:pPr>
                <a:defRPr/>
              </a:pPr>
              <a:t>10</a:t>
            </a:fld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464461" cy="5472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2092" y="5738572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Подъезд к одной из </a:t>
            </a:r>
            <a:r>
              <a:rPr lang="ru-RU" b="1" dirty="0" err="1" smtClean="0"/>
              <a:t>Сучанских</a:t>
            </a:r>
            <a:r>
              <a:rPr lang="ru-RU" b="1" dirty="0" smtClean="0"/>
              <a:t> шахт. 1920-е гг..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0431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C3A192-D03E-49BD-9CC5-098F909EF773}" type="datetime1">
              <a:rPr lang="ru-RU" smtClean="0">
                <a:solidFill>
                  <a:srgbClr val="632423">
                    <a:tint val="75000"/>
                  </a:srgbClr>
                </a:solidFill>
              </a:rPr>
              <a:pPr>
                <a:defRPr/>
              </a:pPr>
              <a:t>13.04.2022</a:t>
            </a:fld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51651-24CB-4077-B978-7AA7D7C7FCF2}" type="slidenum">
              <a:rPr lang="ru-RU" smtClean="0">
                <a:solidFill>
                  <a:srgbClr val="632423">
                    <a:tint val="75000"/>
                  </a:srgbClr>
                </a:solidFill>
              </a:rPr>
              <a:pPr>
                <a:defRPr/>
              </a:pPr>
              <a:t>11</a:t>
            </a:fld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7075"/>
            <a:ext cx="7776864" cy="5445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91680" y="5714356"/>
            <a:ext cx="4542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Участок от ст. Сучан 2 до ст. Фанза. 1920-е г.</a:t>
            </a:r>
          </a:p>
        </p:txBody>
      </p:sp>
    </p:spTree>
    <p:extLst>
      <p:ext uri="{BB962C8B-B14F-4D97-AF65-F5344CB8AC3E}">
        <p14:creationId xmlns:p14="http://schemas.microsoft.com/office/powerpoint/2010/main" val="5839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C3A192-D03E-49BD-9CC5-098F909EF773}" type="datetime1">
              <a:rPr lang="ru-RU" smtClean="0">
                <a:solidFill>
                  <a:srgbClr val="632423">
                    <a:tint val="75000"/>
                  </a:srgbClr>
                </a:solidFill>
              </a:rPr>
              <a:pPr>
                <a:defRPr/>
              </a:pPr>
              <a:t>13.04.2022</a:t>
            </a:fld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51651-24CB-4077-B978-7AA7D7C7FCF2}" type="slidenum">
              <a:rPr lang="ru-RU" smtClean="0">
                <a:solidFill>
                  <a:srgbClr val="632423">
                    <a:tint val="75000"/>
                  </a:srgbClr>
                </a:solidFill>
              </a:rPr>
              <a:pPr>
                <a:defRPr/>
              </a:pPr>
              <a:t>12</a:t>
            </a:fld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280" r="-3328" b="24902"/>
          <a:stretch/>
        </p:blipFill>
        <p:spPr bwMode="auto">
          <a:xfrm>
            <a:off x="827584" y="404664"/>
            <a:ext cx="7548102" cy="570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2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F366F5-D555-4FDE-ACFD-40B699BD4D52}" type="datetime1">
              <a:rPr lang="ru-RU" smtClean="0">
                <a:solidFill>
                  <a:srgbClr val="632423">
                    <a:tint val="75000"/>
                  </a:srgbClr>
                </a:solidFill>
              </a:rPr>
              <a:pPr>
                <a:defRPr/>
              </a:pPr>
              <a:t>13.04.2022</a:t>
            </a:fld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001A3B-E7E8-4F19-871D-EA3A9157E196}" type="slidenum">
              <a:rPr lang="ru-RU" smtClean="0">
                <a:solidFill>
                  <a:srgbClr val="632423">
                    <a:tint val="75000"/>
                  </a:srgbClr>
                </a:solidFill>
              </a:rPr>
              <a:pPr>
                <a:defRPr/>
              </a:pPr>
              <a:t>13</a:t>
            </a:fld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6852" y="5633864"/>
            <a:ext cx="7198246" cy="12241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14282" y="275146"/>
            <a:ext cx="8786874" cy="164307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Шагнувших в бессмертие чтим имена.</a:t>
            </a: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Не многих тогда возвратила война.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38" y="1772816"/>
            <a:ext cx="6645275" cy="424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89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C3A192-D03E-49BD-9CC5-098F909EF773}" type="datetime1">
              <a:rPr lang="ru-RU" smtClean="0">
                <a:solidFill>
                  <a:srgbClr val="632423">
                    <a:tint val="75000"/>
                  </a:srgbClr>
                </a:solidFill>
              </a:rPr>
              <a:pPr>
                <a:defRPr/>
              </a:pPr>
              <a:t>13.04.2022</a:t>
            </a:fld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51651-24CB-4077-B978-7AA7D7C7FCF2}" type="slidenum">
              <a:rPr lang="ru-RU" smtClean="0">
                <a:solidFill>
                  <a:srgbClr val="632423">
                    <a:tint val="75000"/>
                  </a:srgbClr>
                </a:solidFill>
              </a:rPr>
              <a:pPr>
                <a:defRPr/>
              </a:pPr>
              <a:t>2</a:t>
            </a:fld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  <p:pic>
        <p:nvPicPr>
          <p:cNvPr id="6" name="Рисунок 5" descr="http://data.cyclowiki.org/images/6/6f/%D0%98%D0%BB%D1%8C%D1%8E%D1%85%D0%BE%D0%B2_%D0%9D%D0%B8%D0%BA%D0%BE%D0%BB%D0%B0%D0%B9_%D0%9A%D0%B8%D1%80%D0%B8%D0%BB%D0%BB%D0%BE%D0%B2%D0%B8%D1%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280" y="1900102"/>
            <a:ext cx="2520280" cy="36171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kraeved.info/img/thumbs/66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8806" y="1700808"/>
            <a:ext cx="2592288" cy="36419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971600" y="5517232"/>
            <a:ext cx="23359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/>
              <a:t>Ильюхов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Николай Кириллович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47168" y="5445224"/>
            <a:ext cx="24166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/>
              <a:t>Мечик</a:t>
            </a:r>
            <a:r>
              <a:rPr lang="ru-RU" b="1" dirty="0"/>
              <a:t> </a:t>
            </a:r>
            <a:endParaRPr lang="ru-RU" b="1" dirty="0" smtClean="0"/>
          </a:p>
          <a:p>
            <a:pPr algn="ctr"/>
            <a:r>
              <a:rPr lang="ru-RU" b="1" dirty="0" smtClean="0"/>
              <a:t>Тимофей </a:t>
            </a:r>
            <a:r>
              <a:rPr lang="ru-RU" b="1" dirty="0"/>
              <a:t>Анисимович</a:t>
            </a:r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97258" y="275146"/>
            <a:ext cx="8786874" cy="113763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Квартира учителя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Ильюхова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54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C3A192-D03E-49BD-9CC5-098F909EF773}" type="datetime1">
              <a:rPr lang="ru-RU" smtClean="0">
                <a:solidFill>
                  <a:srgbClr val="632423">
                    <a:tint val="75000"/>
                  </a:srgbClr>
                </a:solidFill>
              </a:rPr>
              <a:pPr>
                <a:defRPr/>
              </a:pPr>
              <a:t>13.04.2022</a:t>
            </a:fld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51651-24CB-4077-B978-7AA7D7C7FCF2}" type="slidenum">
              <a:rPr lang="ru-RU" smtClean="0">
                <a:solidFill>
                  <a:srgbClr val="632423">
                    <a:tint val="75000"/>
                  </a:srgbClr>
                </a:solidFill>
              </a:rPr>
              <a:pPr>
                <a:defRPr/>
              </a:pPr>
              <a:t>3</a:t>
            </a:fld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  <p:pic>
        <p:nvPicPr>
          <p:cNvPr id="1026" name="Picture 2" descr="G:\505px-Карта_Сучанской_операции_1919_г.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4664"/>
            <a:ext cx="5004199" cy="593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6372200" y="2204864"/>
            <a:ext cx="6480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150943" y="2342264"/>
            <a:ext cx="6480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95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C3A192-D03E-49BD-9CC5-098F909EF773}" type="datetime1">
              <a:rPr lang="ru-RU" smtClean="0">
                <a:solidFill>
                  <a:srgbClr val="632423">
                    <a:tint val="75000"/>
                  </a:srgbClr>
                </a:solidFill>
              </a:rPr>
              <a:pPr>
                <a:defRPr/>
              </a:pPr>
              <a:t>13.04.2022</a:t>
            </a:fld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51651-24CB-4077-B978-7AA7D7C7FCF2}" type="slidenum">
              <a:rPr lang="ru-RU" smtClean="0">
                <a:solidFill>
                  <a:srgbClr val="632423">
                    <a:tint val="75000"/>
                  </a:srgbClr>
                </a:solidFill>
              </a:rPr>
              <a:pPr>
                <a:defRPr/>
              </a:pPr>
              <a:t>4</a:t>
            </a:fld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124744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«Всем, всем, всем.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Пламя революционного восстания рабочих и крестьян охватило все села Сучана. Вот уже неделя, как восставшие против белогвардейщины и интервенции красные партизаны выдерживают бешеный напор банды генерала Смирнова. Мы восстали потому, что страстно хотим помочь нашей Советской стране свергнуть палача Колчака, восстановить советскую власть в Сибири и на Дальнем Востоке и прогнать интервентов. Помогите нам. Организуйте партизанские отряды, идите в бой с нашим вековечным врагом. Поддержите нас. Да здравствуют советы! Долой палачей! Ни пяди не уступайте завоеваний революции.»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49710" y="275146"/>
            <a:ext cx="8516588" cy="84959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Воззвание о помощи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6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Ж._д._широкой_колеи_</a:t>
            </a:r>
            <a:r>
              <a:rPr lang="ru-RU" sz="2400" b="1" dirty="0" err="1"/>
              <a:t>ст</a:t>
            </a:r>
            <a:r>
              <a:rPr lang="ru-RU" sz="2400" b="1" dirty="0"/>
              <a:t>._Угольная_—_</a:t>
            </a:r>
            <a:r>
              <a:rPr lang="ru-RU" sz="2400" b="1" dirty="0" err="1"/>
              <a:t>Кангауз</a:t>
            </a:r>
            <a:r>
              <a:rPr lang="ru-RU" sz="2400" b="1" dirty="0"/>
              <a:t>_—_Сучан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C3A192-D03E-49BD-9CC5-098F909EF773}" type="datetime1">
              <a:rPr lang="ru-RU" smtClean="0">
                <a:solidFill>
                  <a:srgbClr val="632423">
                    <a:tint val="75000"/>
                  </a:srgbClr>
                </a:solidFill>
              </a:rPr>
              <a:pPr>
                <a:defRPr/>
              </a:pPr>
              <a:t>13.04.2022</a:t>
            </a:fld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51651-24CB-4077-B978-7AA7D7C7FCF2}" type="slidenum">
              <a:rPr lang="ru-RU" smtClean="0">
                <a:solidFill>
                  <a:srgbClr val="632423">
                    <a:tint val="75000"/>
                  </a:srgbClr>
                </a:solidFill>
              </a:rPr>
              <a:pPr>
                <a:defRPr/>
              </a:pPr>
              <a:t>5</a:t>
            </a:fld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  <p:pic>
        <p:nvPicPr>
          <p:cNvPr id="2050" name="Picture 2" descr="C:\Users\Nikita\Desktop\Ж._д._широкой_колеи_ст._Угольная_—_Кангауз_—_Суч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14" y="1052736"/>
            <a:ext cx="8640960" cy="546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/>
          <p:cNvSpPr/>
          <p:nvPr/>
        </p:nvSpPr>
        <p:spPr>
          <a:xfrm rot="20618080">
            <a:off x="4620119" y="3113710"/>
            <a:ext cx="1923513" cy="504056"/>
          </a:xfrm>
          <a:prstGeom prst="rightArrow">
            <a:avLst>
              <a:gd name="adj1" fmla="val 50000"/>
              <a:gd name="adj2" fmla="val 517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555776" y="1921507"/>
            <a:ext cx="1938048" cy="504056"/>
          </a:xfrm>
          <a:prstGeom prst="rightArrow">
            <a:avLst>
              <a:gd name="adj1" fmla="val 50000"/>
              <a:gd name="adj2" fmla="val 517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59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C3A192-D03E-49BD-9CC5-098F909EF773}" type="datetime1">
              <a:rPr lang="ru-RU" smtClean="0">
                <a:solidFill>
                  <a:srgbClr val="632423">
                    <a:tint val="75000"/>
                  </a:srgbClr>
                </a:solidFill>
              </a:rPr>
              <a:pPr>
                <a:defRPr/>
              </a:pPr>
              <a:t>13.04.2022</a:t>
            </a:fld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51651-24CB-4077-B978-7AA7D7C7FCF2}" type="slidenum">
              <a:rPr lang="ru-RU" smtClean="0">
                <a:solidFill>
                  <a:srgbClr val="632423">
                    <a:tint val="75000"/>
                  </a:srgbClr>
                </a:solidFill>
              </a:rPr>
              <a:pPr>
                <a:defRPr/>
              </a:pPr>
              <a:t>6</a:t>
            </a:fld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6" r="-8514" b="2562"/>
          <a:stretch/>
        </p:blipFill>
        <p:spPr bwMode="auto">
          <a:xfrm>
            <a:off x="1043608" y="116632"/>
            <a:ext cx="6504787" cy="625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4546848" y="836712"/>
            <a:ext cx="91440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932040" y="2348880"/>
            <a:ext cx="91440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461248" y="4293096"/>
            <a:ext cx="112697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96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C3A192-D03E-49BD-9CC5-098F909EF773}" type="datetime1">
              <a:rPr lang="ru-RU" smtClean="0">
                <a:solidFill>
                  <a:srgbClr val="632423">
                    <a:tint val="75000"/>
                  </a:srgbClr>
                </a:solidFill>
              </a:rPr>
              <a:pPr>
                <a:defRPr/>
              </a:pPr>
              <a:t>13.04.2022</a:t>
            </a:fld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51651-24CB-4077-B978-7AA7D7C7FCF2}" type="slidenum">
              <a:rPr lang="ru-RU" smtClean="0">
                <a:solidFill>
                  <a:srgbClr val="632423">
                    <a:tint val="75000"/>
                  </a:srgbClr>
                </a:solidFill>
              </a:rPr>
              <a:pPr>
                <a:defRPr/>
              </a:pPr>
              <a:t>7</a:t>
            </a:fld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49710" y="548680"/>
            <a:ext cx="8516588" cy="144016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 1919 года, село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Фроловка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Съезд командиров партизанских отрядов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280" r="-3328" b="24902"/>
          <a:stretch/>
        </p:blipFill>
        <p:spPr bwMode="auto">
          <a:xfrm>
            <a:off x="1907704" y="2060848"/>
            <a:ext cx="5171950" cy="390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 6"/>
          <p:cNvSpPr/>
          <p:nvPr/>
        </p:nvSpPr>
        <p:spPr>
          <a:xfrm>
            <a:off x="2339752" y="2071970"/>
            <a:ext cx="91440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579278" y="2432010"/>
            <a:ext cx="1028725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860032" y="2584410"/>
            <a:ext cx="91440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097760" y="3975047"/>
            <a:ext cx="1202432" cy="7104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012160" y="4725144"/>
            <a:ext cx="576064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749280" y="5157192"/>
            <a:ext cx="576064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588496" y="5589240"/>
            <a:ext cx="999728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2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C3A192-D03E-49BD-9CC5-098F909EF773}" type="datetime1">
              <a:rPr lang="ru-RU" smtClean="0">
                <a:solidFill>
                  <a:srgbClr val="632423">
                    <a:tint val="75000"/>
                  </a:srgbClr>
                </a:solidFill>
              </a:rPr>
              <a:pPr>
                <a:defRPr/>
              </a:pPr>
              <a:t>13.04.2022</a:t>
            </a:fld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51651-24CB-4077-B978-7AA7D7C7FCF2}" type="slidenum">
              <a:rPr lang="ru-RU" smtClean="0">
                <a:solidFill>
                  <a:srgbClr val="632423">
                    <a:tint val="75000"/>
                  </a:srgbClr>
                </a:solidFill>
              </a:rPr>
              <a:pPr>
                <a:defRPr/>
              </a:pPr>
              <a:t>8</a:t>
            </a:fld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06566" y="5877272"/>
            <a:ext cx="3363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Моисей Израилевич Губельман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63019" y="5877272"/>
            <a:ext cx="2576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Сергей Георгиевич Лазо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90535"/>
            <a:ext cx="2880320" cy="40867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0" r="23774"/>
          <a:stretch/>
        </p:blipFill>
        <p:spPr bwMode="auto">
          <a:xfrm>
            <a:off x="5148065" y="1790534"/>
            <a:ext cx="2827302" cy="40867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53271" y="116632"/>
            <a:ext cx="8516588" cy="144016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20-е числа мая, заседание Временного военно-революционного штаба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Ольгинского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уезда,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с.Анучино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89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C3A192-D03E-49BD-9CC5-098F909EF773}" type="datetime1">
              <a:rPr lang="ru-RU" smtClean="0">
                <a:solidFill>
                  <a:srgbClr val="632423">
                    <a:tint val="75000"/>
                  </a:srgbClr>
                </a:solidFill>
              </a:rPr>
              <a:pPr>
                <a:defRPr/>
              </a:pPr>
              <a:t>13.04.2022</a:t>
            </a:fld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51651-24CB-4077-B978-7AA7D7C7FCF2}" type="slidenum">
              <a:rPr lang="ru-RU" smtClean="0">
                <a:solidFill>
                  <a:srgbClr val="632423">
                    <a:tint val="75000"/>
                  </a:srgbClr>
                </a:solidFill>
              </a:rPr>
              <a:pPr>
                <a:defRPr/>
              </a:pPr>
              <a:t>9</a:t>
            </a:fld>
            <a:endParaRPr lang="ru-RU">
              <a:solidFill>
                <a:srgbClr val="632423">
                  <a:tint val="75000"/>
                </a:srgbClr>
              </a:solidFill>
            </a:endParaRPr>
          </a:p>
        </p:txBody>
      </p:sp>
      <p:pic>
        <p:nvPicPr>
          <p:cNvPr id="6" name="Рисунок 5" descr="https://coollib.com/i/54/279854/img_11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24" y="2132856"/>
            <a:ext cx="5184140" cy="423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508104" y="2405191"/>
            <a:ext cx="33843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Группа руководящего состава </a:t>
            </a:r>
            <a:r>
              <a:rPr lang="ru-RU" dirty="0" err="1" smtClean="0"/>
              <a:t>сучанских</a:t>
            </a:r>
            <a:r>
              <a:rPr lang="ru-RU" dirty="0" smtClean="0"/>
              <a:t> партизан. Сняты на крыльце </a:t>
            </a:r>
            <a:r>
              <a:rPr lang="ru-RU" dirty="0" err="1" smtClean="0"/>
              <a:t>Фроловской</a:t>
            </a:r>
            <a:r>
              <a:rPr lang="ru-RU" dirty="0" smtClean="0"/>
              <a:t> школы, где помещался </a:t>
            </a:r>
            <a:r>
              <a:rPr lang="ru-RU" dirty="0" err="1" smtClean="0"/>
              <a:t>Ольгинский</a:t>
            </a:r>
            <a:r>
              <a:rPr lang="ru-RU" dirty="0" smtClean="0"/>
              <a:t> </a:t>
            </a:r>
            <a:r>
              <a:rPr lang="ru-RU" dirty="0" err="1" smtClean="0"/>
              <a:t>ревштаб</a:t>
            </a:r>
            <a:r>
              <a:rPr lang="ru-RU" dirty="0" smtClean="0"/>
              <a:t>.</a:t>
            </a:r>
          </a:p>
          <a:p>
            <a:r>
              <a:rPr lang="ru-RU" dirty="0" smtClean="0"/>
              <a:t>1) Титов-Гоголев.</a:t>
            </a:r>
          </a:p>
          <a:p>
            <a:r>
              <a:rPr lang="ru-RU" dirty="0" smtClean="0"/>
              <a:t>2) </a:t>
            </a:r>
            <a:r>
              <a:rPr lang="ru-RU" dirty="0" err="1" smtClean="0"/>
              <a:t>Бабарыкин</a:t>
            </a:r>
            <a:r>
              <a:rPr lang="ru-RU" dirty="0" smtClean="0"/>
              <a:t>.</a:t>
            </a:r>
          </a:p>
          <a:p>
            <a:r>
              <a:rPr lang="ru-RU" dirty="0" smtClean="0"/>
              <a:t>3) </a:t>
            </a:r>
            <a:r>
              <a:rPr lang="ru-RU" dirty="0" err="1" smtClean="0"/>
              <a:t>Ильюхов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4) Тетерин-Петров.</a:t>
            </a:r>
          </a:p>
          <a:p>
            <a:r>
              <a:rPr lang="ru-RU" dirty="0" smtClean="0"/>
              <a:t>5) Глубоков.</a:t>
            </a:r>
          </a:p>
          <a:p>
            <a:r>
              <a:rPr lang="ru-RU" dirty="0" smtClean="0"/>
              <a:t>6) </a:t>
            </a:r>
            <a:r>
              <a:rPr lang="ru-RU" dirty="0" err="1" smtClean="0"/>
              <a:t>Тужиков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7) Мартынов.</a:t>
            </a:r>
          </a:p>
          <a:p>
            <a:r>
              <a:rPr lang="ru-RU" dirty="0" smtClean="0"/>
              <a:t>8) Самусенко.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94148" y="188640"/>
            <a:ext cx="8516588" cy="144016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20-е числа мая, заседание Временного военно-революционного штаба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Ольгинского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уезда,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с.Анучино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705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стория  3">
  <a:themeElements>
    <a:clrScheme name="Другая 39">
      <a:dk1>
        <a:srgbClr val="632423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344</Words>
  <Application>Microsoft Office PowerPoint</Application>
  <PresentationFormat>Экран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История  3</vt:lpstr>
      <vt:lpstr>«Партизанское движение в Сучанской долине»</vt:lpstr>
      <vt:lpstr>Презентация PowerPoint</vt:lpstr>
      <vt:lpstr>Презентация PowerPoint</vt:lpstr>
      <vt:lpstr>Презентация PowerPoint</vt:lpstr>
      <vt:lpstr>Ж._д._широкой_колеи_ст._Угольная_—_Кангауз_—_Сучан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«Партизанское движение в Сучанской долине»</dc:title>
  <dc:creator>Nikita</dc:creator>
  <cp:lastModifiedBy>Nikita</cp:lastModifiedBy>
  <cp:revision>14</cp:revision>
  <dcterms:created xsi:type="dcterms:W3CDTF">2022-04-11T07:57:18Z</dcterms:created>
  <dcterms:modified xsi:type="dcterms:W3CDTF">2022-04-13T10:45:50Z</dcterms:modified>
</cp:coreProperties>
</file>