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73" r:id="rId3"/>
    <p:sldId id="280" r:id="rId4"/>
    <p:sldId id="274" r:id="rId5"/>
    <p:sldId id="282" r:id="rId6"/>
    <p:sldId id="277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9F9D7-9736-4BEF-A37B-ABF7E4AEB847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C6D585-EC07-4FD3-AB1F-1BB35847B963}" type="pres">
      <dgm:prSet presAssocID="{1E29F9D7-9736-4BEF-A37B-ABF7E4AEB84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C82A5-3B0D-464B-B76C-01DA069C6D40}" type="presOf" srcId="{1E29F9D7-9736-4BEF-A37B-ABF7E4AEB847}" destId="{3CC6D585-EC07-4FD3-AB1F-1BB35847B963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434CA-95CB-4E13-BBF0-84591807828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9C7320-EFE1-4533-8E8D-4E7C6FDDF997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Продуктивная деятельность</a:t>
          </a:r>
        </a:p>
      </dgm:t>
    </dgm:pt>
    <dgm:pt modelId="{A6FF5EA1-F693-4433-9316-B1EAA2F7531A}" type="parTrans" cxnId="{F18600BD-AFE9-462A-8A53-546DC31A97D2}">
      <dgm:prSet/>
      <dgm:spPr/>
      <dgm:t>
        <a:bodyPr/>
        <a:lstStyle/>
        <a:p>
          <a:endParaRPr lang="ru-RU"/>
        </a:p>
      </dgm:t>
    </dgm:pt>
    <dgm:pt modelId="{393B38EF-4744-41B7-AC1B-B3AEF13931DD}" type="sibTrans" cxnId="{F18600BD-AFE9-462A-8A53-546DC31A97D2}">
      <dgm:prSet/>
      <dgm:spPr/>
      <dgm:t>
        <a:bodyPr/>
        <a:lstStyle/>
        <a:p>
          <a:endParaRPr lang="ru-RU"/>
        </a:p>
      </dgm:t>
    </dgm:pt>
    <dgm:pt modelId="{5987A35F-6C12-404D-91F6-33B70FCDCA68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Экспериментальная деятельность</a:t>
          </a:r>
        </a:p>
      </dgm:t>
    </dgm:pt>
    <dgm:pt modelId="{AD7FBCD9-EF8C-4404-A886-96BCE9DF40E3}" type="parTrans" cxnId="{E62155EC-BB31-4AD7-A12C-20AE2042ED64}">
      <dgm:prSet/>
      <dgm:spPr/>
      <dgm:t>
        <a:bodyPr/>
        <a:lstStyle/>
        <a:p>
          <a:endParaRPr lang="ru-RU"/>
        </a:p>
      </dgm:t>
    </dgm:pt>
    <dgm:pt modelId="{B4633CF3-E6A9-4AB1-875D-5F6634548EDE}" type="sibTrans" cxnId="{E62155EC-BB31-4AD7-A12C-20AE2042ED64}">
      <dgm:prSet/>
      <dgm:spPr/>
      <dgm:t>
        <a:bodyPr/>
        <a:lstStyle/>
        <a:p>
          <a:endParaRPr lang="ru-RU"/>
        </a:p>
      </dgm:t>
    </dgm:pt>
    <dgm:pt modelId="{13D38B74-884D-4C0E-AD87-22B5A6B13D3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Праздники и развлечения</a:t>
          </a:r>
        </a:p>
      </dgm:t>
    </dgm:pt>
    <dgm:pt modelId="{EFD62D79-DB1B-4375-8CF4-E6528C23ABEC}" type="parTrans" cxnId="{ABE14A13-2A9C-4231-BF00-888EA04C8A96}">
      <dgm:prSet/>
      <dgm:spPr/>
      <dgm:t>
        <a:bodyPr/>
        <a:lstStyle/>
        <a:p>
          <a:endParaRPr lang="ru-RU"/>
        </a:p>
      </dgm:t>
    </dgm:pt>
    <dgm:pt modelId="{3974954C-808A-4BBE-B572-370AA7691E44}" type="sibTrans" cxnId="{ABE14A13-2A9C-4231-BF00-888EA04C8A96}">
      <dgm:prSet/>
      <dgm:spPr/>
      <dgm:t>
        <a:bodyPr/>
        <a:lstStyle/>
        <a:p>
          <a:endParaRPr lang="ru-RU"/>
        </a:p>
      </dgm:t>
    </dgm:pt>
    <dgm:pt modelId="{64483257-7F14-4505-BD95-5237F7D1DECD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Театрализованная деятельность</a:t>
          </a:r>
        </a:p>
      </dgm:t>
    </dgm:pt>
    <dgm:pt modelId="{5627A8B6-024B-43D3-ADCE-86D311DEC033}" type="parTrans" cxnId="{FA48746C-09F4-459E-85C5-E6516515C427}">
      <dgm:prSet/>
      <dgm:spPr/>
      <dgm:t>
        <a:bodyPr/>
        <a:lstStyle/>
        <a:p>
          <a:endParaRPr lang="ru-RU"/>
        </a:p>
      </dgm:t>
    </dgm:pt>
    <dgm:pt modelId="{8CD7E715-9D50-4225-9819-6509C1B34798}" type="sibTrans" cxnId="{FA48746C-09F4-459E-85C5-E6516515C427}">
      <dgm:prSet/>
      <dgm:spPr/>
      <dgm:t>
        <a:bodyPr/>
        <a:lstStyle/>
        <a:p>
          <a:endParaRPr lang="ru-RU"/>
        </a:p>
      </dgm:t>
    </dgm:pt>
    <dgm:pt modelId="{BE91473A-4FE0-47A9-B190-75AF811A3FEC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</a:p>
      </dgm:t>
    </dgm:pt>
    <dgm:pt modelId="{D82EF3B5-1CE4-4E69-BDA3-C923F13C6A8B}" type="parTrans" cxnId="{D0700000-B97A-41B9-9572-83D9357CE1F6}">
      <dgm:prSet/>
      <dgm:spPr/>
      <dgm:t>
        <a:bodyPr/>
        <a:lstStyle/>
        <a:p>
          <a:endParaRPr lang="ru-RU"/>
        </a:p>
      </dgm:t>
    </dgm:pt>
    <dgm:pt modelId="{0CAD927F-933D-439B-8CD9-A664C95762DB}" type="sibTrans" cxnId="{D0700000-B97A-41B9-9572-83D9357CE1F6}">
      <dgm:prSet/>
      <dgm:spPr/>
      <dgm:t>
        <a:bodyPr/>
        <a:lstStyle/>
        <a:p>
          <a:endParaRPr lang="ru-RU"/>
        </a:p>
      </dgm:t>
    </dgm:pt>
    <dgm:pt modelId="{35E11D94-5A1A-4369-B1B8-EE15330EA884}" type="pres">
      <dgm:prSet presAssocID="{D43434CA-95CB-4E13-BBF0-8459180782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D8ADA9-367B-4790-B8AE-2951DBF8A21E}" type="pres">
      <dgm:prSet presAssocID="{439C7320-EFE1-4533-8E8D-4E7C6FDDF9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76A58-6F8A-4563-B7CA-6198B1932E10}" type="pres">
      <dgm:prSet presAssocID="{393B38EF-4744-41B7-AC1B-B3AEF13931D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4A74951-D9B6-4A52-89C2-4B67C4375815}" type="pres">
      <dgm:prSet presAssocID="{393B38EF-4744-41B7-AC1B-B3AEF13931D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27A33F2-0C1F-4FF2-BFC4-84FC56352E87}" type="pres">
      <dgm:prSet presAssocID="{5987A35F-6C12-404D-91F6-33B70FCDCA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53738-B8D0-4037-B64A-8865401CCB33}" type="pres">
      <dgm:prSet presAssocID="{B4633CF3-E6A9-4AB1-875D-5F6634548ED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348BDC5-FFC4-45D9-82B3-CF159E2AC5E5}" type="pres">
      <dgm:prSet presAssocID="{B4633CF3-E6A9-4AB1-875D-5F6634548ED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55030B4-119C-4C6C-AAD6-7B6B26B332E8}" type="pres">
      <dgm:prSet presAssocID="{13D38B74-884D-4C0E-AD87-22B5A6B13D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2D9BC-14B4-4961-A127-E5DDD7CF0383}" type="pres">
      <dgm:prSet presAssocID="{3974954C-808A-4BBE-B572-370AA7691E4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8D3B9F8-7DF8-4769-AB4F-DD17CF1045F6}" type="pres">
      <dgm:prSet presAssocID="{3974954C-808A-4BBE-B572-370AA7691E4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3B65331-53DB-4838-98F8-EC21FB5E70FA}" type="pres">
      <dgm:prSet presAssocID="{64483257-7F14-4505-BD95-5237F7D1DE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6B4FC-2BD9-4C1B-A7A8-4F2A789C0A84}" type="pres">
      <dgm:prSet presAssocID="{8CD7E715-9D50-4225-9819-6509C1B3479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988058F-BF47-4346-9738-39E0B83B344A}" type="pres">
      <dgm:prSet presAssocID="{8CD7E715-9D50-4225-9819-6509C1B3479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D458CF8-3074-4CE8-BF1B-BA5942BC297B}" type="pres">
      <dgm:prSet presAssocID="{BE91473A-4FE0-47A9-B190-75AF811A3F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6C77D-6B1F-4B09-A321-1FB4ACCEAF33}" type="pres">
      <dgm:prSet presAssocID="{0CAD927F-933D-439B-8CD9-A664C95762D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B0DFAE1-C754-4487-BCB8-3300E765907A}" type="pres">
      <dgm:prSet presAssocID="{0CAD927F-933D-439B-8CD9-A664C95762D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EAF49FA-1942-48EF-9B32-1C871C696332}" type="presOf" srcId="{3974954C-808A-4BBE-B572-370AA7691E44}" destId="{8112D9BC-14B4-4961-A127-E5DDD7CF0383}" srcOrd="0" destOrd="0" presId="urn:microsoft.com/office/officeart/2005/8/layout/cycle2"/>
    <dgm:cxn modelId="{D0700000-B97A-41B9-9572-83D9357CE1F6}" srcId="{D43434CA-95CB-4E13-BBF0-84591807828A}" destId="{BE91473A-4FE0-47A9-B190-75AF811A3FEC}" srcOrd="4" destOrd="0" parTransId="{D82EF3B5-1CE4-4E69-BDA3-C923F13C6A8B}" sibTransId="{0CAD927F-933D-439B-8CD9-A664C95762DB}"/>
    <dgm:cxn modelId="{E39EF346-1350-4260-AE8A-C8188375EEE3}" type="presOf" srcId="{D43434CA-95CB-4E13-BBF0-84591807828A}" destId="{35E11D94-5A1A-4369-B1B8-EE15330EA884}" srcOrd="0" destOrd="0" presId="urn:microsoft.com/office/officeart/2005/8/layout/cycle2"/>
    <dgm:cxn modelId="{7BDD6690-E9CD-4AEC-9BA8-42D909FEA5B1}" type="presOf" srcId="{B4633CF3-E6A9-4AB1-875D-5F6634548EDE}" destId="{6348BDC5-FFC4-45D9-82B3-CF159E2AC5E5}" srcOrd="1" destOrd="0" presId="urn:microsoft.com/office/officeart/2005/8/layout/cycle2"/>
    <dgm:cxn modelId="{C0B557E9-2A51-4065-8908-A7DA509DB2D3}" type="presOf" srcId="{8CD7E715-9D50-4225-9819-6509C1B34798}" destId="{5988058F-BF47-4346-9738-39E0B83B344A}" srcOrd="1" destOrd="0" presId="urn:microsoft.com/office/officeart/2005/8/layout/cycle2"/>
    <dgm:cxn modelId="{5E5D3CB3-F199-475E-95ED-64D4EF13EBDC}" type="presOf" srcId="{439C7320-EFE1-4533-8E8D-4E7C6FDDF997}" destId="{5DD8ADA9-367B-4790-B8AE-2951DBF8A21E}" srcOrd="0" destOrd="0" presId="urn:microsoft.com/office/officeart/2005/8/layout/cycle2"/>
    <dgm:cxn modelId="{D82B6953-E152-4728-99DC-24AB4432BB61}" type="presOf" srcId="{0CAD927F-933D-439B-8CD9-A664C95762DB}" destId="{D676C77D-6B1F-4B09-A321-1FB4ACCEAF33}" srcOrd="0" destOrd="0" presId="urn:microsoft.com/office/officeart/2005/8/layout/cycle2"/>
    <dgm:cxn modelId="{F18600BD-AFE9-462A-8A53-546DC31A97D2}" srcId="{D43434CA-95CB-4E13-BBF0-84591807828A}" destId="{439C7320-EFE1-4533-8E8D-4E7C6FDDF997}" srcOrd="0" destOrd="0" parTransId="{A6FF5EA1-F693-4433-9316-B1EAA2F7531A}" sibTransId="{393B38EF-4744-41B7-AC1B-B3AEF13931DD}"/>
    <dgm:cxn modelId="{5206477B-F7F4-44A2-A595-95000BC48BA0}" type="presOf" srcId="{64483257-7F14-4505-BD95-5237F7D1DECD}" destId="{43B65331-53DB-4838-98F8-EC21FB5E70FA}" srcOrd="0" destOrd="0" presId="urn:microsoft.com/office/officeart/2005/8/layout/cycle2"/>
    <dgm:cxn modelId="{34A752F1-5F4F-43A2-8129-752A36EF28DA}" type="presOf" srcId="{393B38EF-4744-41B7-AC1B-B3AEF13931DD}" destId="{84A74951-D9B6-4A52-89C2-4B67C4375815}" srcOrd="1" destOrd="0" presId="urn:microsoft.com/office/officeart/2005/8/layout/cycle2"/>
    <dgm:cxn modelId="{ABE14A13-2A9C-4231-BF00-888EA04C8A96}" srcId="{D43434CA-95CB-4E13-BBF0-84591807828A}" destId="{13D38B74-884D-4C0E-AD87-22B5A6B13D31}" srcOrd="2" destOrd="0" parTransId="{EFD62D79-DB1B-4375-8CF4-E6528C23ABEC}" sibTransId="{3974954C-808A-4BBE-B572-370AA7691E44}"/>
    <dgm:cxn modelId="{FC2E14D0-C03B-46DF-BB44-9272D2A8CCC1}" type="presOf" srcId="{3974954C-808A-4BBE-B572-370AA7691E44}" destId="{D8D3B9F8-7DF8-4769-AB4F-DD17CF1045F6}" srcOrd="1" destOrd="0" presId="urn:microsoft.com/office/officeart/2005/8/layout/cycle2"/>
    <dgm:cxn modelId="{FA48746C-09F4-459E-85C5-E6516515C427}" srcId="{D43434CA-95CB-4E13-BBF0-84591807828A}" destId="{64483257-7F14-4505-BD95-5237F7D1DECD}" srcOrd="3" destOrd="0" parTransId="{5627A8B6-024B-43D3-ADCE-86D311DEC033}" sibTransId="{8CD7E715-9D50-4225-9819-6509C1B34798}"/>
    <dgm:cxn modelId="{7E7ACE7B-4DD2-4901-A2BF-EF3E5C7A1BB5}" type="presOf" srcId="{13D38B74-884D-4C0E-AD87-22B5A6B13D31}" destId="{855030B4-119C-4C6C-AAD6-7B6B26B332E8}" srcOrd="0" destOrd="0" presId="urn:microsoft.com/office/officeart/2005/8/layout/cycle2"/>
    <dgm:cxn modelId="{175939C7-3520-4CA0-AD27-B3614017CFFC}" type="presOf" srcId="{393B38EF-4744-41B7-AC1B-B3AEF13931DD}" destId="{BE676A58-6F8A-4563-B7CA-6198B1932E10}" srcOrd="0" destOrd="0" presId="urn:microsoft.com/office/officeart/2005/8/layout/cycle2"/>
    <dgm:cxn modelId="{9D0397E5-E27B-46EE-B5BF-C4ED3253EFF5}" type="presOf" srcId="{B4633CF3-E6A9-4AB1-875D-5F6634548EDE}" destId="{23653738-B8D0-4037-B64A-8865401CCB33}" srcOrd="0" destOrd="0" presId="urn:microsoft.com/office/officeart/2005/8/layout/cycle2"/>
    <dgm:cxn modelId="{307E453D-DF7B-4F54-BB3C-80BBA8BB4972}" type="presOf" srcId="{8CD7E715-9D50-4225-9819-6509C1B34798}" destId="{7276B4FC-2BD9-4C1B-A7A8-4F2A789C0A84}" srcOrd="0" destOrd="0" presId="urn:microsoft.com/office/officeart/2005/8/layout/cycle2"/>
    <dgm:cxn modelId="{A63172BC-2CD8-4500-BAA6-DC71D04F9C19}" type="presOf" srcId="{0CAD927F-933D-439B-8CD9-A664C95762DB}" destId="{8B0DFAE1-C754-4487-BCB8-3300E765907A}" srcOrd="1" destOrd="0" presId="urn:microsoft.com/office/officeart/2005/8/layout/cycle2"/>
    <dgm:cxn modelId="{E62155EC-BB31-4AD7-A12C-20AE2042ED64}" srcId="{D43434CA-95CB-4E13-BBF0-84591807828A}" destId="{5987A35F-6C12-404D-91F6-33B70FCDCA68}" srcOrd="1" destOrd="0" parTransId="{AD7FBCD9-EF8C-4404-A886-96BCE9DF40E3}" sibTransId="{B4633CF3-E6A9-4AB1-875D-5F6634548EDE}"/>
    <dgm:cxn modelId="{3C0EF72A-DE32-4CEB-9E3D-D846C349BB0E}" type="presOf" srcId="{5987A35F-6C12-404D-91F6-33B70FCDCA68}" destId="{C27A33F2-0C1F-4FF2-BFC4-84FC56352E87}" srcOrd="0" destOrd="0" presId="urn:microsoft.com/office/officeart/2005/8/layout/cycle2"/>
    <dgm:cxn modelId="{6A0FA8F3-FF90-4E8C-A4C8-F06AC6B2C5EA}" type="presOf" srcId="{BE91473A-4FE0-47A9-B190-75AF811A3FEC}" destId="{6D458CF8-3074-4CE8-BF1B-BA5942BC297B}" srcOrd="0" destOrd="0" presId="urn:microsoft.com/office/officeart/2005/8/layout/cycle2"/>
    <dgm:cxn modelId="{9C57C5BD-3643-4A42-962D-7E4F65C6A742}" type="presParOf" srcId="{35E11D94-5A1A-4369-B1B8-EE15330EA884}" destId="{5DD8ADA9-367B-4790-B8AE-2951DBF8A21E}" srcOrd="0" destOrd="0" presId="urn:microsoft.com/office/officeart/2005/8/layout/cycle2"/>
    <dgm:cxn modelId="{60DAE51A-ACF2-4655-B79A-9C5FCFCC728A}" type="presParOf" srcId="{35E11D94-5A1A-4369-B1B8-EE15330EA884}" destId="{BE676A58-6F8A-4563-B7CA-6198B1932E10}" srcOrd="1" destOrd="0" presId="urn:microsoft.com/office/officeart/2005/8/layout/cycle2"/>
    <dgm:cxn modelId="{97D9C49E-EF26-43A7-9C21-05CB05F28963}" type="presParOf" srcId="{BE676A58-6F8A-4563-B7CA-6198B1932E10}" destId="{84A74951-D9B6-4A52-89C2-4B67C4375815}" srcOrd="0" destOrd="0" presId="urn:microsoft.com/office/officeart/2005/8/layout/cycle2"/>
    <dgm:cxn modelId="{80EBFCA3-8349-4D6F-AC90-DEA565CE8EED}" type="presParOf" srcId="{35E11D94-5A1A-4369-B1B8-EE15330EA884}" destId="{C27A33F2-0C1F-4FF2-BFC4-84FC56352E87}" srcOrd="2" destOrd="0" presId="urn:microsoft.com/office/officeart/2005/8/layout/cycle2"/>
    <dgm:cxn modelId="{98F93442-E881-40FF-80D5-69E8451B66C9}" type="presParOf" srcId="{35E11D94-5A1A-4369-B1B8-EE15330EA884}" destId="{23653738-B8D0-4037-B64A-8865401CCB33}" srcOrd="3" destOrd="0" presId="urn:microsoft.com/office/officeart/2005/8/layout/cycle2"/>
    <dgm:cxn modelId="{68E9CA32-81BD-439A-8C42-C2CE1E0FE7F6}" type="presParOf" srcId="{23653738-B8D0-4037-B64A-8865401CCB33}" destId="{6348BDC5-FFC4-45D9-82B3-CF159E2AC5E5}" srcOrd="0" destOrd="0" presId="urn:microsoft.com/office/officeart/2005/8/layout/cycle2"/>
    <dgm:cxn modelId="{9587BAB4-F33A-4046-A75E-C2694AD05D2A}" type="presParOf" srcId="{35E11D94-5A1A-4369-B1B8-EE15330EA884}" destId="{855030B4-119C-4C6C-AAD6-7B6B26B332E8}" srcOrd="4" destOrd="0" presId="urn:microsoft.com/office/officeart/2005/8/layout/cycle2"/>
    <dgm:cxn modelId="{7F2E5A2D-4EAF-4866-A0BC-09FC65BFCE69}" type="presParOf" srcId="{35E11D94-5A1A-4369-B1B8-EE15330EA884}" destId="{8112D9BC-14B4-4961-A127-E5DDD7CF0383}" srcOrd="5" destOrd="0" presId="urn:microsoft.com/office/officeart/2005/8/layout/cycle2"/>
    <dgm:cxn modelId="{40924E12-ADDA-4C5B-AA63-698883061B34}" type="presParOf" srcId="{8112D9BC-14B4-4961-A127-E5DDD7CF0383}" destId="{D8D3B9F8-7DF8-4769-AB4F-DD17CF1045F6}" srcOrd="0" destOrd="0" presId="urn:microsoft.com/office/officeart/2005/8/layout/cycle2"/>
    <dgm:cxn modelId="{3A866513-6AA0-4D20-9E64-7298D200818F}" type="presParOf" srcId="{35E11D94-5A1A-4369-B1B8-EE15330EA884}" destId="{43B65331-53DB-4838-98F8-EC21FB5E70FA}" srcOrd="6" destOrd="0" presId="urn:microsoft.com/office/officeart/2005/8/layout/cycle2"/>
    <dgm:cxn modelId="{71BB5048-DA52-40B8-AAE7-3C6C0475DF26}" type="presParOf" srcId="{35E11D94-5A1A-4369-B1B8-EE15330EA884}" destId="{7276B4FC-2BD9-4C1B-A7A8-4F2A789C0A84}" srcOrd="7" destOrd="0" presId="urn:microsoft.com/office/officeart/2005/8/layout/cycle2"/>
    <dgm:cxn modelId="{E39D4135-E878-49D9-ACDA-BE3D503E2FA8}" type="presParOf" srcId="{7276B4FC-2BD9-4C1B-A7A8-4F2A789C0A84}" destId="{5988058F-BF47-4346-9738-39E0B83B344A}" srcOrd="0" destOrd="0" presId="urn:microsoft.com/office/officeart/2005/8/layout/cycle2"/>
    <dgm:cxn modelId="{30559AC5-D16F-41AB-B98E-46C3B1268CDD}" type="presParOf" srcId="{35E11D94-5A1A-4369-B1B8-EE15330EA884}" destId="{6D458CF8-3074-4CE8-BF1B-BA5942BC297B}" srcOrd="8" destOrd="0" presId="urn:microsoft.com/office/officeart/2005/8/layout/cycle2"/>
    <dgm:cxn modelId="{5FB6555F-9638-4C72-8907-97AEEF030EFB}" type="presParOf" srcId="{35E11D94-5A1A-4369-B1B8-EE15330EA884}" destId="{D676C77D-6B1F-4B09-A321-1FB4ACCEAF33}" srcOrd="9" destOrd="0" presId="urn:microsoft.com/office/officeart/2005/8/layout/cycle2"/>
    <dgm:cxn modelId="{CB91A2AF-DC26-4EAA-A32A-4D34953FA2F8}" type="presParOf" srcId="{D676C77D-6B1F-4B09-A321-1FB4ACCEAF33}" destId="{8B0DFAE1-C754-4487-BCB8-3300E76590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0A683-FB56-4BBB-95D1-F06D28A682C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4D63FB-2050-4297-912B-4DB6CFF4C52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Появился интерес</a:t>
          </a:r>
        </a:p>
      </dgm:t>
    </dgm:pt>
    <dgm:pt modelId="{519C3E5D-051C-44C8-8487-0E33858BE598}" type="parTrans" cxnId="{03CE702B-BCB5-4300-B7A7-3DDB23D27F6A}">
      <dgm:prSet/>
      <dgm:spPr/>
      <dgm:t>
        <a:bodyPr/>
        <a:lstStyle/>
        <a:p>
          <a:endParaRPr lang="ru-RU"/>
        </a:p>
      </dgm:t>
    </dgm:pt>
    <dgm:pt modelId="{BABF85FA-8D5E-43E5-9DFA-AE8D896DB630}" type="sibTrans" cxnId="{03CE702B-BCB5-4300-B7A7-3DDB23D27F6A}">
      <dgm:prSet/>
      <dgm:spPr/>
      <dgm:t>
        <a:bodyPr/>
        <a:lstStyle/>
        <a:p>
          <a:endParaRPr lang="ru-RU"/>
        </a:p>
      </dgm:t>
    </dgm:pt>
    <dgm:pt modelId="{02D4077E-2470-4D1F-8DBC-22829929726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Овладели практическими умениями и навыками</a:t>
          </a:r>
        </a:p>
      </dgm:t>
    </dgm:pt>
    <dgm:pt modelId="{1314B409-F052-460D-9A2F-8920182AE880}" type="parTrans" cxnId="{8984CA15-B2C9-46D0-B1F4-F25CCE5CA6FC}">
      <dgm:prSet/>
      <dgm:spPr/>
      <dgm:t>
        <a:bodyPr/>
        <a:lstStyle/>
        <a:p>
          <a:endParaRPr lang="ru-RU"/>
        </a:p>
      </dgm:t>
    </dgm:pt>
    <dgm:pt modelId="{4700FB88-DE52-4514-B293-782733E04F96}" type="sibTrans" cxnId="{8984CA15-B2C9-46D0-B1F4-F25CCE5CA6FC}">
      <dgm:prSet/>
      <dgm:spPr/>
      <dgm:t>
        <a:bodyPr/>
        <a:lstStyle/>
        <a:p>
          <a:endParaRPr lang="ru-RU"/>
        </a:p>
      </dgm:t>
    </dgm:pt>
    <dgm:pt modelId="{76450D0A-1A67-4573-A7BB-112BAE21C21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Выросла активность и увлеченность</a:t>
          </a:r>
        </a:p>
      </dgm:t>
    </dgm:pt>
    <dgm:pt modelId="{6945F161-E960-423F-8CF5-A7AAAD478810}" type="parTrans" cxnId="{9B21DAA8-6440-45C7-9FCE-EE8AC01E80BD}">
      <dgm:prSet/>
      <dgm:spPr/>
      <dgm:t>
        <a:bodyPr/>
        <a:lstStyle/>
        <a:p>
          <a:endParaRPr lang="ru-RU"/>
        </a:p>
      </dgm:t>
    </dgm:pt>
    <dgm:pt modelId="{BE3FC598-B6EA-4BD6-ACD1-01136902D747}" type="sibTrans" cxnId="{9B21DAA8-6440-45C7-9FCE-EE8AC01E80BD}">
      <dgm:prSet/>
      <dgm:spPr/>
      <dgm:t>
        <a:bodyPr/>
        <a:lstStyle/>
        <a:p>
          <a:endParaRPr lang="ru-RU"/>
        </a:p>
      </dgm:t>
    </dgm:pt>
    <dgm:pt modelId="{77A13FD6-53E9-4312-8A4A-DC2E1A2D02B6}" type="pres">
      <dgm:prSet presAssocID="{0760A683-FB56-4BBB-95D1-F06D28A682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1D1A3-0220-4508-80DD-D13BDEA7C5AB}" type="pres">
      <dgm:prSet presAssocID="{9A4D63FB-2050-4297-912B-4DB6CFF4C5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ADD97-80E9-490B-AA88-5A289B817481}" type="pres">
      <dgm:prSet presAssocID="{BABF85FA-8D5E-43E5-9DFA-AE8D896DB63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CB458F0-D78F-4E2A-B499-89D5C5C78F09}" type="pres">
      <dgm:prSet presAssocID="{BABF85FA-8D5E-43E5-9DFA-AE8D896DB63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B4AE73E-4721-473F-92A2-A24A906367CC}" type="pres">
      <dgm:prSet presAssocID="{02D4077E-2470-4D1F-8DBC-2282992972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6F402-D0B6-4194-9D05-A403CCB63DEB}" type="pres">
      <dgm:prSet presAssocID="{4700FB88-DE52-4514-B293-782733E04F9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4E37AFB-4AD3-44F0-A0A5-D3BA37937F19}" type="pres">
      <dgm:prSet presAssocID="{4700FB88-DE52-4514-B293-782733E04F9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FDC5D94-C802-4C2F-9DE8-F0E1E59F9B7D}" type="pres">
      <dgm:prSet presAssocID="{76450D0A-1A67-4573-A7BB-112BAE21C2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9B03-DF8E-4DED-AAD5-D5D243681575}" type="pres">
      <dgm:prSet presAssocID="{BE3FC598-B6EA-4BD6-ACD1-01136902D74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670C9C5-1607-44C3-9DC6-3D22E2B95546}" type="pres">
      <dgm:prSet presAssocID="{BE3FC598-B6EA-4BD6-ACD1-01136902D74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B21DAA8-6440-45C7-9FCE-EE8AC01E80BD}" srcId="{0760A683-FB56-4BBB-95D1-F06D28A682C8}" destId="{76450D0A-1A67-4573-A7BB-112BAE21C216}" srcOrd="2" destOrd="0" parTransId="{6945F161-E960-423F-8CF5-A7AAAD478810}" sibTransId="{BE3FC598-B6EA-4BD6-ACD1-01136902D747}"/>
    <dgm:cxn modelId="{6B32C00C-930F-4544-8D60-7EDE7874694E}" type="presOf" srcId="{76450D0A-1A67-4573-A7BB-112BAE21C216}" destId="{DFDC5D94-C802-4C2F-9DE8-F0E1E59F9B7D}" srcOrd="0" destOrd="0" presId="urn:microsoft.com/office/officeart/2005/8/layout/cycle2"/>
    <dgm:cxn modelId="{69945323-A318-4662-ACB4-081C82D3B4CA}" type="presOf" srcId="{9A4D63FB-2050-4297-912B-4DB6CFF4C520}" destId="{EEC1D1A3-0220-4508-80DD-D13BDEA7C5AB}" srcOrd="0" destOrd="0" presId="urn:microsoft.com/office/officeart/2005/8/layout/cycle2"/>
    <dgm:cxn modelId="{B1BC4A2F-F6AF-4179-BD41-6EA70D9D87F1}" type="presOf" srcId="{BE3FC598-B6EA-4BD6-ACD1-01136902D747}" destId="{7670C9C5-1607-44C3-9DC6-3D22E2B95546}" srcOrd="1" destOrd="0" presId="urn:microsoft.com/office/officeart/2005/8/layout/cycle2"/>
    <dgm:cxn modelId="{821D85FD-DF1F-4E60-B33D-2347D02C3DD4}" type="presOf" srcId="{BABF85FA-8D5E-43E5-9DFA-AE8D896DB630}" destId="{108ADD97-80E9-490B-AA88-5A289B817481}" srcOrd="0" destOrd="0" presId="urn:microsoft.com/office/officeart/2005/8/layout/cycle2"/>
    <dgm:cxn modelId="{2E161045-2F53-4D5E-A3B6-184863937951}" type="presOf" srcId="{4700FB88-DE52-4514-B293-782733E04F96}" destId="{A4E37AFB-4AD3-44F0-A0A5-D3BA37937F19}" srcOrd="1" destOrd="0" presId="urn:microsoft.com/office/officeart/2005/8/layout/cycle2"/>
    <dgm:cxn modelId="{03CE702B-BCB5-4300-B7A7-3DDB23D27F6A}" srcId="{0760A683-FB56-4BBB-95D1-F06D28A682C8}" destId="{9A4D63FB-2050-4297-912B-4DB6CFF4C520}" srcOrd="0" destOrd="0" parTransId="{519C3E5D-051C-44C8-8487-0E33858BE598}" sibTransId="{BABF85FA-8D5E-43E5-9DFA-AE8D896DB630}"/>
    <dgm:cxn modelId="{4425E195-E83A-4944-BA9D-62F1E6BABE0F}" type="presOf" srcId="{0760A683-FB56-4BBB-95D1-F06D28A682C8}" destId="{77A13FD6-53E9-4312-8A4A-DC2E1A2D02B6}" srcOrd="0" destOrd="0" presId="urn:microsoft.com/office/officeart/2005/8/layout/cycle2"/>
    <dgm:cxn modelId="{8FE26D13-4F7F-4BEF-8447-8ED9E791445E}" type="presOf" srcId="{BE3FC598-B6EA-4BD6-ACD1-01136902D747}" destId="{C5109B03-DF8E-4DED-AAD5-D5D243681575}" srcOrd="0" destOrd="0" presId="urn:microsoft.com/office/officeart/2005/8/layout/cycle2"/>
    <dgm:cxn modelId="{8984CA15-B2C9-46D0-B1F4-F25CCE5CA6FC}" srcId="{0760A683-FB56-4BBB-95D1-F06D28A682C8}" destId="{02D4077E-2470-4D1F-8DBC-22829929726D}" srcOrd="1" destOrd="0" parTransId="{1314B409-F052-460D-9A2F-8920182AE880}" sibTransId="{4700FB88-DE52-4514-B293-782733E04F96}"/>
    <dgm:cxn modelId="{3875F650-E2F0-4EDC-94EE-0D8D4795117D}" type="presOf" srcId="{4700FB88-DE52-4514-B293-782733E04F96}" destId="{01D6F402-D0B6-4194-9D05-A403CCB63DEB}" srcOrd="0" destOrd="0" presId="urn:microsoft.com/office/officeart/2005/8/layout/cycle2"/>
    <dgm:cxn modelId="{76995213-DF63-4418-A739-E912A987B795}" type="presOf" srcId="{02D4077E-2470-4D1F-8DBC-22829929726D}" destId="{EB4AE73E-4721-473F-92A2-A24A906367CC}" srcOrd="0" destOrd="0" presId="urn:microsoft.com/office/officeart/2005/8/layout/cycle2"/>
    <dgm:cxn modelId="{68BA13FC-604D-425D-8558-CC9FE86EFA34}" type="presOf" srcId="{BABF85FA-8D5E-43E5-9DFA-AE8D896DB630}" destId="{9CB458F0-D78F-4E2A-B499-89D5C5C78F09}" srcOrd="1" destOrd="0" presId="urn:microsoft.com/office/officeart/2005/8/layout/cycle2"/>
    <dgm:cxn modelId="{E05484FE-3F32-4F2D-A352-24F5AB8DC266}" type="presParOf" srcId="{77A13FD6-53E9-4312-8A4A-DC2E1A2D02B6}" destId="{EEC1D1A3-0220-4508-80DD-D13BDEA7C5AB}" srcOrd="0" destOrd="0" presId="urn:microsoft.com/office/officeart/2005/8/layout/cycle2"/>
    <dgm:cxn modelId="{0C5057F2-2273-4479-89D7-6D915F201DF0}" type="presParOf" srcId="{77A13FD6-53E9-4312-8A4A-DC2E1A2D02B6}" destId="{108ADD97-80E9-490B-AA88-5A289B817481}" srcOrd="1" destOrd="0" presId="urn:microsoft.com/office/officeart/2005/8/layout/cycle2"/>
    <dgm:cxn modelId="{0604ED6C-F7AE-4CAA-BF8D-21761AD80DB0}" type="presParOf" srcId="{108ADD97-80E9-490B-AA88-5A289B817481}" destId="{9CB458F0-D78F-4E2A-B499-89D5C5C78F09}" srcOrd="0" destOrd="0" presId="urn:microsoft.com/office/officeart/2005/8/layout/cycle2"/>
    <dgm:cxn modelId="{86BDF0DE-5B37-4830-8C52-30607297DFCE}" type="presParOf" srcId="{77A13FD6-53E9-4312-8A4A-DC2E1A2D02B6}" destId="{EB4AE73E-4721-473F-92A2-A24A906367CC}" srcOrd="2" destOrd="0" presId="urn:microsoft.com/office/officeart/2005/8/layout/cycle2"/>
    <dgm:cxn modelId="{D0566AC1-B1EC-4C86-BCE9-78A95252149A}" type="presParOf" srcId="{77A13FD6-53E9-4312-8A4A-DC2E1A2D02B6}" destId="{01D6F402-D0B6-4194-9D05-A403CCB63DEB}" srcOrd="3" destOrd="0" presId="urn:microsoft.com/office/officeart/2005/8/layout/cycle2"/>
    <dgm:cxn modelId="{85440D1A-E97F-4CD8-8D93-89A5AE60D702}" type="presParOf" srcId="{01D6F402-D0B6-4194-9D05-A403CCB63DEB}" destId="{A4E37AFB-4AD3-44F0-A0A5-D3BA37937F19}" srcOrd="0" destOrd="0" presId="urn:microsoft.com/office/officeart/2005/8/layout/cycle2"/>
    <dgm:cxn modelId="{D40D263C-6000-4935-9A2D-76A9FB81739C}" type="presParOf" srcId="{77A13FD6-53E9-4312-8A4A-DC2E1A2D02B6}" destId="{DFDC5D94-C802-4C2F-9DE8-F0E1E59F9B7D}" srcOrd="4" destOrd="0" presId="urn:microsoft.com/office/officeart/2005/8/layout/cycle2"/>
    <dgm:cxn modelId="{F28E2C2D-FF27-4638-B4E9-65390FCC7859}" type="presParOf" srcId="{77A13FD6-53E9-4312-8A4A-DC2E1A2D02B6}" destId="{C5109B03-DF8E-4DED-AAD5-D5D243681575}" srcOrd="5" destOrd="0" presId="urn:microsoft.com/office/officeart/2005/8/layout/cycle2"/>
    <dgm:cxn modelId="{634ECA66-64A5-414B-869F-6295C536733E}" type="presParOf" srcId="{C5109B03-DF8E-4DED-AAD5-D5D243681575}" destId="{7670C9C5-1607-44C3-9DC6-3D22E2B9554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8ADA9-367B-4790-B8AE-2951DBF8A21E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Продуктивная деятельность</a:t>
          </a:r>
        </a:p>
      </dsp:txBody>
      <dsp:txXfrm>
        <a:off x="3485895" y="239992"/>
        <a:ext cx="1156208" cy="1156208"/>
      </dsp:txXfrm>
    </dsp:sp>
    <dsp:sp modelId="{BE676A58-6F8A-4563-B7CA-6198B1932E10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42728" y="1329221"/>
        <a:ext cx="305286" cy="331112"/>
      </dsp:txXfrm>
    </dsp:sp>
    <dsp:sp modelId="{C27A33F2-0C1F-4FF2-BFC4-84FC56352E87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Экспериментальная деятельность</a:t>
          </a:r>
        </a:p>
      </dsp:txBody>
      <dsp:txXfrm>
        <a:off x="5474459" y="1684768"/>
        <a:ext cx="1156208" cy="1156208"/>
      </dsp:txXfrm>
    </dsp:sp>
    <dsp:sp modelId="{23653738-B8D0-4037-B64A-8865401CCB33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544168" y="3192209"/>
        <a:ext cx="305286" cy="331112"/>
      </dsp:txXfrm>
    </dsp:sp>
    <dsp:sp modelId="{855030B4-119C-4C6C-AAD6-7B6B26B332E8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Праздники и развлечения</a:t>
          </a:r>
        </a:p>
      </dsp:txBody>
      <dsp:txXfrm>
        <a:off x="4714895" y="4022465"/>
        <a:ext cx="1156208" cy="1156208"/>
      </dsp:txXfrm>
    </dsp:sp>
    <dsp:sp modelId="{8112D9BC-14B4-4961-A127-E5DDD7CF0383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989118" y="4435013"/>
        <a:ext cx="305286" cy="331112"/>
      </dsp:txXfrm>
    </dsp:sp>
    <dsp:sp modelId="{43B65331-53DB-4838-98F8-EC21FB5E70FA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Театрализованная деятельность</a:t>
          </a:r>
        </a:p>
      </dsp:txBody>
      <dsp:txXfrm>
        <a:off x="2256895" y="4022465"/>
        <a:ext cx="1156208" cy="1156208"/>
      </dsp:txXfrm>
    </dsp:sp>
    <dsp:sp modelId="{7276B4FC-2BD9-4C1B-A7A8-4F2A789C0A84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326604" y="3340121"/>
        <a:ext cx="305286" cy="331112"/>
      </dsp:txXfrm>
    </dsp:sp>
    <dsp:sp modelId="{6D458CF8-3074-4CE8-BF1B-BA5942BC297B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</a:p>
      </dsp:txBody>
      <dsp:txXfrm>
        <a:off x="1497331" y="1684768"/>
        <a:ext cx="1156208" cy="1156208"/>
      </dsp:txXfrm>
    </dsp:sp>
    <dsp:sp modelId="{D676C77D-6B1F-4B09-A321-1FB4ACCEAF33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854164" y="1420635"/>
        <a:ext cx="305286" cy="33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1D1A3-0220-4508-80DD-D13BDEA7C5AB}">
      <dsp:nvSpPr>
        <dsp:cNvPr id="0" name=""/>
        <dsp:cNvSpPr/>
      </dsp:nvSpPr>
      <dsp:spPr>
        <a:xfrm>
          <a:off x="2887265" y="808"/>
          <a:ext cx="2353468" cy="2353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Появился интерес</a:t>
          </a:r>
        </a:p>
      </dsp:txBody>
      <dsp:txXfrm>
        <a:off x="3231922" y="345465"/>
        <a:ext cx="1664154" cy="1664154"/>
      </dsp:txXfrm>
    </dsp:sp>
    <dsp:sp modelId="{108ADD97-80E9-490B-AA88-5A289B817481}">
      <dsp:nvSpPr>
        <dsp:cNvPr id="0" name=""/>
        <dsp:cNvSpPr/>
      </dsp:nvSpPr>
      <dsp:spPr>
        <a:xfrm rot="3600000">
          <a:off x="4625726" y="2296804"/>
          <a:ext cx="62754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672792" y="2374142"/>
        <a:ext cx="439282" cy="476577"/>
      </dsp:txXfrm>
    </dsp:sp>
    <dsp:sp modelId="{EB4AE73E-4721-473F-92A2-A24A906367CC}">
      <dsp:nvSpPr>
        <dsp:cNvPr id="0" name=""/>
        <dsp:cNvSpPr/>
      </dsp:nvSpPr>
      <dsp:spPr>
        <a:xfrm>
          <a:off x="4656025" y="3064390"/>
          <a:ext cx="2353468" cy="2353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Овладели практическими умениями и навыками</a:t>
          </a:r>
        </a:p>
      </dsp:txBody>
      <dsp:txXfrm>
        <a:off x="5000682" y="3409047"/>
        <a:ext cx="1664154" cy="1664154"/>
      </dsp:txXfrm>
    </dsp:sp>
    <dsp:sp modelId="{01D6F402-D0B6-4194-9D05-A403CCB63DEB}">
      <dsp:nvSpPr>
        <dsp:cNvPr id="0" name=""/>
        <dsp:cNvSpPr/>
      </dsp:nvSpPr>
      <dsp:spPr>
        <a:xfrm rot="10800000">
          <a:off x="3767987" y="3843976"/>
          <a:ext cx="62754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956251" y="4002835"/>
        <a:ext cx="439282" cy="476577"/>
      </dsp:txXfrm>
    </dsp:sp>
    <dsp:sp modelId="{DFDC5D94-C802-4C2F-9DE8-F0E1E59F9B7D}">
      <dsp:nvSpPr>
        <dsp:cNvPr id="0" name=""/>
        <dsp:cNvSpPr/>
      </dsp:nvSpPr>
      <dsp:spPr>
        <a:xfrm>
          <a:off x="1118505" y="3064390"/>
          <a:ext cx="2353468" cy="2353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Выросла активность и увлеченность</a:t>
          </a:r>
        </a:p>
      </dsp:txBody>
      <dsp:txXfrm>
        <a:off x="1463162" y="3409047"/>
        <a:ext cx="1664154" cy="1664154"/>
      </dsp:txXfrm>
    </dsp:sp>
    <dsp:sp modelId="{C5109B03-DF8E-4DED-AAD5-D5D243681575}">
      <dsp:nvSpPr>
        <dsp:cNvPr id="0" name=""/>
        <dsp:cNvSpPr/>
      </dsp:nvSpPr>
      <dsp:spPr>
        <a:xfrm rot="18000000">
          <a:off x="2856966" y="2327566"/>
          <a:ext cx="62754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904032" y="2567946"/>
        <a:ext cx="439282" cy="47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6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6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4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97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349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4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2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6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2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2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5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2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4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6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0FB9C3-7647-4EE5-8239-45DEF3199F4B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42A6F4-AC8D-4F3D-B113-F5ED71495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41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D1DB45-29EC-4F4D-BD60-E85E74A6FF2A}"/>
              </a:ext>
            </a:extLst>
          </p:cNvPr>
          <p:cNvSpPr/>
          <p:nvPr/>
        </p:nvSpPr>
        <p:spPr>
          <a:xfrm>
            <a:off x="452761" y="401143"/>
            <a:ext cx="111537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«Календарь жизни группы, </a:t>
            </a:r>
          </a:p>
          <a:p>
            <a:pPr algn="ctr"/>
            <a:r>
              <a:rPr lang="ru-RU" sz="4000" b="1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устойчивая система связей и отношений между людьми»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C55C94-7FE8-4AC0-B8E9-0BA73BA24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8025" r="7655" b="4984"/>
          <a:stretch/>
        </p:blipFill>
        <p:spPr>
          <a:xfrm>
            <a:off x="4667895" y="2557919"/>
            <a:ext cx="2856210" cy="36351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288869-5DF8-4E02-B534-5FF06514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270" y="5447318"/>
            <a:ext cx="536420" cy="5364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4114A6-5F13-44CE-A637-B19973136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4776" r="3285" b="5799"/>
          <a:stretch/>
        </p:blipFill>
        <p:spPr>
          <a:xfrm>
            <a:off x="7793563" y="2033810"/>
            <a:ext cx="4106966" cy="2790379"/>
          </a:xfrm>
          <a:prstGeom prst="round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F0505-BBA6-48E1-829A-92044CA7B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13" y="2340135"/>
            <a:ext cx="4141125" cy="3107183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D3829-4CA5-4AF8-81DD-B58B91DEE9F4}"/>
              </a:ext>
            </a:extLst>
          </p:cNvPr>
          <p:cNvSpPr txBox="1"/>
          <p:nvPr/>
        </p:nvSpPr>
        <p:spPr>
          <a:xfrm>
            <a:off x="7641772" y="5447318"/>
            <a:ext cx="439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Васина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33557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2B968-1442-4305-B7F6-003DDC7CFC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>
          <a:xfrm>
            <a:off x="236534" y="1152623"/>
            <a:ext cx="3755618" cy="2507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51257-5ABB-41F7-80C6-74C6B4E636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4" y="3940031"/>
            <a:ext cx="3755618" cy="2816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75D440-77FA-4907-8DDD-242048D56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9"/>
          <a:stretch/>
        </p:blipFill>
        <p:spPr>
          <a:xfrm>
            <a:off x="8296566" y="1152623"/>
            <a:ext cx="3494549" cy="2402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8A7471-599C-4300-99F6-8F22084DAB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66" y="3874716"/>
            <a:ext cx="3577703" cy="26832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D73F3F-192A-4EE3-A838-079C4A454168}"/>
              </a:ext>
            </a:extLst>
          </p:cNvPr>
          <p:cNvSpPr/>
          <p:nvPr/>
        </p:nvSpPr>
        <p:spPr>
          <a:xfrm>
            <a:off x="1561114" y="26579"/>
            <a:ext cx="92473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E649B7-EB27-435B-BB04-D557471C3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5581" y="1622171"/>
            <a:ext cx="3877556" cy="49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1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B42ED0-5381-4AF4-BF86-108C87AE6384}"/>
              </a:ext>
            </a:extLst>
          </p:cNvPr>
          <p:cNvSpPr/>
          <p:nvPr/>
        </p:nvSpPr>
        <p:spPr>
          <a:xfrm>
            <a:off x="2098538" y="82092"/>
            <a:ext cx="7764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C9FB748-A3CD-4262-A9CB-DE7F8E3C5A0E}"/>
              </a:ext>
            </a:extLst>
          </p:cNvPr>
          <p:cNvSpPr/>
          <p:nvPr/>
        </p:nvSpPr>
        <p:spPr>
          <a:xfrm>
            <a:off x="435007" y="1240533"/>
            <a:ext cx="3746376" cy="17045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C2922-7D9E-4B06-940B-AA8205B056CC}"/>
              </a:ext>
            </a:extLst>
          </p:cNvPr>
          <p:cNvSpPr txBox="1"/>
          <p:nvPr/>
        </p:nvSpPr>
        <p:spPr>
          <a:xfrm>
            <a:off x="497150" y="1615736"/>
            <a:ext cx="3746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https://www.calend.ru/holidays/march/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247CF96-CE46-4DD6-A7AF-BB8DBE58A634}"/>
              </a:ext>
            </a:extLst>
          </p:cNvPr>
          <p:cNvSpPr/>
          <p:nvPr/>
        </p:nvSpPr>
        <p:spPr>
          <a:xfrm>
            <a:off x="4345620" y="1853092"/>
            <a:ext cx="1470735" cy="6237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3F7ECC2-C88B-42D0-9FE7-B8F2B1A945F7}"/>
              </a:ext>
            </a:extLst>
          </p:cNvPr>
          <p:cNvSpPr/>
          <p:nvPr/>
        </p:nvSpPr>
        <p:spPr>
          <a:xfrm>
            <a:off x="5939012" y="1302257"/>
            <a:ext cx="4060051" cy="18021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DB84C-795C-43F5-8CBA-079882CB4480}"/>
              </a:ext>
            </a:extLst>
          </p:cNvPr>
          <p:cNvSpPr txBox="1"/>
          <p:nvPr/>
        </p:nvSpPr>
        <p:spPr>
          <a:xfrm>
            <a:off x="5876869" y="1674622"/>
            <a:ext cx="435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Событие/ знаменательная дата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C835013C-0CE7-4F2F-9AF0-B5202105B8F2}"/>
              </a:ext>
            </a:extLst>
          </p:cNvPr>
          <p:cNvSpPr/>
          <p:nvPr/>
        </p:nvSpPr>
        <p:spPr>
          <a:xfrm rot="5400000">
            <a:off x="7381632" y="3533609"/>
            <a:ext cx="1349406" cy="67470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2F88433-9721-4E5C-B405-81559FC28CC0}"/>
              </a:ext>
            </a:extLst>
          </p:cNvPr>
          <p:cNvSpPr/>
          <p:nvPr/>
        </p:nvSpPr>
        <p:spPr>
          <a:xfrm>
            <a:off x="6316461" y="4637497"/>
            <a:ext cx="3746375" cy="21196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A1AF4-6601-4059-9981-2AC1AF8E557A}"/>
              </a:ext>
            </a:extLst>
          </p:cNvPr>
          <p:cNvSpPr txBox="1"/>
          <p:nvPr/>
        </p:nvSpPr>
        <p:spPr>
          <a:xfrm>
            <a:off x="6631936" y="5281830"/>
            <a:ext cx="344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 группы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(название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события)</a:t>
            </a:r>
          </a:p>
        </p:txBody>
      </p:sp>
    </p:spTree>
    <p:extLst>
      <p:ext uri="{BB962C8B-B14F-4D97-AF65-F5344CB8AC3E}">
        <p14:creationId xmlns:p14="http://schemas.microsoft.com/office/powerpoint/2010/main" val="397215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52DE39-A036-4A3A-AFE8-D9777C8BF25C}"/>
              </a:ext>
            </a:extLst>
          </p:cNvPr>
          <p:cNvSpPr/>
          <p:nvPr/>
        </p:nvSpPr>
        <p:spPr>
          <a:xfrm>
            <a:off x="2695812" y="0"/>
            <a:ext cx="6658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календаря</a:t>
            </a:r>
            <a:endParaRPr lang="ru-RU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3425019"/>
              </p:ext>
            </p:extLst>
          </p:nvPr>
        </p:nvGraphicFramePr>
        <p:xfrm>
          <a:off x="4064000" y="11491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3948511"/>
              </p:ext>
            </p:extLst>
          </p:nvPr>
        </p:nvGraphicFramePr>
        <p:xfrm>
          <a:off x="1436255" y="11491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654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8906A-FB6C-43CD-B4E3-7F8AA91A9227}"/>
              </a:ext>
            </a:extLst>
          </p:cNvPr>
          <p:cNvSpPr txBox="1"/>
          <p:nvPr/>
        </p:nvSpPr>
        <p:spPr>
          <a:xfrm>
            <a:off x="585927" y="192634"/>
            <a:ext cx="1002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этап. Внедрение календаря в работу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13" y="2837722"/>
            <a:ext cx="3261643" cy="3261643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6978809" y="1165336"/>
            <a:ext cx="4534317" cy="157941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«Сарафанное радио»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7422270" y="3990109"/>
            <a:ext cx="3186545" cy="157941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труда родителей</a:t>
            </a:r>
          </a:p>
        </p:txBody>
      </p:sp>
      <p:sp>
        <p:nvSpPr>
          <p:cNvPr id="11" name="Овальная выноска 10"/>
          <p:cNvSpPr/>
          <p:nvPr/>
        </p:nvSpPr>
        <p:spPr>
          <a:xfrm flipH="1">
            <a:off x="138679" y="1060650"/>
            <a:ext cx="4322618" cy="2008909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</a:t>
            </a:r>
          </a:p>
        </p:txBody>
      </p:sp>
    </p:spTree>
    <p:extLst>
      <p:ext uri="{BB962C8B-B14F-4D97-AF65-F5344CB8AC3E}">
        <p14:creationId xmlns:p14="http://schemas.microsoft.com/office/powerpoint/2010/main" val="420809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FE37A-F145-4F1A-B386-E43A5DCBB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r="11476" b="12865"/>
          <a:stretch/>
        </p:blipFill>
        <p:spPr>
          <a:xfrm>
            <a:off x="442303" y="258972"/>
            <a:ext cx="2409300" cy="1941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0D6134-A6B5-423B-8426-CE1DDE7EB27C}"/>
              </a:ext>
            </a:extLst>
          </p:cNvPr>
          <p:cNvSpPr txBox="1"/>
          <p:nvPr/>
        </p:nvSpPr>
        <p:spPr>
          <a:xfrm>
            <a:off x="66489" y="2368764"/>
            <a:ext cx="324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день планетариев»</a:t>
            </a:r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C296F511-8C0C-4642-9763-E8A0CA8A2F69}"/>
              </a:ext>
            </a:extLst>
          </p:cNvPr>
          <p:cNvSpPr/>
          <p:nvPr/>
        </p:nvSpPr>
        <p:spPr>
          <a:xfrm>
            <a:off x="1352266" y="1722392"/>
            <a:ext cx="565312" cy="66570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BAEA4-B1A2-4D86-A827-93DFF696FACD}"/>
              </a:ext>
            </a:extLst>
          </p:cNvPr>
          <p:cNvSpPr txBox="1"/>
          <p:nvPr/>
        </p:nvSpPr>
        <p:spPr>
          <a:xfrm>
            <a:off x="2367035" y="4027636"/>
            <a:ext cx="463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театра»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BD77E4-B7A4-4B78-BD09-F0AB32080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817">
            <a:off x="3990281" y="1239269"/>
            <a:ext cx="1625072" cy="2166763"/>
          </a:xfrm>
          <a:prstGeom prst="rect">
            <a:avLst/>
          </a:prstGeom>
        </p:spPr>
      </p:pic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id="{1BF6C33B-779F-4200-881C-559A020F87EA}"/>
              </a:ext>
            </a:extLst>
          </p:cNvPr>
          <p:cNvSpPr/>
          <p:nvPr/>
        </p:nvSpPr>
        <p:spPr>
          <a:xfrm>
            <a:off x="4179323" y="3508253"/>
            <a:ext cx="757613" cy="660747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4A39A3-7561-4D82-9312-9FAFEB1BC5A9}"/>
              </a:ext>
            </a:extLst>
          </p:cNvPr>
          <p:cNvSpPr/>
          <p:nvPr/>
        </p:nvSpPr>
        <p:spPr>
          <a:xfrm>
            <a:off x="4558130" y="59281"/>
            <a:ext cx="37326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A43151-0F52-4D6F-8AC7-E6D3B19FE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15168" r="3973" b="12097"/>
          <a:stretch/>
        </p:blipFill>
        <p:spPr>
          <a:xfrm>
            <a:off x="8407154" y="395534"/>
            <a:ext cx="3490902" cy="2035638"/>
          </a:xfrm>
          <a:prstGeom prst="roundRect">
            <a:avLst/>
          </a:prstGeom>
        </p:spPr>
      </p:pic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A4BB1C0D-FF3B-4DAA-A9C3-53899CA1D1C6}"/>
              </a:ext>
            </a:extLst>
          </p:cNvPr>
          <p:cNvSpPr/>
          <p:nvPr/>
        </p:nvSpPr>
        <p:spPr>
          <a:xfrm>
            <a:off x="9903131" y="2071231"/>
            <a:ext cx="686542" cy="660747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5BA46-657D-46E3-B793-DADFFCDF4387}"/>
              </a:ext>
            </a:extLst>
          </p:cNvPr>
          <p:cNvSpPr txBox="1"/>
          <p:nvPr/>
        </p:nvSpPr>
        <p:spPr>
          <a:xfrm>
            <a:off x="8920062" y="2598446"/>
            <a:ext cx="326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абсолютно невероятных детей»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F4B55E-301F-41BE-8EA2-7DBB760D3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50" y="3429000"/>
            <a:ext cx="1846660" cy="1384995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7CDB21-6BC9-462B-B214-5F0A1AB415F0}"/>
              </a:ext>
            </a:extLst>
          </p:cNvPr>
          <p:cNvSpPr txBox="1"/>
          <p:nvPr/>
        </p:nvSpPr>
        <p:spPr>
          <a:xfrm>
            <a:off x="-1549706" y="5361678"/>
            <a:ext cx="610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«Почитай мне»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CD5EE7-76B0-46C1-AA92-764154312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65" y="4813995"/>
            <a:ext cx="600201" cy="6463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5F28BD-3AF2-40AD-BC7E-F96018AB19E8}"/>
              </a:ext>
            </a:extLst>
          </p:cNvPr>
          <p:cNvSpPr txBox="1"/>
          <p:nvPr/>
        </p:nvSpPr>
        <p:spPr>
          <a:xfrm>
            <a:off x="5897306" y="6062356"/>
            <a:ext cx="302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Земли»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9D16EA-13F5-4F44-ADFC-D3DFA9F67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559" y="3345102"/>
            <a:ext cx="2409483" cy="1803324"/>
          </a:xfrm>
          <a:prstGeom prst="round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5CA168-8C6E-48BB-9E48-CB78CBCC0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676" y="4622247"/>
            <a:ext cx="1967425" cy="1931896"/>
          </a:xfrm>
          <a:prstGeom prst="round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809F1D-2CD5-4B36-BAE1-EDDA44CEA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8300" y="4860608"/>
            <a:ext cx="689303" cy="10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4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964" y="243513"/>
            <a:ext cx="11790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разнообразных форм работы с родителями дало необходимые результаты: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1260759"/>
              </p:ext>
            </p:extLst>
          </p:nvPr>
        </p:nvGraphicFramePr>
        <p:xfrm>
          <a:off x="1782619" y="12184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0241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799</TotalTime>
  <Words>117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Васина</dc:creator>
  <cp:lastModifiedBy>Home</cp:lastModifiedBy>
  <cp:revision>47</cp:revision>
  <dcterms:created xsi:type="dcterms:W3CDTF">2022-04-03T08:16:20Z</dcterms:created>
  <dcterms:modified xsi:type="dcterms:W3CDTF">2023-09-23T08:32:33Z</dcterms:modified>
</cp:coreProperties>
</file>