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74" r:id="rId14"/>
    <p:sldId id="270" r:id="rId15"/>
    <p:sldId id="272" r:id="rId16"/>
    <p:sldId id="271" r:id="rId17"/>
    <p:sldId id="268" r:id="rId18"/>
    <p:sldId id="269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3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9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9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6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2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9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B303-1E43-4CA0-925C-B23F9B5A3213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CA4B-F48A-4B11-8196-A29798DC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972" y="576943"/>
            <a:ext cx="9144000" cy="3178629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92D050"/>
                </a:solidFill>
              </a:rPr>
              <a:t/>
            </a:r>
            <a:br>
              <a:rPr lang="ru-RU" sz="8800" b="1" i="1" dirty="0" smtClean="0">
                <a:solidFill>
                  <a:srgbClr val="92D05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  <a:latin typeface="Book Antiqua" panose="02040602050305030304" pitchFamily="18" charset="0"/>
                <a:cs typeface="Iskoola Pota" panose="020B0502040204020203" pitchFamily="34" charset="0"/>
              </a:rPr>
              <a:t>Развитие вокально –хоровых навыков в младшем хоре</a:t>
            </a:r>
            <a:endParaRPr lang="ru-RU" sz="7200" b="1" i="1" dirty="0">
              <a:solidFill>
                <a:srgbClr val="7030A0"/>
              </a:solidFill>
              <a:latin typeface="Book Antiqua" panose="02040602050305030304" pitchFamily="18" charset="0"/>
              <a:cs typeface="Iskoola Pota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21" y="3930818"/>
            <a:ext cx="4914901" cy="25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27"/>
          <a:stretch/>
        </p:blipFill>
        <p:spPr>
          <a:xfrm>
            <a:off x="3691730" y="315686"/>
            <a:ext cx="4351338" cy="4076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3258" y="4391706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Я-а-а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4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71" t="15083" r="18854" b="42888"/>
          <a:stretch/>
        </p:blipFill>
        <p:spPr>
          <a:xfrm>
            <a:off x="478968" y="407235"/>
            <a:ext cx="10689773" cy="43171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8540" y="4861449"/>
            <a:ext cx="6270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 пою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хорошо пою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2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028" y="383246"/>
            <a:ext cx="5568171" cy="61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й рисунок машинка (29 фото) » Рисунки для срисовки и не тольк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7" y="386760"/>
            <a:ext cx="7705528" cy="56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5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950" y="1554084"/>
            <a:ext cx="3912735" cy="4871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86" y="365125"/>
            <a:ext cx="3635829" cy="47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0" t="4451" r="1938" b="4380"/>
          <a:stretch/>
        </p:blipFill>
        <p:spPr>
          <a:xfrm>
            <a:off x="1240971" y="414325"/>
            <a:ext cx="9622972" cy="694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47" y="116567"/>
            <a:ext cx="11795967" cy="72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429" y="188977"/>
            <a:ext cx="5791200" cy="6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6153" y="2967335"/>
            <a:ext cx="735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0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810" y="559728"/>
            <a:ext cx="9051475" cy="57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342" y="377686"/>
            <a:ext cx="9100458" cy="6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98" t="6076" r="15879" b="6614"/>
          <a:stretch/>
        </p:blipFill>
        <p:spPr>
          <a:xfrm>
            <a:off x="2403843" y="446367"/>
            <a:ext cx="7384309" cy="48767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18765" y="5558135"/>
            <a:ext cx="168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Ссс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6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22" y="584654"/>
            <a:ext cx="11247878" cy="4780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8286" y="5220678"/>
            <a:ext cx="5336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Ми-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мэ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ма-мо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-му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3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843870" y="5198906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И-и-и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264" y="252029"/>
            <a:ext cx="4956557" cy="49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355827"/>
            <a:ext cx="6705600" cy="4620143"/>
          </a:xfrm>
        </p:spPr>
      </p:pic>
      <p:sp>
        <p:nvSpPr>
          <p:cNvPr id="5" name="Прямоугольник 4"/>
          <p:cNvSpPr/>
          <p:nvPr/>
        </p:nvSpPr>
        <p:spPr>
          <a:xfrm>
            <a:off x="4672507" y="4975970"/>
            <a:ext cx="2651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Ку-ку-ку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8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971" y="420915"/>
            <a:ext cx="8403771" cy="5011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1328" y="5340421"/>
            <a:ext cx="167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8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692" y="296307"/>
            <a:ext cx="6866844" cy="5146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5295" y="5340420"/>
            <a:ext cx="668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Ми-я-ми-я-ми-я-а-а-а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17</Words>
  <Application>Microsoft Office PowerPoint</Application>
  <PresentationFormat>Широкоэкранный</PresentationFormat>
  <Paragraphs>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Iskoola Pota</vt:lpstr>
      <vt:lpstr>Тема Office</vt:lpstr>
      <vt:lpstr> Развитие вокально –хоровых навыков в младшем хоре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вокально –хоровых навыков в младшем хоре</dc:title>
  <dc:creator>Admin</dc:creator>
  <cp:lastModifiedBy>Admin</cp:lastModifiedBy>
  <cp:revision>9</cp:revision>
  <dcterms:created xsi:type="dcterms:W3CDTF">2022-05-24T05:14:21Z</dcterms:created>
  <dcterms:modified xsi:type="dcterms:W3CDTF">2022-05-27T03:49:32Z</dcterms:modified>
</cp:coreProperties>
</file>