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71" r:id="rId9"/>
    <p:sldId id="272" r:id="rId10"/>
    <p:sldId id="270" r:id="rId11"/>
    <p:sldId id="269" r:id="rId12"/>
    <p:sldId id="273" r:id="rId13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A2255-8E5F-B44C-A11D-17DEABEBF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29E4C-C6DF-654A-B04B-F84D07FB2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971" y="2084388"/>
            <a:ext cx="5066806" cy="2387600"/>
          </a:xfrm>
        </p:spPr>
        <p:txBody>
          <a:bodyPr anchor="b"/>
          <a:lstStyle>
            <a:lvl1pPr algn="l">
              <a:defRPr sz="6000" b="1">
                <a:solidFill>
                  <a:srgbClr val="E9798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11657-F05A-F449-9507-862ED87E1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1" y="4564063"/>
            <a:ext cx="506680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36FE-7E59-F446-886B-16E5350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F4242-27E2-7444-93B5-E84AC6F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350A5-AD11-4A43-8D1A-E0343A56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7759143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2CFC-0F49-A04C-9823-745A0C7C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E1671-F83C-9C44-92DB-8AA1BA2C7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01133-2749-0B4F-8915-67E32EF0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96DB9-CA3F-8349-A126-623D4410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387D5-4918-5648-8BEA-2F0EB741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0714615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1D3B4-D19F-DC49-82DF-D6EE577B3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E32EB-E75E-1B4B-8D09-2D8EF4D55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4A4B2-3550-BE4F-8750-6C15681C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44D67-FBBA-314E-A454-6558A2A6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BD132-049D-C34D-BE0A-F6F8950B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03704752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CCDF-6C38-6C49-A7C1-EF918BB3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735B-9240-AB4E-A5BB-854DAF0CB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115F0-1638-D74A-9F7F-E7BE1635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4B7C7-F67F-0643-9BEA-F41DB533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89AA8-08EC-A84B-8D87-3AE6CEFD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85525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8627-5EED-0340-B76B-D53F0B8E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8A733-DC0A-D04A-8664-ABB8A5CA0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E2DE1-E91C-9D4B-9BFF-2F0843BB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685C5-849A-2940-A737-12085AAB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6A3C3-2517-AD41-AA9B-1970B299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492899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AEDE-73F0-924F-89B0-ADE34DBB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4ACDB-53E7-6A4F-98BD-44F10FEEE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40F4A-7A9E-F141-B230-206DE7904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6A6F9-F568-9D45-BB0A-2C10C4D5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A864F-32AD-2249-AB77-25B41B03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2D3A9-2D3A-944D-99B0-E7A7AFDC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058792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A642-F05C-6A4E-A1D0-5D54406E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DA9CF-00AD-8449-8984-9DB737E20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7F9BA-BA89-2248-BEDC-40AE0C431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6BA26-64EA-D140-949C-7D685FD6D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6161D-ABA5-B441-AEDA-31AD5C48C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246AE-E23A-5B4B-8F26-18807B0C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8E0033-4EE7-B043-B5E7-49D88BF7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F221BA-D360-9846-8500-62288693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139869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0B3-6ECB-5E46-8DB5-5817FD89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6D0F2-A4A3-704A-BAF2-9F9F5E87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741B1-7D12-0B42-884B-8DB4728C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0C1FA-0995-124C-AE32-D02E53CA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70923005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C4357C-9775-F44A-A34D-A20BB593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B92A6-F256-4E4C-B436-48096C9ED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8C8A-A0B4-6246-8F65-78AE90B9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386737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4093-F64F-5E4C-B11E-F5A2D96D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93F9E-210D-0B47-98ED-837A7633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B5246-6B85-C24A-938B-6AEB1FBF1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88793-9B13-E74C-9866-E87E56A7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2CFA0-4C17-A24E-BD5B-97D7D9D9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7E6A0-95EE-6644-9FCC-C1472C2D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9976188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EEC0-64AB-C447-8C86-5C934A4A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D5566-E198-4449-AE88-9C325116D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21379-FC4F-254B-89C6-4910C6D6B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535DD-8450-3940-9565-575FC871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B0A8D-1DE6-3E42-B768-0080CA64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0C5F4-1BB8-EC41-8515-8BB20854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7877014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8EC598-8540-014C-9249-9480FCA4A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B7895-F59D-A044-8B10-38197B2C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592" y="136525"/>
            <a:ext cx="7981208" cy="905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3239A-98BA-7F44-8574-09D84C5BA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660"/>
            <a:ext cx="10515600" cy="476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8DB37-A03D-6842-B09B-6197ECD11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25E3-9C64-D648-85C0-0AA73DCA4303}" type="datetimeFigureOut">
              <a:rPr lang="en-UA" smtClean="0"/>
              <a:t>09/12/2023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4E17-671F-634B-A25F-F68C5B766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FA263-54CD-7846-ADAB-199B80FFF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30FB9-BEA5-034A-8D96-1403B419FA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2670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heelofname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tarfall.com/n/matching/short-vowels/load.htm?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ictgames.com/postletter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orymakerindex.htm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E7B5-33FC-9F48-929B-C62054A6C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098" y="832851"/>
            <a:ext cx="5233181" cy="32889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online-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на уроках английского языка»</a:t>
            </a:r>
            <a:endParaRPr lang="en-UA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C12A5-5ED7-6D4C-BE3F-0BB7FE450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473" y="4460359"/>
            <a:ext cx="5066806" cy="1655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– СОШ «Содружество»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Емельяненко Карина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Гарегиновна</a:t>
            </a:r>
            <a:endParaRPr lang="en-UA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513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E3EA4-3FF2-45E8-B46D-506C073A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792" y="304066"/>
            <a:ext cx="7981208" cy="905535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«Колесо фортуны»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E3DD-B5EF-49A4-8B02-57A12982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931"/>
            <a:ext cx="10515600" cy="47637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7779F9-5C27-4841-BB6D-0C08F022F3FF}"/>
              </a:ext>
            </a:extLst>
          </p:cNvPr>
          <p:cNvSpPr/>
          <p:nvPr/>
        </p:nvSpPr>
        <p:spPr>
          <a:xfrm>
            <a:off x="259900" y="6263059"/>
            <a:ext cx="3542316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Ссылка: </a:t>
            </a:r>
            <a:r>
              <a:rPr lang="ru-RU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20DF3-C57D-4C1B-9EA6-6D5DFFFEE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79" y="1432302"/>
            <a:ext cx="9929593" cy="444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6FA52D-B55E-4D93-9CAE-3204F85F3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3" y="895576"/>
            <a:ext cx="3323786" cy="303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28944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C309D6C-D1A7-4871-9AF9-AB24C5792E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9589">
            <a:off x="5256498" y="4771093"/>
            <a:ext cx="1754678" cy="19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7C683-D6E0-457B-825A-3EB2B30A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E15E2C-4B71-422D-876D-92D603DA2F34}"/>
              </a:ext>
            </a:extLst>
          </p:cNvPr>
          <p:cNvSpPr/>
          <p:nvPr/>
        </p:nvSpPr>
        <p:spPr>
          <a:xfrm>
            <a:off x="534571" y="758104"/>
            <a:ext cx="110079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Учащиеся обычно лучше запоминают то, что им было приятно делать, поэтому </a:t>
            </a:r>
            <a:r>
              <a:rPr lang="en-US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игры позволяют запоминать глубоко и надолго.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игры делают процесс обучения, порой трудный и утомительный, веселым, а это -  усиливает мотивацию к учению.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Ученики очень активны во время игры, потому что никто не хочет, чтобы приятное времяпрепровождение быстро закончилось.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0635930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F97D1-1E86-44B9-8257-1CD7CF19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17F78-DCAF-4A58-B0F4-FF441BFA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87" y="935957"/>
            <a:ext cx="10515600" cy="1242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6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7E7885FB-80A9-4EE4-BA6F-864A41BF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13" y="2053882"/>
            <a:ext cx="9023252" cy="44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149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6F13-60B5-40A8-92EB-3CFBDDD1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62" y="426598"/>
            <a:ext cx="8751277" cy="1688123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человека быть счастливым нельзя, но воспитать его так, чтобы он был счастливым, можно.</a:t>
            </a:r>
            <a:br>
              <a:rPr lang="ru-RU" sz="40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(А. С. Макаренко)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4E1BB-8D18-4B49-9929-D4053AA5D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Бесплатное векторное изображение Студенты с элементами класса на белом фоне">
            <a:extLst>
              <a:ext uri="{FF2B5EF4-FFF2-40B4-BE49-F238E27FC236}">
                <a16:creationId xmlns:a16="http://schemas.microsoft.com/office/drawing/2014/main" id="{47CB804F-E310-4AF6-9F49-4B8A20A1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10" y="1908163"/>
            <a:ext cx="5338324" cy="47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2809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68097-77F9-4FBF-A591-731A398E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8D776-AAC0-4C77-8027-BD9C70C2E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Грустный школьник Изображения – скачать бесплатно на Freepik">
            <a:extLst>
              <a:ext uri="{FF2B5EF4-FFF2-40B4-BE49-F238E27FC236}">
                <a16:creationId xmlns:a16="http://schemas.microsoft.com/office/drawing/2014/main" id="{61F8B345-D4F5-4D02-AF4E-DE24978C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7" y="1361759"/>
            <a:ext cx="5515717" cy="397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Виды, приёмы и образцы рефлексии в начальной школе на уроках математики,  физкультуры и прочих">
            <a:extLst>
              <a:ext uri="{FF2B5EF4-FFF2-40B4-BE49-F238E27FC236}">
                <a16:creationId xmlns:a16="http://schemas.microsoft.com/office/drawing/2014/main" id="{EFE07ABA-CDC2-4921-8453-E43956928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0" y="1361759"/>
            <a:ext cx="5667033" cy="397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36513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0A40B-2003-4221-A653-45B0423F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45AF6-C723-40F4-8BED-53A91B8F5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95" y="709003"/>
            <a:ext cx="10515600" cy="4763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универсальное средство, помогающее учителю иностранного языка превратить достаточно сложный процесс обучения в увлекательное и любимое занятие.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19AF1BC-C923-43D4-BEF5-FFD2DF50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8" y="2325322"/>
            <a:ext cx="3338837" cy="439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A218FDD-AB5F-4C54-A0FF-9E8527365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53" y="2325322"/>
            <a:ext cx="6434369" cy="439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65660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F3865-BD1E-475D-AA87-EE3D5877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263" y="474150"/>
            <a:ext cx="7981208" cy="9055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игра «</a:t>
            </a:r>
            <a:r>
              <a:rPr lang="en-US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i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</a:t>
            </a:r>
            <a:r>
              <a:rPr lang="ru-RU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vowels</a:t>
            </a:r>
            <a:r>
              <a:rPr lang="ru-RU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7FCC5C-D436-4A4C-ACB7-7ADA07E4871B}"/>
              </a:ext>
            </a:extLst>
          </p:cNvPr>
          <p:cNvSpPr/>
          <p:nvPr/>
        </p:nvSpPr>
        <p:spPr>
          <a:xfrm>
            <a:off x="318867" y="61689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Ссылка: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://www.starfall.com/n/matching/short-vowels/load.htm?f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E39C8FB-CCF6-4519-BC26-09A8B0451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8B6667-2B5E-4898-9ACA-B3636120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429313"/>
            <a:ext cx="545782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A2B96F-727C-4B8F-AFF2-5DFA4C969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63" y="1434440"/>
            <a:ext cx="5524500" cy="410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300757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74DED-76AC-4B5D-910F-68492BF7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493" y="357457"/>
            <a:ext cx="7981208" cy="1134135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Грамматическая игра </a:t>
            </a:r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Can/can’t</a:t>
            </a:r>
            <a:r>
              <a:rPr lang="ru-RU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593A0-2FA2-466F-8FF3-06DF015D0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579705-635A-4F9C-A1A7-E1DFB6EEBE4C}"/>
              </a:ext>
            </a:extLst>
          </p:cNvPr>
          <p:cNvSpPr/>
          <p:nvPr/>
        </p:nvSpPr>
        <p:spPr>
          <a:xfrm>
            <a:off x="248528" y="60175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Ссылка:https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://wordwall.net/ru/resource/6807494/english/can-it-p-104-practice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5EA61-8124-495F-A9A6-FBA15AE8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21" y="1491592"/>
            <a:ext cx="5542671" cy="389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BFDCCC-F0DB-42DD-96EF-99E97A141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24" y="1495571"/>
            <a:ext cx="5144525" cy="389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1285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5418F-6962-45E6-ABC8-ABE4312F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005" y="589292"/>
            <a:ext cx="7981208" cy="90553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игра «</a:t>
            </a:r>
            <a:r>
              <a:rPr lang="ru-RU" b="1" i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ru-RU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</a:t>
            </a:r>
            <a:r>
              <a:rPr lang="ru-RU" b="1" i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03E5E-5FC5-420C-8555-21FACA50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173D68-0B25-4051-BAB5-336352A9FABC}"/>
              </a:ext>
            </a:extLst>
          </p:cNvPr>
          <p:cNvSpPr/>
          <p:nvPr/>
        </p:nvSpPr>
        <p:spPr>
          <a:xfrm>
            <a:off x="-208698" y="6268708"/>
            <a:ext cx="540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7535" algn="just">
              <a:spcAft>
                <a:spcPts val="0"/>
              </a:spcAft>
            </a:pPr>
            <a:r>
              <a:rPr lang="x-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Ссылка:</a:t>
            </a:r>
            <a:r>
              <a:rPr lang="x-none" spc="-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x-none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http://www.ictgames.com/postletter.html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20C254-BCE9-415A-B67F-6DA168DE8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82" y="1494827"/>
            <a:ext cx="7067550" cy="452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490801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335EA-DB7E-481C-9EA1-BEAC3F39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681" y="589292"/>
            <a:ext cx="7981208" cy="90553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Online- </a:t>
            </a:r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en-US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Trolley Dash</a:t>
            </a:r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D4A24-18AC-46EC-877D-8CD4FFA15549}"/>
              </a:ext>
            </a:extLst>
          </p:cNvPr>
          <p:cNvSpPr/>
          <p:nvPr/>
        </p:nvSpPr>
        <p:spPr>
          <a:xfrm>
            <a:off x="413675" y="6263405"/>
            <a:ext cx="568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Ссылка: https://www.native-english.ru/games/trolley-dash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675FC-E552-4714-B5EE-0749ABB0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41" y="1365471"/>
            <a:ext cx="4881384" cy="292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614D76-B7FE-48F5-AF13-E3785A85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279" y="2970583"/>
            <a:ext cx="4688428" cy="297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EDD92CB-8285-4274-9E75-E646C75B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359" y="3021893"/>
            <a:ext cx="4481566" cy="292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942236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D4F40-69CF-42B9-8D22-78E8CCCA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592" y="589292"/>
            <a:ext cx="7981208" cy="90553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Online- </a:t>
            </a:r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en-US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Story Maker</a:t>
            </a:r>
            <a:r>
              <a:rPr lang="ru-RU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12BD9-28D6-49D2-A581-89C7027A2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8E864A-55EF-4285-8909-3D54CCF7921D}"/>
              </a:ext>
            </a:extLst>
          </p:cNvPr>
          <p:cNvSpPr/>
          <p:nvPr/>
        </p:nvSpPr>
        <p:spPr>
          <a:xfrm>
            <a:off x="240396" y="6197580"/>
            <a:ext cx="6096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Ссылка: </a:t>
            </a:r>
            <a:r>
              <a:rPr lang="ru-RU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https://StoryMakerIndex.html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D2720B-AEEC-4D51-A040-B42B395F0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40461"/>
            <a:ext cx="5396015" cy="2571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7AF7F4-59DC-42EA-9B24-1FA75C15C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07" y="1677841"/>
            <a:ext cx="5338778" cy="390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66553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C7387"/>
      </a:accent1>
      <a:accent2>
        <a:srgbClr val="A0DCF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241</Words>
  <Application>Microsoft Office PowerPoint</Application>
  <PresentationFormat>Широкоэкранный</PresentationFormat>
  <Paragraphs>22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«Использование online- игр на уроках английского языка»</vt:lpstr>
      <vt:lpstr>Научить человека быть счастливым нельзя, но воспитать его так, чтобы он был счастливым, можно.  (А. С. Макаренко)</vt:lpstr>
      <vt:lpstr>Презентация PowerPoint</vt:lpstr>
      <vt:lpstr>Презентация PowerPoint</vt:lpstr>
      <vt:lpstr>Фонетическая игра «Short vowels»</vt:lpstr>
      <vt:lpstr>Грамматическая игра «Can/can’t»</vt:lpstr>
      <vt:lpstr>Лексическая игра «Post letter»</vt:lpstr>
      <vt:lpstr>Online- игра «Trolley Dash»</vt:lpstr>
      <vt:lpstr>Online- игра «Story Maker»</vt:lpstr>
      <vt:lpstr>«Колесо фортуны»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Карина</cp:lastModifiedBy>
  <cp:revision>19</cp:revision>
  <dcterms:created xsi:type="dcterms:W3CDTF">2023-02-11T11:18:35Z</dcterms:created>
  <dcterms:modified xsi:type="dcterms:W3CDTF">2023-09-12T16:28:59Z</dcterms:modified>
</cp:coreProperties>
</file>