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4"/>
  </p:notesMasterIdLst>
  <p:sldIdLst>
    <p:sldId id="258" r:id="rId2"/>
    <p:sldId id="257" r:id="rId3"/>
    <p:sldId id="259" r:id="rId4"/>
    <p:sldId id="270" r:id="rId5"/>
    <p:sldId id="261" r:id="rId6"/>
    <p:sldId id="271" r:id="rId7"/>
    <p:sldId id="273" r:id="rId8"/>
    <p:sldId id="272" r:id="rId9"/>
    <p:sldId id="274" r:id="rId10"/>
    <p:sldId id="266" r:id="rId11"/>
    <p:sldId id="269" r:id="rId12"/>
    <p:sldId id="268" r:id="rId13"/>
  </p:sldIdLst>
  <p:sldSz cx="8820150" cy="6858000"/>
  <p:notesSz cx="6735763" cy="98663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000000"/>
          </p15:clr>
        </p15:guide>
        <p15:guide id="2" pos="2778" userDrawn="1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60"/>
    <p:restoredTop sz="94696"/>
  </p:normalViewPr>
  <p:slideViewPr>
    <p:cSldViewPr snapToGrid="0">
      <p:cViewPr varScale="1">
        <p:scale>
          <a:sx n="53" d="100"/>
          <a:sy n="53" d="100"/>
        </p:scale>
        <p:origin x="1123" y="43"/>
      </p:cViewPr>
      <p:guideLst>
        <p:guide orient="horz" pos="2160"/>
        <p:guide pos="277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89013" y="739775"/>
            <a:ext cx="475773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9013" y="739775"/>
            <a:ext cx="475773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86775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9013" y="739775"/>
            <a:ext cx="475773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5606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9013" y="739775"/>
            <a:ext cx="475773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75901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9013" y="739775"/>
            <a:ext cx="475773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3749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9013" y="739775"/>
            <a:ext cx="475773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61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9013" y="739775"/>
            <a:ext cx="475773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093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9013" y="739775"/>
            <a:ext cx="475773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7183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9013" y="739775"/>
            <a:ext cx="475773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8760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9013" y="739775"/>
            <a:ext cx="475773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6058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9013" y="739775"/>
            <a:ext cx="475773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60792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9013" y="739775"/>
            <a:ext cx="475773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0070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89013" y="739775"/>
            <a:ext cx="4757737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899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61511" y="2130426"/>
            <a:ext cx="7497128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23023" y="3886200"/>
            <a:ext cx="6174105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41008" y="6356351"/>
            <a:ext cx="20580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013551" y="6356351"/>
            <a:ext cx="27930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321108" y="6356351"/>
            <a:ext cx="20580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461113" y="2208133"/>
            <a:ext cx="5851525" cy="1984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418545" y="297102"/>
            <a:ext cx="5851525" cy="5806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41008" y="6356351"/>
            <a:ext cx="20580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013551" y="6356351"/>
            <a:ext cx="27930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321108" y="6356351"/>
            <a:ext cx="20580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41008" y="274638"/>
            <a:ext cx="793813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41008" y="1600201"/>
            <a:ext cx="7938135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41008" y="6356351"/>
            <a:ext cx="20580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013551" y="6356351"/>
            <a:ext cx="27930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321108" y="6356351"/>
            <a:ext cx="20580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696731" y="4406901"/>
            <a:ext cx="7497128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696731" y="2906713"/>
            <a:ext cx="7497128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41008" y="6356351"/>
            <a:ext cx="20580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013551" y="6356351"/>
            <a:ext cx="27930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321108" y="6356351"/>
            <a:ext cx="20580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41008" y="274638"/>
            <a:ext cx="793813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41008" y="1600201"/>
            <a:ext cx="3895566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483576" y="1600201"/>
            <a:ext cx="3895566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41008" y="6356351"/>
            <a:ext cx="20580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013551" y="6356351"/>
            <a:ext cx="27930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321108" y="6356351"/>
            <a:ext cx="20580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41008" y="274638"/>
            <a:ext cx="793813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41008" y="1535113"/>
            <a:ext cx="389709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41008" y="2174875"/>
            <a:ext cx="389709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480514" y="1535113"/>
            <a:ext cx="3898629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480514" y="2174875"/>
            <a:ext cx="3898629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41008" y="6356351"/>
            <a:ext cx="20580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013551" y="6356351"/>
            <a:ext cx="27930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321108" y="6356351"/>
            <a:ext cx="20580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41008" y="274638"/>
            <a:ext cx="793813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41008" y="6356351"/>
            <a:ext cx="20580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013551" y="6356351"/>
            <a:ext cx="27930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321108" y="6356351"/>
            <a:ext cx="20580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41008" y="273050"/>
            <a:ext cx="2901769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448434" y="273051"/>
            <a:ext cx="4930709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41008" y="1435101"/>
            <a:ext cx="2901769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41008" y="6356351"/>
            <a:ext cx="20580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013551" y="6356351"/>
            <a:ext cx="27930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321108" y="6356351"/>
            <a:ext cx="20580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28811" y="4800600"/>
            <a:ext cx="529209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28811" y="612775"/>
            <a:ext cx="529209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28811" y="5367338"/>
            <a:ext cx="529209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41008" y="6356351"/>
            <a:ext cx="20580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013551" y="6356351"/>
            <a:ext cx="27930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321108" y="6356351"/>
            <a:ext cx="20580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41008" y="274638"/>
            <a:ext cx="793813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147094" y="-105886"/>
            <a:ext cx="4525963" cy="793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41008" y="6356351"/>
            <a:ext cx="20580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013551" y="6356351"/>
            <a:ext cx="27930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321108" y="6356351"/>
            <a:ext cx="20580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41008" y="274638"/>
            <a:ext cx="793813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41008" y="1600201"/>
            <a:ext cx="7938135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41008" y="6356351"/>
            <a:ext cx="20580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013551" y="6356351"/>
            <a:ext cx="279304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321108" y="6356351"/>
            <a:ext cx="20580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D663CF-4983-2A48-87A7-5A92145D7C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2539" r="13614" b="-3491"/>
          <a:stretch/>
        </p:blipFill>
        <p:spPr>
          <a:xfrm>
            <a:off x="0" y="-110022"/>
            <a:ext cx="8820150" cy="72075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DEB36AB-A0CD-9344-8396-A56BB6C81A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bg1">
                <a:tint val="45000"/>
                <a:satMod val="400000"/>
              </a:schemeClr>
            </a:duotone>
          </a:blip>
          <a:srcRect t="70123" b="21976"/>
          <a:stretch/>
        </p:blipFill>
        <p:spPr>
          <a:xfrm>
            <a:off x="3193964" y="5978486"/>
            <a:ext cx="8820150" cy="52267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0D5FD7-7253-0946-AFAE-FE7355D126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18" t="5456" r="16060" b="4844"/>
          <a:stretch/>
        </p:blipFill>
        <p:spPr>
          <a:xfrm>
            <a:off x="466954" y="312831"/>
            <a:ext cx="6802206" cy="59338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2A57ED-3F05-DC40-B875-928F107281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5778" r="61818"/>
          <a:stretch/>
        </p:blipFill>
        <p:spPr>
          <a:xfrm>
            <a:off x="303664" y="3811206"/>
            <a:ext cx="3367694" cy="29253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75301AD-F658-CD42-9FE7-E251F9AD95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000" t="62000" r="33333"/>
          <a:stretch/>
        </p:blipFill>
        <p:spPr>
          <a:xfrm>
            <a:off x="9150234" y="4536561"/>
            <a:ext cx="1911033" cy="251374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BA0722C-14AB-314A-84F2-214ABE11B1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500" r="46666" b="72889"/>
          <a:stretch/>
        </p:blipFill>
        <p:spPr>
          <a:xfrm>
            <a:off x="3292855" y="312831"/>
            <a:ext cx="1925734" cy="179343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312F31E-8A4B-FA44-A905-1B51C15F069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6833" b="68889"/>
          <a:stretch/>
        </p:blipFill>
        <p:spPr>
          <a:xfrm>
            <a:off x="-995721" y="-400308"/>
            <a:ext cx="2925349" cy="205803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3DA6925-CD4C-6248-8858-AA82C3880A4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667" t="38889" r="23167" b="17590"/>
          <a:stretch/>
        </p:blipFill>
        <p:spPr>
          <a:xfrm>
            <a:off x="1940435" y="2693990"/>
            <a:ext cx="4777581" cy="287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7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0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5348 L -0.49784 -0.05348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8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7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 0.01828 L 0.09557 0.08935 C 0.11717 0.10486 0.14903 0.11435 0.18233 0.11435 C 0.22084 0.11435 0.25162 0.10486 0.27304 0.08935 L 0.37617 0.01828 " pathEditMode="relative" rAng="0" ptsTypes="AAAAA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68" y="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E0934779-48CA-E046-B115-6A3BC971D5DC}"/>
              </a:ext>
            </a:extLst>
          </p:cNvPr>
          <p:cNvGrpSpPr/>
          <p:nvPr/>
        </p:nvGrpSpPr>
        <p:grpSpPr>
          <a:xfrm>
            <a:off x="368152" y="908680"/>
            <a:ext cx="8128032" cy="5016318"/>
            <a:chOff x="368152" y="908680"/>
            <a:chExt cx="8128032" cy="5016318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538D9780-E571-0D40-B8ED-81C90FC9C920}"/>
                </a:ext>
              </a:extLst>
            </p:cNvPr>
            <p:cNvSpPr/>
            <p:nvPr/>
          </p:nvSpPr>
          <p:spPr>
            <a:xfrm>
              <a:off x="5660209" y="1406122"/>
              <a:ext cx="1875218" cy="880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4CE85EC1-EEEE-3D4A-869B-32E7A7845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5330" y="908680"/>
              <a:ext cx="1314680" cy="12339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BB2DF7E8-FF12-764E-893B-236787AE2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95742" y="4666156"/>
              <a:ext cx="1286203" cy="120077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9022E46-CA75-CA45-A97D-29EB7CD95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90248" y="4672017"/>
              <a:ext cx="1319427" cy="122450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825D18E1-E8AF-2746-AF6D-0857F4641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29074" y="4700494"/>
              <a:ext cx="1300443" cy="122450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102CCCCF-82E3-F442-BD72-D5F799D0C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14996" y="4695748"/>
              <a:ext cx="1328918" cy="12292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48E2FE87-405D-C54A-B1C9-BDE09463E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8152" y="4700494"/>
              <a:ext cx="1290950" cy="122450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1C5BE47A-E3D6-774A-A7E8-25191A2C2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81504" y="2771573"/>
              <a:ext cx="1314680" cy="12339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EA572785-4CC8-484A-9686-55398BCE7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90248" y="2806960"/>
              <a:ext cx="1286203" cy="120077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DED2CCA8-F3FD-774B-B6C1-F1AB27B08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810090" y="2806960"/>
              <a:ext cx="1319427" cy="122450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4306B52D-BE5B-334C-8B39-AB6468B2C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119742" y="2811706"/>
              <a:ext cx="1300443" cy="122450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08E4CB92-06BA-1149-AD1B-E9ED2B3AE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68152" y="2806960"/>
              <a:ext cx="1328918" cy="12292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B5FB1E0C-8FFC-CF46-83A2-989655361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181504" y="909097"/>
              <a:ext cx="1290950" cy="122450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4AD411B6-1507-044E-99AF-9159DC8FE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476010" y="908680"/>
              <a:ext cx="1314680" cy="12339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2536C965-82CB-2243-8606-C73B64C0A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826703" y="910139"/>
              <a:ext cx="1286203" cy="120077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DF703472-F39F-2740-B337-1FB1F331F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119742" y="909097"/>
              <a:ext cx="1319427" cy="122450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406723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F99BD2-164E-B349-82D4-1B1A7F68AF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201"/>
          <a:stretch/>
        </p:blipFill>
        <p:spPr>
          <a:xfrm>
            <a:off x="0" y="1127051"/>
            <a:ext cx="8820150" cy="560950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645849-91FD-C340-81AD-4E7231FA39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0775"/>
          <a:stretch/>
        </p:blipFill>
        <p:spPr>
          <a:xfrm>
            <a:off x="3175" y="-106325"/>
            <a:ext cx="8813800" cy="131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42481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EFD26B-CF82-8748-937A-1F9F2C8D4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0"/>
            <a:ext cx="88138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72B9ED-CD73-B742-8736-7B1B91DFB8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7172"/>
          <a:stretch/>
        </p:blipFill>
        <p:spPr>
          <a:xfrm>
            <a:off x="3175" y="0"/>
            <a:ext cx="8813800" cy="15655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ABFEB7-6244-4E45-B871-480C71B992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879"/>
          <a:stretch/>
        </p:blipFill>
        <p:spPr>
          <a:xfrm>
            <a:off x="3175" y="6026726"/>
            <a:ext cx="8813800" cy="83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34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FB8E4C-1908-874B-94BF-7DA0FF0E9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0"/>
            <a:ext cx="88138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1D0578-5CE8-394E-B40A-FBD057AF1E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" y="0"/>
            <a:ext cx="8813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1136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FCEA7B-800C-3447-BC22-B6D6220B7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0"/>
            <a:ext cx="88138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0B501F-42D4-2440-B8F0-6ECC654A1B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-1"/>
          <a:stretch/>
        </p:blipFill>
        <p:spPr>
          <a:xfrm>
            <a:off x="3176" y="0"/>
            <a:ext cx="88137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844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F0DB94-B0DF-7E46-A473-12A61D05F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0"/>
            <a:ext cx="88138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AD34B2-1976-B746-AC87-E10C24B495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209" t="33488" b="46667"/>
          <a:stretch/>
        </p:blipFill>
        <p:spPr>
          <a:xfrm>
            <a:off x="6103087" y="2296632"/>
            <a:ext cx="2713887" cy="13609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68F948-C6FE-814B-9184-46B157ADF3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0077" r="84112"/>
          <a:stretch/>
        </p:blipFill>
        <p:spPr>
          <a:xfrm>
            <a:off x="3175" y="4805916"/>
            <a:ext cx="1400323" cy="20520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9E7227-AF99-A64B-83C8-52496E28E0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780" t="30699" r="30791" b="25581"/>
          <a:stretch/>
        </p:blipFill>
        <p:spPr>
          <a:xfrm>
            <a:off x="2275367" y="2105247"/>
            <a:ext cx="3827719" cy="299838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1FAACC5-33EA-574A-B19D-5BBA3598D7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494"/>
          <a:stretch/>
        </p:blipFill>
        <p:spPr>
          <a:xfrm>
            <a:off x="3175" y="0"/>
            <a:ext cx="7977000" cy="6858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C5CD373-6A84-8545-85C8-B57F25B56B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69302"/>
          <a:stretch/>
        </p:blipFill>
        <p:spPr>
          <a:xfrm>
            <a:off x="3175" y="0"/>
            <a:ext cx="8813800" cy="210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21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0D53AD4-DAC0-6B44-8EB8-2C3579B37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0"/>
            <a:ext cx="88138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EAEE06-A484-D140-BB8C-C665E5E67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" y="0"/>
            <a:ext cx="88138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DD5B8D-7352-214E-A53F-7B9C608EEB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5" y="0"/>
            <a:ext cx="8813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335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BCADF8-BEC2-0B4F-80AE-86BB1A8AD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0"/>
            <a:ext cx="88138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AEE331-1B8A-4A44-96F7-9D5BFA7F4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" y="0"/>
            <a:ext cx="8813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361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EAEE06-A484-D140-BB8C-C665E5E67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0"/>
            <a:ext cx="88138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AA8A38-5E32-5844-B2F6-209372946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" y="0"/>
            <a:ext cx="88138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687D13-6C73-B646-870B-31E71F0CC7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" y="0"/>
            <a:ext cx="8813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432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AC5928-2DE7-C543-987D-BA82311540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659" b="29768"/>
          <a:stretch/>
        </p:blipFill>
        <p:spPr>
          <a:xfrm>
            <a:off x="3175" y="2445488"/>
            <a:ext cx="8813800" cy="23710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3FF397-135C-3849-910B-D967ADBCE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" y="0"/>
            <a:ext cx="88138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EF9A3B-6056-314C-A26B-62A06005A3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5" y="0"/>
            <a:ext cx="8813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671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687D13-6C73-B646-870B-31E71F0CC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0"/>
            <a:ext cx="88138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5F5186-62C2-FB4D-BBC9-92E597BC5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88138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EAEE06-A484-D140-BB8C-C665E5E677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5" y="0"/>
            <a:ext cx="88138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AA8A38-5E32-5844-B2F6-2093729469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0" y="0"/>
            <a:ext cx="8813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529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42971</TotalTime>
  <Words>0</Words>
  <Application>Microsoft Office PowerPoint</Application>
  <PresentationFormat>Произвольный</PresentationFormat>
  <Paragraphs>0</Paragraphs>
  <Slides>12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Титульный слайд</dc:title>
  <cp:lastModifiedBy>Salt</cp:lastModifiedBy>
  <cp:revision>103</cp:revision>
  <cp:lastPrinted>2023-04-04T14:42:29Z</cp:lastPrinted>
  <dcterms:modified xsi:type="dcterms:W3CDTF">2023-09-27T08:33:15Z</dcterms:modified>
</cp:coreProperties>
</file>