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1" r:id="rId10"/>
    <p:sldId id="267" r:id="rId11"/>
    <p:sldId id="266" r:id="rId12"/>
    <p:sldId id="268" r:id="rId13"/>
    <p:sldId id="269" r:id="rId14"/>
    <p:sldId id="25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7C45-A80E-48F4-8B08-60FDA51E13DF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3BDD-AEDD-4C5E-AE2B-09985B076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7C45-A80E-48F4-8B08-60FDA51E13DF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3BDD-AEDD-4C5E-AE2B-09985B076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7C45-A80E-48F4-8B08-60FDA51E13DF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3BDD-AEDD-4C5E-AE2B-09985B076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7C45-A80E-48F4-8B08-60FDA51E13DF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3BDD-AEDD-4C5E-AE2B-09985B076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7C45-A80E-48F4-8B08-60FDA51E13DF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3BDD-AEDD-4C5E-AE2B-09985B076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7C45-A80E-48F4-8B08-60FDA51E13DF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3BDD-AEDD-4C5E-AE2B-09985B076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7C45-A80E-48F4-8B08-60FDA51E13DF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3BDD-AEDD-4C5E-AE2B-09985B076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7C45-A80E-48F4-8B08-60FDA51E13DF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3BDD-AEDD-4C5E-AE2B-09985B076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7C45-A80E-48F4-8B08-60FDA51E13DF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3BDD-AEDD-4C5E-AE2B-09985B076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7C45-A80E-48F4-8B08-60FDA51E13DF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3BDD-AEDD-4C5E-AE2B-09985B076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7C45-A80E-48F4-8B08-60FDA51E13DF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13BDD-AEDD-4C5E-AE2B-09985B076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A7C45-A80E-48F4-8B08-60FDA51E13DF}" type="datetimeFigureOut">
              <a:rPr lang="ru-RU" smtClean="0"/>
              <a:pPr/>
              <a:t>23.04.2024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13BDD-AEDD-4C5E-AE2B-09985B076F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gif"/><Relationship Id="rId7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b83059b3c85t.jpg"/>
          <p:cNvPicPr>
            <a:picLocks noChangeAspect="1"/>
          </p:cNvPicPr>
          <p:nvPr/>
        </p:nvPicPr>
        <p:blipFill>
          <a:blip r:embed="rId2" cstate="print"/>
          <a:srcRect b="2898"/>
          <a:stretch>
            <a:fillRect/>
          </a:stretch>
        </p:blipFill>
        <p:spPr>
          <a:xfrm>
            <a:off x="-34146" y="0"/>
            <a:ext cx="917814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43372" y="1142984"/>
            <a:ext cx="3749168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Занятие по</a:t>
            </a:r>
          </a:p>
          <a:p>
            <a:pPr algn="ctr"/>
            <a:r>
              <a:rPr lang="ru-RU" sz="32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32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пескотерапии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«Путешествие в </a:t>
            </a:r>
          </a:p>
          <a:p>
            <a:pPr algn="ctr"/>
            <a:r>
              <a:rPr lang="ru-RU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волшебный лес»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6182" y="5072074"/>
            <a:ext cx="4786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Автор- составитель:  учитель – логопед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МБДОУИЛ детского сада «Улыбка» Букина Е.Ю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    2024г</a:t>
            </a:r>
          </a:p>
        </p:txBody>
      </p:sp>
      <p:pic>
        <p:nvPicPr>
          <p:cNvPr id="7" name="Рисунок 6" descr="961374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3357562"/>
            <a:ext cx="1643050" cy="164305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442378_vbxnifcloc.png"/>
          <p:cNvPicPr>
            <a:picLocks noChangeAspect="1"/>
          </p:cNvPicPr>
          <p:nvPr/>
        </p:nvPicPr>
        <p:blipFill>
          <a:blip r:embed="rId2" cstate="print"/>
          <a:srcRect r="9375" b="10416"/>
          <a:stretch>
            <a:fillRect/>
          </a:stretch>
        </p:blipFill>
        <p:spPr>
          <a:xfrm>
            <a:off x="0" y="-1"/>
            <a:ext cx="9250326" cy="6858001"/>
          </a:xfrm>
          <a:prstGeom prst="rect">
            <a:avLst/>
          </a:prstGeom>
        </p:spPr>
      </p:pic>
      <p:pic>
        <p:nvPicPr>
          <p:cNvPr id="5" name="Рисунок 4" descr="1028722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2000240"/>
            <a:ext cx="1666876" cy="1666876"/>
          </a:xfrm>
          <a:prstGeom prst="rect">
            <a:avLst/>
          </a:prstGeom>
        </p:spPr>
      </p:pic>
      <p:pic>
        <p:nvPicPr>
          <p:cNvPr id="9" name="Рисунок 8" descr="PA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491152" flipH="1">
            <a:off x="3429117" y="3619087"/>
            <a:ext cx="1911204" cy="1598481"/>
          </a:xfrm>
          <a:prstGeom prst="rect">
            <a:avLst/>
          </a:prstGeom>
        </p:spPr>
      </p:pic>
      <p:pic>
        <p:nvPicPr>
          <p:cNvPr id="6" name="Рисунок 5" descr="detsad-173506-139774198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536197">
            <a:off x="6958968" y="646718"/>
            <a:ext cx="1352555" cy="1272993"/>
          </a:xfrm>
          <a:prstGeom prst="rect">
            <a:avLst/>
          </a:prstGeom>
        </p:spPr>
      </p:pic>
      <p:pic>
        <p:nvPicPr>
          <p:cNvPr id="8" name="Рисунок 7" descr="2630594-df2e362f74b01b24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7224" y="642918"/>
            <a:ext cx="1662492" cy="1923974"/>
          </a:xfrm>
          <a:prstGeom prst="rect">
            <a:avLst/>
          </a:prstGeom>
        </p:spPr>
      </p:pic>
      <p:pic>
        <p:nvPicPr>
          <p:cNvPr id="11" name="Рисунок 10" descr="butterfly20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221732">
            <a:off x="1571604" y="4714884"/>
            <a:ext cx="1129399" cy="1071546"/>
          </a:xfrm>
          <a:prstGeom prst="rect">
            <a:avLst/>
          </a:prstGeom>
        </p:spPr>
      </p:pic>
      <p:pic>
        <p:nvPicPr>
          <p:cNvPr id="14" name="Рисунок 13" descr="85613395_nasekomoe1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43768" y="4357694"/>
            <a:ext cx="938209" cy="773556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42378_vbxnifcloc.png"/>
          <p:cNvPicPr>
            <a:picLocks noChangeAspect="1"/>
          </p:cNvPicPr>
          <p:nvPr/>
        </p:nvPicPr>
        <p:blipFill>
          <a:blip r:embed="rId2" cstate="print"/>
          <a:srcRect r="9375" b="10416"/>
          <a:stretch>
            <a:fillRect/>
          </a:stretch>
        </p:blipFill>
        <p:spPr>
          <a:xfrm>
            <a:off x="0" y="-1"/>
            <a:ext cx="9250326" cy="6858001"/>
          </a:xfrm>
          <a:prstGeom prst="rect">
            <a:avLst/>
          </a:prstGeom>
        </p:spPr>
      </p:pic>
      <p:pic>
        <p:nvPicPr>
          <p:cNvPr id="3" name="Рисунок 2" descr="AG00434_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4290"/>
            <a:ext cx="3309957" cy="2377151"/>
          </a:xfrm>
          <a:prstGeom prst="rect">
            <a:avLst/>
          </a:prstGeom>
        </p:spPr>
      </p:pic>
      <p:pic>
        <p:nvPicPr>
          <p:cNvPr id="5" name="Рисунок 4" descr="AG00434_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80" y="0"/>
            <a:ext cx="3309957" cy="2377151"/>
          </a:xfrm>
          <a:prstGeom prst="rect">
            <a:avLst/>
          </a:prstGeom>
        </p:spPr>
      </p:pic>
      <p:pic>
        <p:nvPicPr>
          <p:cNvPr id="6" name="Рисунок 5" descr="AG00434_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8" y="0"/>
            <a:ext cx="3309957" cy="2377151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42378_vbxnifcloc.png"/>
          <p:cNvPicPr>
            <a:picLocks noChangeAspect="1"/>
          </p:cNvPicPr>
          <p:nvPr/>
        </p:nvPicPr>
        <p:blipFill>
          <a:blip r:embed="rId2" cstate="print"/>
          <a:srcRect r="9375" b="10416"/>
          <a:stretch>
            <a:fillRect/>
          </a:stretch>
        </p:blipFill>
        <p:spPr>
          <a:xfrm>
            <a:off x="0" y="-1"/>
            <a:ext cx="9250326" cy="6858001"/>
          </a:xfrm>
          <a:prstGeom prst="rect">
            <a:avLst/>
          </a:prstGeom>
        </p:spPr>
      </p:pic>
      <p:pic>
        <p:nvPicPr>
          <p:cNvPr id="7" name="Рисунок 6" descr="4-boletus.jpg"/>
          <p:cNvPicPr>
            <a:picLocks noChangeAspect="1"/>
          </p:cNvPicPr>
          <p:nvPr/>
        </p:nvPicPr>
        <p:blipFill>
          <a:blip r:embed="rId3" cstate="print"/>
          <a:srcRect l="18519" t="14643" r="10317" b="11429"/>
          <a:stretch>
            <a:fillRect/>
          </a:stretch>
        </p:blipFill>
        <p:spPr>
          <a:xfrm>
            <a:off x="7072330" y="6000768"/>
            <a:ext cx="668393" cy="857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Мухомор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874" y="3190874"/>
            <a:ext cx="666753" cy="666753"/>
          </a:xfrm>
          <a:prstGeom prst="rect">
            <a:avLst/>
          </a:prstGeom>
        </p:spPr>
      </p:pic>
      <p:pic>
        <p:nvPicPr>
          <p:cNvPr id="9" name="Рисунок 8" descr="Мухомор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32" y="2285992"/>
            <a:ext cx="666753" cy="666753"/>
          </a:xfrm>
          <a:prstGeom prst="rect">
            <a:avLst/>
          </a:prstGeom>
        </p:spPr>
      </p:pic>
      <p:pic>
        <p:nvPicPr>
          <p:cNvPr id="10" name="Рисунок 9" descr="25783610_6.gif"/>
          <p:cNvPicPr>
            <a:picLocks noChangeAspect="1"/>
          </p:cNvPicPr>
          <p:nvPr/>
        </p:nvPicPr>
        <p:blipFill>
          <a:blip r:embed="rId5"/>
          <a:srcRect l="16250" t="16250" r="20000" b="12500"/>
          <a:stretch>
            <a:fillRect/>
          </a:stretch>
        </p:blipFill>
        <p:spPr>
          <a:xfrm>
            <a:off x="3071802" y="1500174"/>
            <a:ext cx="808377" cy="903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грибок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48" y="3357562"/>
            <a:ext cx="1157281" cy="1109721"/>
          </a:xfrm>
          <a:prstGeom prst="rect">
            <a:avLst/>
          </a:prstGeom>
        </p:spPr>
      </p:pic>
      <p:pic>
        <p:nvPicPr>
          <p:cNvPr id="16" name="Рисунок 15" descr="грибок.gif"/>
          <p:cNvPicPr>
            <a:picLocks noChangeAspect="1"/>
          </p:cNvPicPr>
          <p:nvPr/>
        </p:nvPicPr>
        <p:blipFill>
          <a:blip r:embed="rId6"/>
          <a:srcRect l="36843" t="32933"/>
          <a:stretch>
            <a:fillRect/>
          </a:stretch>
        </p:blipFill>
        <p:spPr>
          <a:xfrm>
            <a:off x="8001023" y="3286124"/>
            <a:ext cx="1142977" cy="1163853"/>
          </a:xfrm>
          <a:prstGeom prst="rect">
            <a:avLst/>
          </a:prstGeom>
        </p:spPr>
      </p:pic>
      <p:pic>
        <p:nvPicPr>
          <p:cNvPr id="17" name="Рисунок 16" descr="грибок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446" y="1928802"/>
            <a:ext cx="1157281" cy="1109721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302015062_3-rainbow-vector.jpg"/>
          <p:cNvPicPr>
            <a:picLocks noChangeAspect="1"/>
          </p:cNvPicPr>
          <p:nvPr/>
        </p:nvPicPr>
        <p:blipFill>
          <a:blip r:embed="rId2" cstate="print"/>
          <a:srcRect b="36318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FFFF00">
                <a:alpha val="47000"/>
              </a:srgbClr>
            </a:gs>
            <a:gs pos="50000">
              <a:srgbClr val="9CB86E">
                <a:alpha val="41000"/>
              </a:srgbClr>
            </a:gs>
            <a:gs pos="100000">
              <a:srgbClr val="156B13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31fa83ab49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928802"/>
            <a:ext cx="2143140" cy="22271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9" t="9106" r="10049" b="11518"/>
          <a:stretch/>
        </p:blipFill>
        <p:spPr>
          <a:xfrm>
            <a:off x="3573684" y="2103950"/>
            <a:ext cx="1855571" cy="1875051"/>
          </a:xfrm>
          <a:prstGeom prst="ellipse">
            <a:avLst/>
          </a:prstGeom>
        </p:spPr>
      </p:pic>
      <p:pic>
        <p:nvPicPr>
          <p:cNvPr id="4" name="Рисунок 3" descr="usmiech_640x480.jpg"/>
          <p:cNvPicPr>
            <a:picLocks noChangeAspect="1"/>
          </p:cNvPicPr>
          <p:nvPr/>
        </p:nvPicPr>
        <p:blipFill>
          <a:blip r:embed="rId4" cstate="print"/>
          <a:srcRect l="13965" t="1953" r="16601" b="5468"/>
          <a:stretch>
            <a:fillRect/>
          </a:stretch>
        </p:blipFill>
        <p:spPr>
          <a:xfrm>
            <a:off x="6506630" y="2149419"/>
            <a:ext cx="1785950" cy="1785950"/>
          </a:xfrm>
          <a:prstGeom prst="ellipse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85918" y="4357694"/>
            <a:ext cx="54240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 новых встреч!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2325_html_m4b3865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77451" y="0"/>
            <a:ext cx="9421451" cy="6858000"/>
          </a:xfrm>
          <a:prstGeom prst="rect">
            <a:avLst/>
          </a:prstGeom>
        </p:spPr>
      </p:pic>
      <p:pic>
        <p:nvPicPr>
          <p:cNvPr id="7" name="Рисунок 6" descr="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3786190"/>
            <a:ext cx="2715308" cy="2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961374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1571612"/>
            <a:ext cx="1000108" cy="1000108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42378_vbxnifclo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3" name="Рисунок 2" descr="961374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845375">
            <a:off x="1861977" y="4076562"/>
            <a:ext cx="714356" cy="714356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42378_vbxnifclo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5" name="Рисунок 4" descr="mmbs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050" y="1142984"/>
            <a:ext cx="2466660" cy="4271968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аша и медведь (36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AG00399_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3931014"/>
            <a:ext cx="2928958" cy="2303112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аша и медведь (36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waz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67969">
            <a:off x="3000364" y="3929066"/>
            <a:ext cx="3071834" cy="3395185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маша и медведь (36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0_72af4_92b6bebb_L.jpg"/>
          <p:cNvPicPr>
            <a:picLocks noChangeAspect="1"/>
          </p:cNvPicPr>
          <p:nvPr/>
        </p:nvPicPr>
        <p:blipFill>
          <a:blip r:embed="rId3" cstate="print"/>
          <a:srcRect t="17371"/>
          <a:stretch>
            <a:fillRect/>
          </a:stretch>
        </p:blipFill>
        <p:spPr>
          <a:xfrm>
            <a:off x="3286116" y="4496851"/>
            <a:ext cx="2857520" cy="2361149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42378_vbxnifcloc.png"/>
          <p:cNvPicPr>
            <a:picLocks noChangeAspect="1"/>
          </p:cNvPicPr>
          <p:nvPr/>
        </p:nvPicPr>
        <p:blipFill>
          <a:blip r:embed="rId2" cstate="print"/>
          <a:srcRect r="9375" b="10416"/>
          <a:stretch>
            <a:fillRect/>
          </a:stretch>
        </p:blipFill>
        <p:spPr>
          <a:xfrm>
            <a:off x="0" y="-1"/>
            <a:ext cx="9250326" cy="6858001"/>
          </a:xfrm>
          <a:prstGeom prst="rect">
            <a:avLst/>
          </a:prstGeom>
        </p:spPr>
      </p:pic>
      <p:pic>
        <p:nvPicPr>
          <p:cNvPr id="3" name="Рисунок 2" descr="83494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57568">
            <a:off x="4643973" y="652330"/>
            <a:ext cx="2164677" cy="2169987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origin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933" y="0"/>
            <a:ext cx="9094067" cy="6858000"/>
          </a:xfrm>
          <a:prstGeom prst="rect">
            <a:avLst/>
          </a:prstGeom>
        </p:spPr>
      </p:pic>
      <p:pic>
        <p:nvPicPr>
          <p:cNvPr id="6" name="Рисунок 5" descr="Тюльпаны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4429132"/>
            <a:ext cx="2623728" cy="2253358"/>
          </a:xfrm>
          <a:prstGeom prst="rect">
            <a:avLst/>
          </a:prstGeom>
        </p:spPr>
      </p:pic>
      <p:pic>
        <p:nvPicPr>
          <p:cNvPr id="7" name="Рисунок 6" descr="Тюльпаны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0272" y="4357694"/>
            <a:ext cx="2623728" cy="2253358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32</Words>
  <Application>Microsoft Office PowerPoint</Application>
  <PresentationFormat>Экран (4:3)</PresentationFormat>
  <Paragraphs>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Professional</cp:lastModifiedBy>
  <cp:revision>16</cp:revision>
  <dcterms:created xsi:type="dcterms:W3CDTF">2015-04-03T07:28:25Z</dcterms:created>
  <dcterms:modified xsi:type="dcterms:W3CDTF">2024-04-23T14:32:54Z</dcterms:modified>
</cp:coreProperties>
</file>