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5" r:id="rId2"/>
    <p:sldId id="286" r:id="rId3"/>
    <p:sldId id="287" r:id="rId4"/>
    <p:sldId id="256" r:id="rId5"/>
    <p:sldId id="280" r:id="rId6"/>
    <p:sldId id="257" r:id="rId7"/>
    <p:sldId id="278" r:id="rId8"/>
    <p:sldId id="277" r:id="rId9"/>
    <p:sldId id="276" r:id="rId10"/>
    <p:sldId id="289" r:id="rId11"/>
    <p:sldId id="275" r:id="rId12"/>
    <p:sldId id="290" r:id="rId13"/>
    <p:sldId id="288" r:id="rId14"/>
    <p:sldId id="312" r:id="rId15"/>
    <p:sldId id="291" r:id="rId16"/>
    <p:sldId id="302" r:id="rId17"/>
    <p:sldId id="301" r:id="rId18"/>
    <p:sldId id="305" r:id="rId19"/>
    <p:sldId id="299" r:id="rId20"/>
    <p:sldId id="306" r:id="rId21"/>
    <p:sldId id="300" r:id="rId22"/>
    <p:sldId id="307" r:id="rId23"/>
    <p:sldId id="303" r:id="rId24"/>
    <p:sldId id="308" r:id="rId25"/>
    <p:sldId id="298" r:id="rId26"/>
    <p:sldId id="313" r:id="rId27"/>
    <p:sldId id="314" r:id="rId28"/>
    <p:sldId id="316" r:id="rId29"/>
    <p:sldId id="310" r:id="rId30"/>
    <p:sldId id="304" r:id="rId31"/>
    <p:sldId id="262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6600"/>
    <a:srgbClr val="CC00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60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04F26-1A6C-44FF-BFE6-BC9F1AD82D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839CC3C2-848A-45A9-A805-06EE1FA9536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РОД СУЩЕСТВИТЕЛЬНОГО</a:t>
          </a:r>
        </a:p>
      </dgm:t>
    </dgm:pt>
    <dgm:pt modelId="{1D4D6CE9-205B-4BEF-A177-51AEEBC0A742}" type="parTrans" cxnId="{CEDC3D6D-1E87-4F3D-B3EB-305BD18009D8}">
      <dgm:prSet/>
      <dgm:spPr/>
    </dgm:pt>
    <dgm:pt modelId="{8B951A69-B201-4D15-8695-CF56E6EC5C53}" type="sibTrans" cxnId="{CEDC3D6D-1E87-4F3D-B3EB-305BD18009D8}">
      <dgm:prSet/>
      <dgm:spPr/>
    </dgm:pt>
    <dgm:pt modelId="{85730FCA-5D06-489F-98A8-4A16FBD81A3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ЖЕНСКИЙ РОД</a:t>
          </a:r>
        </a:p>
      </dgm:t>
    </dgm:pt>
    <dgm:pt modelId="{DFBE54D6-4FBB-4262-8EBD-6AE1FF939287}" type="parTrans" cxnId="{8253DE56-9089-4CC3-93BA-89555D4A6778}">
      <dgm:prSet/>
      <dgm:spPr/>
    </dgm:pt>
    <dgm:pt modelId="{4C4E1FBE-2F91-4725-80E1-87EE0D29B70B}" type="sibTrans" cxnId="{8253DE56-9089-4CC3-93BA-89555D4A6778}">
      <dgm:prSet/>
      <dgm:spPr/>
    </dgm:pt>
    <dgm:pt modelId="{60B64209-8F61-4E95-934E-1DB748A44ED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ОТВЕЧАЕТ НА ВОПРОС: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ОНА ЧЬЯ? МОЯ</a:t>
          </a:r>
        </a:p>
      </dgm:t>
    </dgm:pt>
    <dgm:pt modelId="{5C07A8A5-C9E8-48D2-B7D5-B118E8D36649}" type="parTrans" cxnId="{1D569082-8EDD-48E4-874B-4D66AA2759BB}">
      <dgm:prSet/>
      <dgm:spPr/>
    </dgm:pt>
    <dgm:pt modelId="{E0E22357-DBD9-48AD-837A-57DD47F9FD83}" type="sibTrans" cxnId="{1D569082-8EDD-48E4-874B-4D66AA2759BB}">
      <dgm:prSet/>
      <dgm:spPr/>
    </dgm:pt>
    <dgm:pt modelId="{4EF5737E-BFFF-49E0-9CEA-862EF48AB5A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МУЖСКОЙ РОД</a:t>
          </a:r>
        </a:p>
      </dgm:t>
    </dgm:pt>
    <dgm:pt modelId="{258ABCB1-D0B0-42BD-9C10-4944AF1B3193}" type="parTrans" cxnId="{12B44630-8E82-4C5A-9BCF-3E0E3BCE34EC}">
      <dgm:prSet/>
      <dgm:spPr/>
    </dgm:pt>
    <dgm:pt modelId="{98ACF6EF-89B4-47F1-9B25-F75E32637DD9}" type="sibTrans" cxnId="{12B44630-8E82-4C5A-9BCF-3E0E3BCE34EC}">
      <dgm:prSet/>
      <dgm:spPr/>
    </dgm:pt>
    <dgm:pt modelId="{D017723E-334A-4B4A-960A-894DA5F6587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ОТВЕЧАЕТ НА ВОПРОС: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ОН ЧЕЙ? МОЙ</a:t>
          </a:r>
        </a:p>
      </dgm:t>
    </dgm:pt>
    <dgm:pt modelId="{90C2DD2F-D56A-4BA3-9AAB-E2BB8B353DDA}" type="parTrans" cxnId="{2CA21832-8A1C-4A14-8E73-CB94E700DFD9}">
      <dgm:prSet/>
      <dgm:spPr/>
    </dgm:pt>
    <dgm:pt modelId="{80A95507-2262-4623-8F84-F02BD14A6199}" type="sibTrans" cxnId="{2CA21832-8A1C-4A14-8E73-CB94E700DFD9}">
      <dgm:prSet/>
      <dgm:spPr/>
    </dgm:pt>
    <dgm:pt modelId="{34490314-83F8-4E00-B85B-7B8E81F3BC0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СРЕДНИЙ РОД</a:t>
          </a:r>
        </a:p>
      </dgm:t>
    </dgm:pt>
    <dgm:pt modelId="{6F846C79-5889-459C-B2A2-F49883053270}" type="parTrans" cxnId="{28FBE767-594C-4408-B507-E36A3A1BA6A2}">
      <dgm:prSet/>
      <dgm:spPr/>
    </dgm:pt>
    <dgm:pt modelId="{1A816082-FC57-46CA-A410-3E4391E7F75E}" type="sibTrans" cxnId="{28FBE767-594C-4408-B507-E36A3A1BA6A2}">
      <dgm:prSet/>
      <dgm:spPr/>
    </dgm:pt>
    <dgm:pt modelId="{94BB0576-0DC7-4C0A-B3BE-18366A00D30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ОТВЕЧАЕТ НА ВОПРОС: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ОНО ЧЬЁ? МОЁ</a:t>
          </a:r>
        </a:p>
      </dgm:t>
    </dgm:pt>
    <dgm:pt modelId="{CE53CDBE-F583-4E3C-8114-A8B0C8C3DE0A}" type="parTrans" cxnId="{1CFE4CA4-325D-4219-B384-B55D1B97AB8C}">
      <dgm:prSet/>
      <dgm:spPr/>
    </dgm:pt>
    <dgm:pt modelId="{2C162380-85CF-409D-A932-E908A7F960EB}" type="sibTrans" cxnId="{1CFE4CA4-325D-4219-B384-B55D1B97AB8C}">
      <dgm:prSet/>
      <dgm:spPr/>
    </dgm:pt>
    <dgm:pt modelId="{6CE966CD-0C19-4400-80C8-9496141F885C}" type="pres">
      <dgm:prSet presAssocID="{8FA04F26-1A6C-44FF-BFE6-BC9F1AD82D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C931FE-011F-4E25-B9AE-71FAFB461139}" type="pres">
      <dgm:prSet presAssocID="{839CC3C2-848A-45A9-A805-06EE1FA95360}" presName="hierRoot1" presStyleCnt="0">
        <dgm:presLayoutVars>
          <dgm:hierBranch/>
        </dgm:presLayoutVars>
      </dgm:prSet>
      <dgm:spPr/>
    </dgm:pt>
    <dgm:pt modelId="{BD370658-7035-48E1-AE2B-AA8ECB164EC3}" type="pres">
      <dgm:prSet presAssocID="{839CC3C2-848A-45A9-A805-06EE1FA95360}" presName="rootComposite1" presStyleCnt="0"/>
      <dgm:spPr/>
    </dgm:pt>
    <dgm:pt modelId="{E7A95044-02DB-4478-B5E7-3ACC97A142EC}" type="pres">
      <dgm:prSet presAssocID="{839CC3C2-848A-45A9-A805-06EE1FA9536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A654D3-9B81-4BA6-B30C-4BE3C4AE6215}" type="pres">
      <dgm:prSet presAssocID="{839CC3C2-848A-45A9-A805-06EE1FA9536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7436833-F6F7-44F1-9477-B2238B4AB758}" type="pres">
      <dgm:prSet presAssocID="{839CC3C2-848A-45A9-A805-06EE1FA95360}" presName="hierChild2" presStyleCnt="0"/>
      <dgm:spPr/>
    </dgm:pt>
    <dgm:pt modelId="{0EF65815-7614-485C-B7A5-72009188C840}" type="pres">
      <dgm:prSet presAssocID="{DFBE54D6-4FBB-4262-8EBD-6AE1FF939287}" presName="Name35" presStyleLbl="parChTrans1D2" presStyleIdx="0" presStyleCnt="3"/>
      <dgm:spPr/>
    </dgm:pt>
    <dgm:pt modelId="{149B5F96-E63A-47D8-9316-A83DE15BE076}" type="pres">
      <dgm:prSet presAssocID="{85730FCA-5D06-489F-98A8-4A16FBD81A31}" presName="hierRoot2" presStyleCnt="0">
        <dgm:presLayoutVars>
          <dgm:hierBranch/>
        </dgm:presLayoutVars>
      </dgm:prSet>
      <dgm:spPr/>
    </dgm:pt>
    <dgm:pt modelId="{41E0F6C5-D9C4-49B3-AD09-ACDAF2E4AA2A}" type="pres">
      <dgm:prSet presAssocID="{85730FCA-5D06-489F-98A8-4A16FBD81A31}" presName="rootComposite" presStyleCnt="0"/>
      <dgm:spPr/>
    </dgm:pt>
    <dgm:pt modelId="{BB89C849-F829-4C75-B79B-1614B9391E7B}" type="pres">
      <dgm:prSet presAssocID="{85730FCA-5D06-489F-98A8-4A16FBD81A3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A2DDE9-E8F6-4EF5-9F7D-AE4996C4DA8B}" type="pres">
      <dgm:prSet presAssocID="{85730FCA-5D06-489F-98A8-4A16FBD81A31}" presName="rootConnector" presStyleLbl="node2" presStyleIdx="0" presStyleCnt="3"/>
      <dgm:spPr/>
      <dgm:t>
        <a:bodyPr/>
        <a:lstStyle/>
        <a:p>
          <a:endParaRPr lang="ru-RU"/>
        </a:p>
      </dgm:t>
    </dgm:pt>
    <dgm:pt modelId="{BF40BC0A-94FF-489D-B069-19AD6BE98034}" type="pres">
      <dgm:prSet presAssocID="{85730FCA-5D06-489F-98A8-4A16FBD81A31}" presName="hierChild4" presStyleCnt="0"/>
      <dgm:spPr/>
    </dgm:pt>
    <dgm:pt modelId="{E7BE9EDF-6045-4EFE-B807-C2E1C9DCB767}" type="pres">
      <dgm:prSet presAssocID="{5C07A8A5-C9E8-48D2-B7D5-B118E8D36649}" presName="Name35" presStyleLbl="parChTrans1D3" presStyleIdx="0" presStyleCnt="3"/>
      <dgm:spPr/>
    </dgm:pt>
    <dgm:pt modelId="{9764F643-F05A-40A3-9F08-3BC2E4FC18A8}" type="pres">
      <dgm:prSet presAssocID="{60B64209-8F61-4E95-934E-1DB748A44ED2}" presName="hierRoot2" presStyleCnt="0">
        <dgm:presLayoutVars>
          <dgm:hierBranch val="r"/>
        </dgm:presLayoutVars>
      </dgm:prSet>
      <dgm:spPr/>
    </dgm:pt>
    <dgm:pt modelId="{9B5E5674-E324-4582-B9C0-94EDF4980C07}" type="pres">
      <dgm:prSet presAssocID="{60B64209-8F61-4E95-934E-1DB748A44ED2}" presName="rootComposite" presStyleCnt="0"/>
      <dgm:spPr/>
    </dgm:pt>
    <dgm:pt modelId="{73E5D2CF-C9AC-4651-BDCE-954A160839A9}" type="pres">
      <dgm:prSet presAssocID="{60B64209-8F61-4E95-934E-1DB748A44ED2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B9D7A1-AAE0-4267-BF97-32B9C2719374}" type="pres">
      <dgm:prSet presAssocID="{60B64209-8F61-4E95-934E-1DB748A44ED2}" presName="rootConnector" presStyleLbl="node3" presStyleIdx="0" presStyleCnt="3"/>
      <dgm:spPr/>
      <dgm:t>
        <a:bodyPr/>
        <a:lstStyle/>
        <a:p>
          <a:endParaRPr lang="ru-RU"/>
        </a:p>
      </dgm:t>
    </dgm:pt>
    <dgm:pt modelId="{DF02C838-C4CB-4C1B-9529-30C87239F81E}" type="pres">
      <dgm:prSet presAssocID="{60B64209-8F61-4E95-934E-1DB748A44ED2}" presName="hierChild4" presStyleCnt="0"/>
      <dgm:spPr/>
    </dgm:pt>
    <dgm:pt modelId="{F612C19E-E770-42C5-B3F0-6921BF9297E2}" type="pres">
      <dgm:prSet presAssocID="{60B64209-8F61-4E95-934E-1DB748A44ED2}" presName="hierChild5" presStyleCnt="0"/>
      <dgm:spPr/>
    </dgm:pt>
    <dgm:pt modelId="{99CBCA73-1E23-4387-B914-24E8B1EACA62}" type="pres">
      <dgm:prSet presAssocID="{85730FCA-5D06-489F-98A8-4A16FBD81A31}" presName="hierChild5" presStyleCnt="0"/>
      <dgm:spPr/>
    </dgm:pt>
    <dgm:pt modelId="{A442DB4A-A043-45D7-A9C9-658319CA290D}" type="pres">
      <dgm:prSet presAssocID="{258ABCB1-D0B0-42BD-9C10-4944AF1B3193}" presName="Name35" presStyleLbl="parChTrans1D2" presStyleIdx="1" presStyleCnt="3"/>
      <dgm:spPr/>
    </dgm:pt>
    <dgm:pt modelId="{314EF808-F4A6-49FB-87FF-F43C2205BBE5}" type="pres">
      <dgm:prSet presAssocID="{4EF5737E-BFFF-49E0-9CEA-862EF48AB5A9}" presName="hierRoot2" presStyleCnt="0">
        <dgm:presLayoutVars>
          <dgm:hierBranch/>
        </dgm:presLayoutVars>
      </dgm:prSet>
      <dgm:spPr/>
    </dgm:pt>
    <dgm:pt modelId="{5ACC05F2-9DEB-4D97-BDF6-F341D8392693}" type="pres">
      <dgm:prSet presAssocID="{4EF5737E-BFFF-49E0-9CEA-862EF48AB5A9}" presName="rootComposite" presStyleCnt="0"/>
      <dgm:spPr/>
    </dgm:pt>
    <dgm:pt modelId="{0F02D034-FE44-4562-ABED-2B2B5BB6C6C4}" type="pres">
      <dgm:prSet presAssocID="{4EF5737E-BFFF-49E0-9CEA-862EF48AB5A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DD0D89-907F-4C55-8817-17C599C3713C}" type="pres">
      <dgm:prSet presAssocID="{4EF5737E-BFFF-49E0-9CEA-862EF48AB5A9}" presName="rootConnector" presStyleLbl="node2" presStyleIdx="1" presStyleCnt="3"/>
      <dgm:spPr/>
      <dgm:t>
        <a:bodyPr/>
        <a:lstStyle/>
        <a:p>
          <a:endParaRPr lang="ru-RU"/>
        </a:p>
      </dgm:t>
    </dgm:pt>
    <dgm:pt modelId="{B514CE07-3325-4E40-B6A8-590996E2EA0E}" type="pres">
      <dgm:prSet presAssocID="{4EF5737E-BFFF-49E0-9CEA-862EF48AB5A9}" presName="hierChild4" presStyleCnt="0"/>
      <dgm:spPr/>
    </dgm:pt>
    <dgm:pt modelId="{3B47FD46-1982-48E1-B3DF-2B0A904E72F6}" type="pres">
      <dgm:prSet presAssocID="{90C2DD2F-D56A-4BA3-9AAB-E2BB8B353DDA}" presName="Name35" presStyleLbl="parChTrans1D3" presStyleIdx="1" presStyleCnt="3"/>
      <dgm:spPr/>
    </dgm:pt>
    <dgm:pt modelId="{8AF25E96-81C2-41E8-8607-B1BCD39CF6AC}" type="pres">
      <dgm:prSet presAssocID="{D017723E-334A-4B4A-960A-894DA5F6587D}" presName="hierRoot2" presStyleCnt="0">
        <dgm:presLayoutVars>
          <dgm:hierBranch val="r"/>
        </dgm:presLayoutVars>
      </dgm:prSet>
      <dgm:spPr/>
    </dgm:pt>
    <dgm:pt modelId="{E3FA6C82-DD9D-4565-954D-BCA4505C7F38}" type="pres">
      <dgm:prSet presAssocID="{D017723E-334A-4B4A-960A-894DA5F6587D}" presName="rootComposite" presStyleCnt="0"/>
      <dgm:spPr/>
    </dgm:pt>
    <dgm:pt modelId="{F57AD0B9-4097-43AD-8732-EED2899B77EF}" type="pres">
      <dgm:prSet presAssocID="{D017723E-334A-4B4A-960A-894DA5F6587D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506AC0-946F-42A7-9F1D-4200A73338C9}" type="pres">
      <dgm:prSet presAssocID="{D017723E-334A-4B4A-960A-894DA5F6587D}" presName="rootConnector" presStyleLbl="node3" presStyleIdx="1" presStyleCnt="3"/>
      <dgm:spPr/>
      <dgm:t>
        <a:bodyPr/>
        <a:lstStyle/>
        <a:p>
          <a:endParaRPr lang="ru-RU"/>
        </a:p>
      </dgm:t>
    </dgm:pt>
    <dgm:pt modelId="{3EF8463B-965D-4B79-B169-9A7C57E290F6}" type="pres">
      <dgm:prSet presAssocID="{D017723E-334A-4B4A-960A-894DA5F6587D}" presName="hierChild4" presStyleCnt="0"/>
      <dgm:spPr/>
    </dgm:pt>
    <dgm:pt modelId="{90182801-B5D6-4847-9DDE-61A27FE477DC}" type="pres">
      <dgm:prSet presAssocID="{D017723E-334A-4B4A-960A-894DA5F6587D}" presName="hierChild5" presStyleCnt="0"/>
      <dgm:spPr/>
    </dgm:pt>
    <dgm:pt modelId="{405E84F0-8FBC-42B5-8669-A99F55504DB7}" type="pres">
      <dgm:prSet presAssocID="{4EF5737E-BFFF-49E0-9CEA-862EF48AB5A9}" presName="hierChild5" presStyleCnt="0"/>
      <dgm:spPr/>
    </dgm:pt>
    <dgm:pt modelId="{FF1AAE35-9228-4115-B193-F8A8242BD2E2}" type="pres">
      <dgm:prSet presAssocID="{6F846C79-5889-459C-B2A2-F49883053270}" presName="Name35" presStyleLbl="parChTrans1D2" presStyleIdx="2" presStyleCnt="3"/>
      <dgm:spPr/>
    </dgm:pt>
    <dgm:pt modelId="{EEF81B32-2783-4AD9-9F7D-84512B91BE00}" type="pres">
      <dgm:prSet presAssocID="{34490314-83F8-4E00-B85B-7B8E81F3BC03}" presName="hierRoot2" presStyleCnt="0">
        <dgm:presLayoutVars>
          <dgm:hierBranch/>
        </dgm:presLayoutVars>
      </dgm:prSet>
      <dgm:spPr/>
    </dgm:pt>
    <dgm:pt modelId="{BDB43D07-DB9E-4297-A32B-03446563AA07}" type="pres">
      <dgm:prSet presAssocID="{34490314-83F8-4E00-B85B-7B8E81F3BC03}" presName="rootComposite" presStyleCnt="0"/>
      <dgm:spPr/>
    </dgm:pt>
    <dgm:pt modelId="{4DFDF472-0B8E-47A5-9145-FFD25944EA5A}" type="pres">
      <dgm:prSet presAssocID="{34490314-83F8-4E00-B85B-7B8E81F3BC0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C5DA15-CC92-4721-B7C1-8BAC6F623F15}" type="pres">
      <dgm:prSet presAssocID="{34490314-83F8-4E00-B85B-7B8E81F3BC03}" presName="rootConnector" presStyleLbl="node2" presStyleIdx="2" presStyleCnt="3"/>
      <dgm:spPr/>
      <dgm:t>
        <a:bodyPr/>
        <a:lstStyle/>
        <a:p>
          <a:endParaRPr lang="ru-RU"/>
        </a:p>
      </dgm:t>
    </dgm:pt>
    <dgm:pt modelId="{C8BD8D5B-D83E-409D-8CB0-6CF6247037A0}" type="pres">
      <dgm:prSet presAssocID="{34490314-83F8-4E00-B85B-7B8E81F3BC03}" presName="hierChild4" presStyleCnt="0"/>
      <dgm:spPr/>
    </dgm:pt>
    <dgm:pt modelId="{7F16F415-9305-4B01-AB1F-ADFE199572CB}" type="pres">
      <dgm:prSet presAssocID="{CE53CDBE-F583-4E3C-8114-A8B0C8C3DE0A}" presName="Name35" presStyleLbl="parChTrans1D3" presStyleIdx="2" presStyleCnt="3"/>
      <dgm:spPr/>
    </dgm:pt>
    <dgm:pt modelId="{6F160215-4F7C-452D-AB09-4C8C3D1F1355}" type="pres">
      <dgm:prSet presAssocID="{94BB0576-0DC7-4C0A-B3BE-18366A00D305}" presName="hierRoot2" presStyleCnt="0">
        <dgm:presLayoutVars>
          <dgm:hierBranch val="r"/>
        </dgm:presLayoutVars>
      </dgm:prSet>
      <dgm:spPr/>
    </dgm:pt>
    <dgm:pt modelId="{A257BB03-3E85-4B78-BCA2-CEC911C4A3FC}" type="pres">
      <dgm:prSet presAssocID="{94BB0576-0DC7-4C0A-B3BE-18366A00D305}" presName="rootComposite" presStyleCnt="0"/>
      <dgm:spPr/>
    </dgm:pt>
    <dgm:pt modelId="{AE125C2A-8668-4EAB-A31E-73714E6020B1}" type="pres">
      <dgm:prSet presAssocID="{94BB0576-0DC7-4C0A-B3BE-18366A00D305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BF00F7-9F8D-4700-9924-A492410368BC}" type="pres">
      <dgm:prSet presAssocID="{94BB0576-0DC7-4C0A-B3BE-18366A00D305}" presName="rootConnector" presStyleLbl="node3" presStyleIdx="2" presStyleCnt="3"/>
      <dgm:spPr/>
      <dgm:t>
        <a:bodyPr/>
        <a:lstStyle/>
        <a:p>
          <a:endParaRPr lang="ru-RU"/>
        </a:p>
      </dgm:t>
    </dgm:pt>
    <dgm:pt modelId="{6288ABAC-0398-4098-BC7A-9A72E6FF0F45}" type="pres">
      <dgm:prSet presAssocID="{94BB0576-0DC7-4C0A-B3BE-18366A00D305}" presName="hierChild4" presStyleCnt="0"/>
      <dgm:spPr/>
    </dgm:pt>
    <dgm:pt modelId="{E0B0A22A-9323-4222-98D4-004A4F1427FA}" type="pres">
      <dgm:prSet presAssocID="{94BB0576-0DC7-4C0A-B3BE-18366A00D305}" presName="hierChild5" presStyleCnt="0"/>
      <dgm:spPr/>
    </dgm:pt>
    <dgm:pt modelId="{9AB249B8-788A-4E47-84E6-B6C595E0B764}" type="pres">
      <dgm:prSet presAssocID="{34490314-83F8-4E00-B85B-7B8E81F3BC03}" presName="hierChild5" presStyleCnt="0"/>
      <dgm:spPr/>
    </dgm:pt>
    <dgm:pt modelId="{6A3600EC-22B3-4EB0-927B-27347354DB27}" type="pres">
      <dgm:prSet presAssocID="{839CC3C2-848A-45A9-A805-06EE1FA95360}" presName="hierChild3" presStyleCnt="0"/>
      <dgm:spPr/>
    </dgm:pt>
  </dgm:ptLst>
  <dgm:cxnLst>
    <dgm:cxn modelId="{2CD3E677-7018-4277-83A3-EFDCE73E244D}" type="presOf" srcId="{839CC3C2-848A-45A9-A805-06EE1FA95360}" destId="{B7A654D3-9B81-4BA6-B30C-4BE3C4AE6215}" srcOrd="1" destOrd="0" presId="urn:microsoft.com/office/officeart/2005/8/layout/orgChart1"/>
    <dgm:cxn modelId="{00F0B2A7-FF11-493D-A11F-AD63A371A8A3}" type="presOf" srcId="{8FA04F26-1A6C-44FF-BFE6-BC9F1AD82D82}" destId="{6CE966CD-0C19-4400-80C8-9496141F885C}" srcOrd="0" destOrd="0" presId="urn:microsoft.com/office/officeart/2005/8/layout/orgChart1"/>
    <dgm:cxn modelId="{28FBE767-594C-4408-B507-E36A3A1BA6A2}" srcId="{839CC3C2-848A-45A9-A805-06EE1FA95360}" destId="{34490314-83F8-4E00-B85B-7B8E81F3BC03}" srcOrd="2" destOrd="0" parTransId="{6F846C79-5889-459C-B2A2-F49883053270}" sibTransId="{1A816082-FC57-46CA-A410-3E4391E7F75E}"/>
    <dgm:cxn modelId="{C77CF770-EE60-448B-917A-15E8442138C4}" type="presOf" srcId="{85730FCA-5D06-489F-98A8-4A16FBD81A31}" destId="{E4A2DDE9-E8F6-4EF5-9F7D-AE4996C4DA8B}" srcOrd="1" destOrd="0" presId="urn:microsoft.com/office/officeart/2005/8/layout/orgChart1"/>
    <dgm:cxn modelId="{CC4A71D6-7A17-4B65-8AC0-93946A9B7479}" type="presOf" srcId="{DFBE54D6-4FBB-4262-8EBD-6AE1FF939287}" destId="{0EF65815-7614-485C-B7A5-72009188C840}" srcOrd="0" destOrd="0" presId="urn:microsoft.com/office/officeart/2005/8/layout/orgChart1"/>
    <dgm:cxn modelId="{C88E1D43-92D2-4751-865F-3952F825C63B}" type="presOf" srcId="{D017723E-334A-4B4A-960A-894DA5F6587D}" destId="{F57AD0B9-4097-43AD-8732-EED2899B77EF}" srcOrd="0" destOrd="0" presId="urn:microsoft.com/office/officeart/2005/8/layout/orgChart1"/>
    <dgm:cxn modelId="{1CFE4CA4-325D-4219-B384-B55D1B97AB8C}" srcId="{34490314-83F8-4E00-B85B-7B8E81F3BC03}" destId="{94BB0576-0DC7-4C0A-B3BE-18366A00D305}" srcOrd="0" destOrd="0" parTransId="{CE53CDBE-F583-4E3C-8114-A8B0C8C3DE0A}" sibTransId="{2C162380-85CF-409D-A932-E908A7F960EB}"/>
    <dgm:cxn modelId="{B1CF2C50-D781-4CE2-A53F-C11FA28A8E68}" type="presOf" srcId="{60B64209-8F61-4E95-934E-1DB748A44ED2}" destId="{BFB9D7A1-AAE0-4267-BF97-32B9C2719374}" srcOrd="1" destOrd="0" presId="urn:microsoft.com/office/officeart/2005/8/layout/orgChart1"/>
    <dgm:cxn modelId="{1C3DE87F-4019-4801-8B88-BF44DE8302FF}" type="presOf" srcId="{85730FCA-5D06-489F-98A8-4A16FBD81A31}" destId="{BB89C849-F829-4C75-B79B-1614B9391E7B}" srcOrd="0" destOrd="0" presId="urn:microsoft.com/office/officeart/2005/8/layout/orgChart1"/>
    <dgm:cxn modelId="{8EE4CD52-B957-4515-99F8-54CFD5437A28}" type="presOf" srcId="{258ABCB1-D0B0-42BD-9C10-4944AF1B3193}" destId="{A442DB4A-A043-45D7-A9C9-658319CA290D}" srcOrd="0" destOrd="0" presId="urn:microsoft.com/office/officeart/2005/8/layout/orgChart1"/>
    <dgm:cxn modelId="{04439767-B8A7-4953-88E3-EE6DA6C53064}" type="presOf" srcId="{60B64209-8F61-4E95-934E-1DB748A44ED2}" destId="{73E5D2CF-C9AC-4651-BDCE-954A160839A9}" srcOrd="0" destOrd="0" presId="urn:microsoft.com/office/officeart/2005/8/layout/orgChart1"/>
    <dgm:cxn modelId="{A4D3D772-2A18-4335-B06B-3ED3B4E16D3E}" type="presOf" srcId="{CE53CDBE-F583-4E3C-8114-A8B0C8C3DE0A}" destId="{7F16F415-9305-4B01-AB1F-ADFE199572CB}" srcOrd="0" destOrd="0" presId="urn:microsoft.com/office/officeart/2005/8/layout/orgChart1"/>
    <dgm:cxn modelId="{1D569082-8EDD-48E4-874B-4D66AA2759BB}" srcId="{85730FCA-5D06-489F-98A8-4A16FBD81A31}" destId="{60B64209-8F61-4E95-934E-1DB748A44ED2}" srcOrd="0" destOrd="0" parTransId="{5C07A8A5-C9E8-48D2-B7D5-B118E8D36649}" sibTransId="{E0E22357-DBD9-48AD-837A-57DD47F9FD83}"/>
    <dgm:cxn modelId="{8486917C-C3DA-4DD5-A59A-42F97A4DB0A7}" type="presOf" srcId="{34490314-83F8-4E00-B85B-7B8E81F3BC03}" destId="{4DFDF472-0B8E-47A5-9145-FFD25944EA5A}" srcOrd="0" destOrd="0" presId="urn:microsoft.com/office/officeart/2005/8/layout/orgChart1"/>
    <dgm:cxn modelId="{16A0718F-A1D8-4851-A006-A776C8EE6EE9}" type="presOf" srcId="{34490314-83F8-4E00-B85B-7B8E81F3BC03}" destId="{06C5DA15-CC92-4721-B7C1-8BAC6F623F15}" srcOrd="1" destOrd="0" presId="urn:microsoft.com/office/officeart/2005/8/layout/orgChart1"/>
    <dgm:cxn modelId="{5F452FA0-8052-4A18-A11B-2652433F776D}" type="presOf" srcId="{5C07A8A5-C9E8-48D2-B7D5-B118E8D36649}" destId="{E7BE9EDF-6045-4EFE-B807-C2E1C9DCB767}" srcOrd="0" destOrd="0" presId="urn:microsoft.com/office/officeart/2005/8/layout/orgChart1"/>
    <dgm:cxn modelId="{3FC08C29-F918-4BAD-900D-46534917A61F}" type="presOf" srcId="{6F846C79-5889-459C-B2A2-F49883053270}" destId="{FF1AAE35-9228-4115-B193-F8A8242BD2E2}" srcOrd="0" destOrd="0" presId="urn:microsoft.com/office/officeart/2005/8/layout/orgChart1"/>
    <dgm:cxn modelId="{CEDC3D6D-1E87-4F3D-B3EB-305BD18009D8}" srcId="{8FA04F26-1A6C-44FF-BFE6-BC9F1AD82D82}" destId="{839CC3C2-848A-45A9-A805-06EE1FA95360}" srcOrd="0" destOrd="0" parTransId="{1D4D6CE9-205B-4BEF-A177-51AEEBC0A742}" sibTransId="{8B951A69-B201-4D15-8695-CF56E6EC5C53}"/>
    <dgm:cxn modelId="{3915959C-5464-474C-A56D-322FAB8DE095}" type="presOf" srcId="{90C2DD2F-D56A-4BA3-9AAB-E2BB8B353DDA}" destId="{3B47FD46-1982-48E1-B3DF-2B0A904E72F6}" srcOrd="0" destOrd="0" presId="urn:microsoft.com/office/officeart/2005/8/layout/orgChart1"/>
    <dgm:cxn modelId="{6E725118-5FD8-4E38-B899-32BE42A3BB8F}" type="presOf" srcId="{94BB0576-0DC7-4C0A-B3BE-18366A00D305}" destId="{AE125C2A-8668-4EAB-A31E-73714E6020B1}" srcOrd="0" destOrd="0" presId="urn:microsoft.com/office/officeart/2005/8/layout/orgChart1"/>
    <dgm:cxn modelId="{951ABCD4-F81C-4BE6-9E1B-BA1216E4B9DD}" type="presOf" srcId="{94BB0576-0DC7-4C0A-B3BE-18366A00D305}" destId="{B8BF00F7-9F8D-4700-9924-A492410368BC}" srcOrd="1" destOrd="0" presId="urn:microsoft.com/office/officeart/2005/8/layout/orgChart1"/>
    <dgm:cxn modelId="{2CA21832-8A1C-4A14-8E73-CB94E700DFD9}" srcId="{4EF5737E-BFFF-49E0-9CEA-862EF48AB5A9}" destId="{D017723E-334A-4B4A-960A-894DA5F6587D}" srcOrd="0" destOrd="0" parTransId="{90C2DD2F-D56A-4BA3-9AAB-E2BB8B353DDA}" sibTransId="{80A95507-2262-4623-8F84-F02BD14A6199}"/>
    <dgm:cxn modelId="{8253DE56-9089-4CC3-93BA-89555D4A6778}" srcId="{839CC3C2-848A-45A9-A805-06EE1FA95360}" destId="{85730FCA-5D06-489F-98A8-4A16FBD81A31}" srcOrd="0" destOrd="0" parTransId="{DFBE54D6-4FBB-4262-8EBD-6AE1FF939287}" sibTransId="{4C4E1FBE-2F91-4725-80E1-87EE0D29B70B}"/>
    <dgm:cxn modelId="{CF581B1D-E176-49F0-8206-E892D2A08B63}" type="presOf" srcId="{4EF5737E-BFFF-49E0-9CEA-862EF48AB5A9}" destId="{23DD0D89-907F-4C55-8817-17C599C3713C}" srcOrd="1" destOrd="0" presId="urn:microsoft.com/office/officeart/2005/8/layout/orgChart1"/>
    <dgm:cxn modelId="{12B44630-8E82-4C5A-9BCF-3E0E3BCE34EC}" srcId="{839CC3C2-848A-45A9-A805-06EE1FA95360}" destId="{4EF5737E-BFFF-49E0-9CEA-862EF48AB5A9}" srcOrd="1" destOrd="0" parTransId="{258ABCB1-D0B0-42BD-9C10-4944AF1B3193}" sibTransId="{98ACF6EF-89B4-47F1-9B25-F75E32637DD9}"/>
    <dgm:cxn modelId="{F8A08920-AE3B-46A6-A2D2-2F3AB8C8E2CF}" type="presOf" srcId="{D017723E-334A-4B4A-960A-894DA5F6587D}" destId="{B8506AC0-946F-42A7-9F1D-4200A73338C9}" srcOrd="1" destOrd="0" presId="urn:microsoft.com/office/officeart/2005/8/layout/orgChart1"/>
    <dgm:cxn modelId="{E7B1EE96-E2A4-44C2-8EB0-80D1238A9EED}" type="presOf" srcId="{4EF5737E-BFFF-49E0-9CEA-862EF48AB5A9}" destId="{0F02D034-FE44-4562-ABED-2B2B5BB6C6C4}" srcOrd="0" destOrd="0" presId="urn:microsoft.com/office/officeart/2005/8/layout/orgChart1"/>
    <dgm:cxn modelId="{2AEE9E6C-FFBA-45AE-8926-3FC01678AA9A}" type="presOf" srcId="{839CC3C2-848A-45A9-A805-06EE1FA95360}" destId="{E7A95044-02DB-4478-B5E7-3ACC97A142EC}" srcOrd="0" destOrd="0" presId="urn:microsoft.com/office/officeart/2005/8/layout/orgChart1"/>
    <dgm:cxn modelId="{D7EF503A-C85D-4287-B12C-6B3CFF7F4466}" type="presParOf" srcId="{6CE966CD-0C19-4400-80C8-9496141F885C}" destId="{2CC931FE-011F-4E25-B9AE-71FAFB461139}" srcOrd="0" destOrd="0" presId="urn:microsoft.com/office/officeart/2005/8/layout/orgChart1"/>
    <dgm:cxn modelId="{CF165564-C002-4C37-BAE0-6D3DFF1C0BFC}" type="presParOf" srcId="{2CC931FE-011F-4E25-B9AE-71FAFB461139}" destId="{BD370658-7035-48E1-AE2B-AA8ECB164EC3}" srcOrd="0" destOrd="0" presId="urn:microsoft.com/office/officeart/2005/8/layout/orgChart1"/>
    <dgm:cxn modelId="{F309B00C-D347-4176-9A63-BFD90F17D334}" type="presParOf" srcId="{BD370658-7035-48E1-AE2B-AA8ECB164EC3}" destId="{E7A95044-02DB-4478-B5E7-3ACC97A142EC}" srcOrd="0" destOrd="0" presId="urn:microsoft.com/office/officeart/2005/8/layout/orgChart1"/>
    <dgm:cxn modelId="{104B3C2C-501E-44A3-AEE4-A811F3C331E0}" type="presParOf" srcId="{BD370658-7035-48E1-AE2B-AA8ECB164EC3}" destId="{B7A654D3-9B81-4BA6-B30C-4BE3C4AE6215}" srcOrd="1" destOrd="0" presId="urn:microsoft.com/office/officeart/2005/8/layout/orgChart1"/>
    <dgm:cxn modelId="{429334F7-BE7F-4261-ACDF-762DF1A5B8DC}" type="presParOf" srcId="{2CC931FE-011F-4E25-B9AE-71FAFB461139}" destId="{D7436833-F6F7-44F1-9477-B2238B4AB758}" srcOrd="1" destOrd="0" presId="urn:microsoft.com/office/officeart/2005/8/layout/orgChart1"/>
    <dgm:cxn modelId="{18A9316E-FD7D-4844-91A2-AFB1BE993CFA}" type="presParOf" srcId="{D7436833-F6F7-44F1-9477-B2238B4AB758}" destId="{0EF65815-7614-485C-B7A5-72009188C840}" srcOrd="0" destOrd="0" presId="urn:microsoft.com/office/officeart/2005/8/layout/orgChart1"/>
    <dgm:cxn modelId="{71C4D86D-5D6D-440A-9544-FCF57C9F4B4F}" type="presParOf" srcId="{D7436833-F6F7-44F1-9477-B2238B4AB758}" destId="{149B5F96-E63A-47D8-9316-A83DE15BE076}" srcOrd="1" destOrd="0" presId="urn:microsoft.com/office/officeart/2005/8/layout/orgChart1"/>
    <dgm:cxn modelId="{39508F02-81E7-4FD0-B4A0-67A55BE27280}" type="presParOf" srcId="{149B5F96-E63A-47D8-9316-A83DE15BE076}" destId="{41E0F6C5-D9C4-49B3-AD09-ACDAF2E4AA2A}" srcOrd="0" destOrd="0" presId="urn:microsoft.com/office/officeart/2005/8/layout/orgChart1"/>
    <dgm:cxn modelId="{48EB15ED-993F-446D-8726-4C3FB63EE187}" type="presParOf" srcId="{41E0F6C5-D9C4-49B3-AD09-ACDAF2E4AA2A}" destId="{BB89C849-F829-4C75-B79B-1614B9391E7B}" srcOrd="0" destOrd="0" presId="urn:microsoft.com/office/officeart/2005/8/layout/orgChart1"/>
    <dgm:cxn modelId="{B82FAD1F-F342-43CB-85CC-B48889F48DB9}" type="presParOf" srcId="{41E0F6C5-D9C4-49B3-AD09-ACDAF2E4AA2A}" destId="{E4A2DDE9-E8F6-4EF5-9F7D-AE4996C4DA8B}" srcOrd="1" destOrd="0" presId="urn:microsoft.com/office/officeart/2005/8/layout/orgChart1"/>
    <dgm:cxn modelId="{2387B9E6-F82D-4A1C-851B-3A31F4BF5131}" type="presParOf" srcId="{149B5F96-E63A-47D8-9316-A83DE15BE076}" destId="{BF40BC0A-94FF-489D-B069-19AD6BE98034}" srcOrd="1" destOrd="0" presId="urn:microsoft.com/office/officeart/2005/8/layout/orgChart1"/>
    <dgm:cxn modelId="{87622583-0B09-4F64-BFF4-0FF6C122BDE5}" type="presParOf" srcId="{BF40BC0A-94FF-489D-B069-19AD6BE98034}" destId="{E7BE9EDF-6045-4EFE-B807-C2E1C9DCB767}" srcOrd="0" destOrd="0" presId="urn:microsoft.com/office/officeart/2005/8/layout/orgChart1"/>
    <dgm:cxn modelId="{B44BCE92-4C19-4776-811E-307A91EB17E5}" type="presParOf" srcId="{BF40BC0A-94FF-489D-B069-19AD6BE98034}" destId="{9764F643-F05A-40A3-9F08-3BC2E4FC18A8}" srcOrd="1" destOrd="0" presId="urn:microsoft.com/office/officeart/2005/8/layout/orgChart1"/>
    <dgm:cxn modelId="{5EACD725-A30D-4E52-BC43-3B987E19B578}" type="presParOf" srcId="{9764F643-F05A-40A3-9F08-3BC2E4FC18A8}" destId="{9B5E5674-E324-4582-B9C0-94EDF4980C07}" srcOrd="0" destOrd="0" presId="urn:microsoft.com/office/officeart/2005/8/layout/orgChart1"/>
    <dgm:cxn modelId="{97AEFA4F-066D-412F-8689-4141D583016D}" type="presParOf" srcId="{9B5E5674-E324-4582-B9C0-94EDF4980C07}" destId="{73E5D2CF-C9AC-4651-BDCE-954A160839A9}" srcOrd="0" destOrd="0" presId="urn:microsoft.com/office/officeart/2005/8/layout/orgChart1"/>
    <dgm:cxn modelId="{BD7A3CD8-88E0-4284-92EF-7961B9F8AC4C}" type="presParOf" srcId="{9B5E5674-E324-4582-B9C0-94EDF4980C07}" destId="{BFB9D7A1-AAE0-4267-BF97-32B9C2719374}" srcOrd="1" destOrd="0" presId="urn:microsoft.com/office/officeart/2005/8/layout/orgChart1"/>
    <dgm:cxn modelId="{D56EC30C-D1F8-40FF-9EB7-9B345FBA49D9}" type="presParOf" srcId="{9764F643-F05A-40A3-9F08-3BC2E4FC18A8}" destId="{DF02C838-C4CB-4C1B-9529-30C87239F81E}" srcOrd="1" destOrd="0" presId="urn:microsoft.com/office/officeart/2005/8/layout/orgChart1"/>
    <dgm:cxn modelId="{0106DA8A-75E0-4C74-8762-A950C5838380}" type="presParOf" srcId="{9764F643-F05A-40A3-9F08-3BC2E4FC18A8}" destId="{F612C19E-E770-42C5-B3F0-6921BF9297E2}" srcOrd="2" destOrd="0" presId="urn:microsoft.com/office/officeart/2005/8/layout/orgChart1"/>
    <dgm:cxn modelId="{0F946F1D-9391-4DCA-A49A-999464FFCED0}" type="presParOf" srcId="{149B5F96-E63A-47D8-9316-A83DE15BE076}" destId="{99CBCA73-1E23-4387-B914-24E8B1EACA62}" srcOrd="2" destOrd="0" presId="urn:microsoft.com/office/officeart/2005/8/layout/orgChart1"/>
    <dgm:cxn modelId="{C2F44D09-080C-46FB-930C-CAF9763A6789}" type="presParOf" srcId="{D7436833-F6F7-44F1-9477-B2238B4AB758}" destId="{A442DB4A-A043-45D7-A9C9-658319CA290D}" srcOrd="2" destOrd="0" presId="urn:microsoft.com/office/officeart/2005/8/layout/orgChart1"/>
    <dgm:cxn modelId="{7762AF83-AF01-470C-BE90-CB5B06643BFF}" type="presParOf" srcId="{D7436833-F6F7-44F1-9477-B2238B4AB758}" destId="{314EF808-F4A6-49FB-87FF-F43C2205BBE5}" srcOrd="3" destOrd="0" presId="urn:microsoft.com/office/officeart/2005/8/layout/orgChart1"/>
    <dgm:cxn modelId="{BA73BB74-4F20-4ACD-8BE9-26233E55E177}" type="presParOf" srcId="{314EF808-F4A6-49FB-87FF-F43C2205BBE5}" destId="{5ACC05F2-9DEB-4D97-BDF6-F341D8392693}" srcOrd="0" destOrd="0" presId="urn:microsoft.com/office/officeart/2005/8/layout/orgChart1"/>
    <dgm:cxn modelId="{6A656F18-1C49-4F2B-AD5D-79AFCCD9A202}" type="presParOf" srcId="{5ACC05F2-9DEB-4D97-BDF6-F341D8392693}" destId="{0F02D034-FE44-4562-ABED-2B2B5BB6C6C4}" srcOrd="0" destOrd="0" presId="urn:microsoft.com/office/officeart/2005/8/layout/orgChart1"/>
    <dgm:cxn modelId="{913B0DBA-27FA-452F-A6B1-B99D26FD8492}" type="presParOf" srcId="{5ACC05F2-9DEB-4D97-BDF6-F341D8392693}" destId="{23DD0D89-907F-4C55-8817-17C599C3713C}" srcOrd="1" destOrd="0" presId="urn:microsoft.com/office/officeart/2005/8/layout/orgChart1"/>
    <dgm:cxn modelId="{88BB1E35-4CA2-472A-9ACE-130937C04890}" type="presParOf" srcId="{314EF808-F4A6-49FB-87FF-F43C2205BBE5}" destId="{B514CE07-3325-4E40-B6A8-590996E2EA0E}" srcOrd="1" destOrd="0" presId="urn:microsoft.com/office/officeart/2005/8/layout/orgChart1"/>
    <dgm:cxn modelId="{AA68A2FF-F0DC-4BD7-A219-8C4D89421ED4}" type="presParOf" srcId="{B514CE07-3325-4E40-B6A8-590996E2EA0E}" destId="{3B47FD46-1982-48E1-B3DF-2B0A904E72F6}" srcOrd="0" destOrd="0" presId="urn:microsoft.com/office/officeart/2005/8/layout/orgChart1"/>
    <dgm:cxn modelId="{8811B8C5-39C9-4E51-A9CE-25A91B53E9DE}" type="presParOf" srcId="{B514CE07-3325-4E40-B6A8-590996E2EA0E}" destId="{8AF25E96-81C2-41E8-8607-B1BCD39CF6AC}" srcOrd="1" destOrd="0" presId="urn:microsoft.com/office/officeart/2005/8/layout/orgChart1"/>
    <dgm:cxn modelId="{FEA76D64-10C1-4AA9-BE9F-D7B94EED5909}" type="presParOf" srcId="{8AF25E96-81C2-41E8-8607-B1BCD39CF6AC}" destId="{E3FA6C82-DD9D-4565-954D-BCA4505C7F38}" srcOrd="0" destOrd="0" presId="urn:microsoft.com/office/officeart/2005/8/layout/orgChart1"/>
    <dgm:cxn modelId="{8D10F313-1B4B-4E6A-89B4-D8BE4D888967}" type="presParOf" srcId="{E3FA6C82-DD9D-4565-954D-BCA4505C7F38}" destId="{F57AD0B9-4097-43AD-8732-EED2899B77EF}" srcOrd="0" destOrd="0" presId="urn:microsoft.com/office/officeart/2005/8/layout/orgChart1"/>
    <dgm:cxn modelId="{EA4B967E-9D4B-484B-A27C-D9888112CE6A}" type="presParOf" srcId="{E3FA6C82-DD9D-4565-954D-BCA4505C7F38}" destId="{B8506AC0-946F-42A7-9F1D-4200A73338C9}" srcOrd="1" destOrd="0" presId="urn:microsoft.com/office/officeart/2005/8/layout/orgChart1"/>
    <dgm:cxn modelId="{11D8D33A-2042-4764-830E-B0B83D230DB6}" type="presParOf" srcId="{8AF25E96-81C2-41E8-8607-B1BCD39CF6AC}" destId="{3EF8463B-965D-4B79-B169-9A7C57E290F6}" srcOrd="1" destOrd="0" presId="urn:microsoft.com/office/officeart/2005/8/layout/orgChart1"/>
    <dgm:cxn modelId="{1729C886-8DF6-4F7E-9896-A55B3681CE93}" type="presParOf" srcId="{8AF25E96-81C2-41E8-8607-B1BCD39CF6AC}" destId="{90182801-B5D6-4847-9DDE-61A27FE477DC}" srcOrd="2" destOrd="0" presId="urn:microsoft.com/office/officeart/2005/8/layout/orgChart1"/>
    <dgm:cxn modelId="{C9F619F0-3AD3-464D-B544-1B16F2E09745}" type="presParOf" srcId="{314EF808-F4A6-49FB-87FF-F43C2205BBE5}" destId="{405E84F0-8FBC-42B5-8669-A99F55504DB7}" srcOrd="2" destOrd="0" presId="urn:microsoft.com/office/officeart/2005/8/layout/orgChart1"/>
    <dgm:cxn modelId="{125B7A5A-A3B2-4E13-9A0B-FBABD2194DFA}" type="presParOf" srcId="{D7436833-F6F7-44F1-9477-B2238B4AB758}" destId="{FF1AAE35-9228-4115-B193-F8A8242BD2E2}" srcOrd="4" destOrd="0" presId="urn:microsoft.com/office/officeart/2005/8/layout/orgChart1"/>
    <dgm:cxn modelId="{D9A69977-0F93-450B-8328-0FE8DEAFCA43}" type="presParOf" srcId="{D7436833-F6F7-44F1-9477-B2238B4AB758}" destId="{EEF81B32-2783-4AD9-9F7D-84512B91BE00}" srcOrd="5" destOrd="0" presId="urn:microsoft.com/office/officeart/2005/8/layout/orgChart1"/>
    <dgm:cxn modelId="{12EEF462-3A75-45C2-954A-F6CF49E5058A}" type="presParOf" srcId="{EEF81B32-2783-4AD9-9F7D-84512B91BE00}" destId="{BDB43D07-DB9E-4297-A32B-03446563AA07}" srcOrd="0" destOrd="0" presId="urn:microsoft.com/office/officeart/2005/8/layout/orgChart1"/>
    <dgm:cxn modelId="{E3A44FA0-F284-4710-854D-44E887FB6EE1}" type="presParOf" srcId="{BDB43D07-DB9E-4297-A32B-03446563AA07}" destId="{4DFDF472-0B8E-47A5-9145-FFD25944EA5A}" srcOrd="0" destOrd="0" presId="urn:microsoft.com/office/officeart/2005/8/layout/orgChart1"/>
    <dgm:cxn modelId="{94689FEC-513F-49FE-8240-36C417EDB020}" type="presParOf" srcId="{BDB43D07-DB9E-4297-A32B-03446563AA07}" destId="{06C5DA15-CC92-4721-B7C1-8BAC6F623F15}" srcOrd="1" destOrd="0" presId="urn:microsoft.com/office/officeart/2005/8/layout/orgChart1"/>
    <dgm:cxn modelId="{1ADD425C-1B90-4075-80F7-7AC1DE6EB524}" type="presParOf" srcId="{EEF81B32-2783-4AD9-9F7D-84512B91BE00}" destId="{C8BD8D5B-D83E-409D-8CB0-6CF6247037A0}" srcOrd="1" destOrd="0" presId="urn:microsoft.com/office/officeart/2005/8/layout/orgChart1"/>
    <dgm:cxn modelId="{33DB1022-C0B5-4CB3-9135-414BDE0FE4D0}" type="presParOf" srcId="{C8BD8D5B-D83E-409D-8CB0-6CF6247037A0}" destId="{7F16F415-9305-4B01-AB1F-ADFE199572CB}" srcOrd="0" destOrd="0" presId="urn:microsoft.com/office/officeart/2005/8/layout/orgChart1"/>
    <dgm:cxn modelId="{0C323E1D-9FF2-4544-89AF-816B111D7083}" type="presParOf" srcId="{C8BD8D5B-D83E-409D-8CB0-6CF6247037A0}" destId="{6F160215-4F7C-452D-AB09-4C8C3D1F1355}" srcOrd="1" destOrd="0" presId="urn:microsoft.com/office/officeart/2005/8/layout/orgChart1"/>
    <dgm:cxn modelId="{6C2E9BC0-4F95-4385-9497-E61AF555FD22}" type="presParOf" srcId="{6F160215-4F7C-452D-AB09-4C8C3D1F1355}" destId="{A257BB03-3E85-4B78-BCA2-CEC911C4A3FC}" srcOrd="0" destOrd="0" presId="urn:microsoft.com/office/officeart/2005/8/layout/orgChart1"/>
    <dgm:cxn modelId="{98E0C77E-2E27-46A1-9194-590A6A325729}" type="presParOf" srcId="{A257BB03-3E85-4B78-BCA2-CEC911C4A3FC}" destId="{AE125C2A-8668-4EAB-A31E-73714E6020B1}" srcOrd="0" destOrd="0" presId="urn:microsoft.com/office/officeart/2005/8/layout/orgChart1"/>
    <dgm:cxn modelId="{02FA7837-4E75-45CA-83D0-D8A0F44499C1}" type="presParOf" srcId="{A257BB03-3E85-4B78-BCA2-CEC911C4A3FC}" destId="{B8BF00F7-9F8D-4700-9924-A492410368BC}" srcOrd="1" destOrd="0" presId="urn:microsoft.com/office/officeart/2005/8/layout/orgChart1"/>
    <dgm:cxn modelId="{71BB73E5-75AF-412D-AFFF-54E1D144C506}" type="presParOf" srcId="{6F160215-4F7C-452D-AB09-4C8C3D1F1355}" destId="{6288ABAC-0398-4098-BC7A-9A72E6FF0F45}" srcOrd="1" destOrd="0" presId="urn:microsoft.com/office/officeart/2005/8/layout/orgChart1"/>
    <dgm:cxn modelId="{886A0BDD-CECE-4EAA-A23B-7427B2D66C24}" type="presParOf" srcId="{6F160215-4F7C-452D-AB09-4C8C3D1F1355}" destId="{E0B0A22A-9323-4222-98D4-004A4F1427FA}" srcOrd="2" destOrd="0" presId="urn:microsoft.com/office/officeart/2005/8/layout/orgChart1"/>
    <dgm:cxn modelId="{D4688052-8BC3-425B-8545-041EFD8BDB01}" type="presParOf" srcId="{EEF81B32-2783-4AD9-9F7D-84512B91BE00}" destId="{9AB249B8-788A-4E47-84E6-B6C595E0B764}" srcOrd="2" destOrd="0" presId="urn:microsoft.com/office/officeart/2005/8/layout/orgChart1"/>
    <dgm:cxn modelId="{13719F3C-7CC6-42A4-911F-4D2F956D0844}" type="presParOf" srcId="{2CC931FE-011F-4E25-B9AE-71FAFB461139}" destId="{6A3600EC-22B3-4EB0-927B-27347354DB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110E41-8F12-410A-9134-43FB9353330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857D1C1B-4BBD-488C-BB3E-E7437374BF5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РОД СУЩЕСТВИТЕЛЬНОГО</a:t>
          </a:r>
        </a:p>
      </dgm:t>
    </dgm:pt>
    <dgm:pt modelId="{22E781D0-45FE-4219-9FF4-B05D74DA513D}" type="parTrans" cxnId="{FC9E316F-7596-47F7-990D-87B5392FD298}">
      <dgm:prSet/>
      <dgm:spPr/>
      <dgm:t>
        <a:bodyPr/>
        <a:lstStyle/>
        <a:p>
          <a:endParaRPr lang="ru-RU"/>
        </a:p>
      </dgm:t>
    </dgm:pt>
    <dgm:pt modelId="{CCFA7754-C243-4FAA-BEE2-EC862314DE05}" type="sibTrans" cxnId="{FC9E316F-7596-47F7-990D-87B5392FD298}">
      <dgm:prSet/>
      <dgm:spPr/>
      <dgm:t>
        <a:bodyPr/>
        <a:lstStyle/>
        <a:p>
          <a:endParaRPr lang="ru-RU"/>
        </a:p>
      </dgm:t>
    </dgm:pt>
    <dgm:pt modelId="{B23F5E78-138B-49CA-B8EC-08C21DD3AB4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ЖЕНСКИЙ РОД</a:t>
          </a:r>
        </a:p>
      </dgm:t>
    </dgm:pt>
    <dgm:pt modelId="{84573339-929D-437F-BA45-79D8EC9EE6FC}" type="parTrans" cxnId="{246FFBE3-4AAA-43FB-8A78-08265141F883}">
      <dgm:prSet/>
      <dgm:spPr/>
      <dgm:t>
        <a:bodyPr/>
        <a:lstStyle/>
        <a:p>
          <a:endParaRPr lang="ru-RU"/>
        </a:p>
      </dgm:t>
    </dgm:pt>
    <dgm:pt modelId="{9EEFA7F7-05FD-423C-BE46-54DD5D12F93F}" type="sibTrans" cxnId="{246FFBE3-4AAA-43FB-8A78-08265141F883}">
      <dgm:prSet/>
      <dgm:spPr/>
      <dgm:t>
        <a:bodyPr/>
        <a:lstStyle/>
        <a:p>
          <a:endParaRPr lang="ru-RU"/>
        </a:p>
      </dgm:t>
    </dgm:pt>
    <dgm:pt modelId="{5A598235-2DDF-47B8-8E25-3145917143E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ОТВЕЧАЕТ НА ВОПРОС: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ОНА ЧЬЯ? МО</a:t>
          </a: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Я</a:t>
          </a:r>
        </a:p>
      </dgm:t>
    </dgm:pt>
    <dgm:pt modelId="{97F16581-D0FF-447D-8679-9342F2A2BE72}" type="parTrans" cxnId="{846FB110-CE23-406E-A11D-8267A1B2FAE0}">
      <dgm:prSet/>
      <dgm:spPr/>
      <dgm:t>
        <a:bodyPr/>
        <a:lstStyle/>
        <a:p>
          <a:endParaRPr lang="ru-RU"/>
        </a:p>
      </dgm:t>
    </dgm:pt>
    <dgm:pt modelId="{72287E6A-2BE6-48D1-AC8D-0102888AE993}" type="sibTrans" cxnId="{846FB110-CE23-406E-A11D-8267A1B2FAE0}">
      <dgm:prSet/>
      <dgm:spPr/>
      <dgm:t>
        <a:bodyPr/>
        <a:lstStyle/>
        <a:p>
          <a:endParaRPr lang="ru-RU"/>
        </a:p>
      </dgm:t>
    </dgm:pt>
    <dgm:pt modelId="{93F012C9-E366-4AA6-A98E-B93BE4B67FB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МУЖСКОЙ РОД</a:t>
          </a:r>
        </a:p>
      </dgm:t>
    </dgm:pt>
    <dgm:pt modelId="{96EF5242-113B-47FA-BB62-50DD8FE517EC}" type="parTrans" cxnId="{88B2EAC4-FF4E-4373-90B8-15A2E189FFA9}">
      <dgm:prSet/>
      <dgm:spPr/>
      <dgm:t>
        <a:bodyPr/>
        <a:lstStyle/>
        <a:p>
          <a:endParaRPr lang="ru-RU"/>
        </a:p>
      </dgm:t>
    </dgm:pt>
    <dgm:pt modelId="{C74C0484-5601-4441-9029-BADC801A9A80}" type="sibTrans" cxnId="{88B2EAC4-FF4E-4373-90B8-15A2E189FFA9}">
      <dgm:prSet/>
      <dgm:spPr/>
      <dgm:t>
        <a:bodyPr/>
        <a:lstStyle/>
        <a:p>
          <a:endParaRPr lang="ru-RU"/>
        </a:p>
      </dgm:t>
    </dgm:pt>
    <dgm:pt modelId="{90A832B2-C131-46E0-AF28-9632F1DA94C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ОТВЕЧАЕТ НА ВОПРОС: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ОН ЧЕЙ? МОЙ</a:t>
          </a:r>
        </a:p>
      </dgm:t>
    </dgm:pt>
    <dgm:pt modelId="{B6211208-3A96-4BD6-97D0-1ACBB77A8F03}" type="parTrans" cxnId="{AD45EA9A-AB50-449F-B9DD-C081DDD13EF0}">
      <dgm:prSet/>
      <dgm:spPr/>
      <dgm:t>
        <a:bodyPr/>
        <a:lstStyle/>
        <a:p>
          <a:endParaRPr lang="ru-RU"/>
        </a:p>
      </dgm:t>
    </dgm:pt>
    <dgm:pt modelId="{1C45B1A9-0C34-4ED4-8576-9CFFE12E2892}" type="sibTrans" cxnId="{AD45EA9A-AB50-449F-B9DD-C081DDD13EF0}">
      <dgm:prSet/>
      <dgm:spPr/>
      <dgm:t>
        <a:bodyPr/>
        <a:lstStyle/>
        <a:p>
          <a:endParaRPr lang="ru-RU"/>
        </a:p>
      </dgm:t>
    </dgm:pt>
    <dgm:pt modelId="{BF1D052A-C6D0-4235-8D9B-A97AACEFF7B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СРЕДНИЙ РОД</a:t>
          </a:r>
        </a:p>
      </dgm:t>
    </dgm:pt>
    <dgm:pt modelId="{1FA0A8A6-849A-4345-80A4-3AD19DB154D1}" type="parTrans" cxnId="{231C841E-F09A-42CB-A011-36C892C29E91}">
      <dgm:prSet/>
      <dgm:spPr/>
      <dgm:t>
        <a:bodyPr/>
        <a:lstStyle/>
        <a:p>
          <a:endParaRPr lang="ru-RU"/>
        </a:p>
      </dgm:t>
    </dgm:pt>
    <dgm:pt modelId="{CDDD9D3B-D7B3-4581-A872-317688818AEA}" type="sibTrans" cxnId="{231C841E-F09A-42CB-A011-36C892C29E91}">
      <dgm:prSet/>
      <dgm:spPr/>
      <dgm:t>
        <a:bodyPr/>
        <a:lstStyle/>
        <a:p>
          <a:endParaRPr lang="ru-RU"/>
        </a:p>
      </dgm:t>
    </dgm:pt>
    <dgm:pt modelId="{A7A2BC68-8EAA-40F2-A7CE-017796393BB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ОТВЕЧАЕТ НА ВОПРОС: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ОНО ЧЬЁ? МОЁ</a:t>
          </a:r>
        </a:p>
      </dgm:t>
    </dgm:pt>
    <dgm:pt modelId="{42052EBD-01E6-425F-B0B7-4D96A55D1BF4}" type="parTrans" cxnId="{BCCAAC9D-7C32-4B7B-A287-AC3281D9C996}">
      <dgm:prSet/>
      <dgm:spPr/>
      <dgm:t>
        <a:bodyPr/>
        <a:lstStyle/>
        <a:p>
          <a:endParaRPr lang="ru-RU"/>
        </a:p>
      </dgm:t>
    </dgm:pt>
    <dgm:pt modelId="{216FAFCA-6C95-4E10-872B-3D122D0ECCF5}" type="sibTrans" cxnId="{BCCAAC9D-7C32-4B7B-A287-AC3281D9C996}">
      <dgm:prSet/>
      <dgm:spPr/>
      <dgm:t>
        <a:bodyPr/>
        <a:lstStyle/>
        <a:p>
          <a:endParaRPr lang="ru-RU"/>
        </a:p>
      </dgm:t>
    </dgm:pt>
    <dgm:pt modelId="{EA5644E5-0BFA-4E79-9242-94C8199740C3}" type="pres">
      <dgm:prSet presAssocID="{D6110E41-8F12-410A-9134-43FB935333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50F5CA3-9F40-4ED9-AD97-827CE5C18E5C}" type="pres">
      <dgm:prSet presAssocID="{857D1C1B-4BBD-488C-BB3E-E7437374BF50}" presName="hierRoot1" presStyleCnt="0">
        <dgm:presLayoutVars>
          <dgm:hierBranch/>
        </dgm:presLayoutVars>
      </dgm:prSet>
      <dgm:spPr/>
    </dgm:pt>
    <dgm:pt modelId="{89839CF6-9DAD-4466-8D58-0242A1E00BC2}" type="pres">
      <dgm:prSet presAssocID="{857D1C1B-4BBD-488C-BB3E-E7437374BF50}" presName="rootComposite1" presStyleCnt="0"/>
      <dgm:spPr/>
    </dgm:pt>
    <dgm:pt modelId="{EE93381B-43DA-40DF-B5A8-40C1659A7172}" type="pres">
      <dgm:prSet presAssocID="{857D1C1B-4BBD-488C-BB3E-E7437374BF5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AA4EED-FE8A-4D4D-A8E9-DC7440786CAA}" type="pres">
      <dgm:prSet presAssocID="{857D1C1B-4BBD-488C-BB3E-E7437374BF5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95FA01F-7AB9-488C-AA72-FBE1119F4C47}" type="pres">
      <dgm:prSet presAssocID="{857D1C1B-4BBD-488C-BB3E-E7437374BF50}" presName="hierChild2" presStyleCnt="0"/>
      <dgm:spPr/>
    </dgm:pt>
    <dgm:pt modelId="{2431BF53-4767-4639-BC12-A01D9E0525B8}" type="pres">
      <dgm:prSet presAssocID="{84573339-929D-437F-BA45-79D8EC9EE6FC}" presName="Name35" presStyleLbl="parChTrans1D2" presStyleIdx="0" presStyleCnt="3"/>
      <dgm:spPr/>
      <dgm:t>
        <a:bodyPr/>
        <a:lstStyle/>
        <a:p>
          <a:endParaRPr lang="ru-RU"/>
        </a:p>
      </dgm:t>
    </dgm:pt>
    <dgm:pt modelId="{A4E1E9B9-BFC5-4822-8293-2B1DD0449A5E}" type="pres">
      <dgm:prSet presAssocID="{B23F5E78-138B-49CA-B8EC-08C21DD3AB48}" presName="hierRoot2" presStyleCnt="0">
        <dgm:presLayoutVars>
          <dgm:hierBranch/>
        </dgm:presLayoutVars>
      </dgm:prSet>
      <dgm:spPr/>
    </dgm:pt>
    <dgm:pt modelId="{C6946133-C06C-4884-BBF5-2803EE1197A4}" type="pres">
      <dgm:prSet presAssocID="{B23F5E78-138B-49CA-B8EC-08C21DD3AB48}" presName="rootComposite" presStyleCnt="0"/>
      <dgm:spPr/>
    </dgm:pt>
    <dgm:pt modelId="{E8435D1A-FAC7-485B-9FFF-32539EBE9DEB}" type="pres">
      <dgm:prSet presAssocID="{B23F5E78-138B-49CA-B8EC-08C21DD3AB4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986300-D8DC-4B9C-8737-F409A7693B79}" type="pres">
      <dgm:prSet presAssocID="{B23F5E78-138B-49CA-B8EC-08C21DD3AB48}" presName="rootConnector" presStyleLbl="node2" presStyleIdx="0" presStyleCnt="3"/>
      <dgm:spPr/>
      <dgm:t>
        <a:bodyPr/>
        <a:lstStyle/>
        <a:p>
          <a:endParaRPr lang="ru-RU"/>
        </a:p>
      </dgm:t>
    </dgm:pt>
    <dgm:pt modelId="{53BEC3C5-EE5C-4465-B7BC-ECFBD74B2997}" type="pres">
      <dgm:prSet presAssocID="{B23F5E78-138B-49CA-B8EC-08C21DD3AB48}" presName="hierChild4" presStyleCnt="0"/>
      <dgm:spPr/>
    </dgm:pt>
    <dgm:pt modelId="{A8823621-D4B6-4E74-BFCA-C216A33A3CFB}" type="pres">
      <dgm:prSet presAssocID="{97F16581-D0FF-447D-8679-9342F2A2BE72}" presName="Name35" presStyleLbl="parChTrans1D3" presStyleIdx="0" presStyleCnt="3"/>
      <dgm:spPr/>
      <dgm:t>
        <a:bodyPr/>
        <a:lstStyle/>
        <a:p>
          <a:endParaRPr lang="ru-RU"/>
        </a:p>
      </dgm:t>
    </dgm:pt>
    <dgm:pt modelId="{930E92A4-2E42-4D51-B9AA-2DC93DEED5DD}" type="pres">
      <dgm:prSet presAssocID="{5A598235-2DDF-47B8-8E25-3145917143ED}" presName="hierRoot2" presStyleCnt="0">
        <dgm:presLayoutVars>
          <dgm:hierBranch val="r"/>
        </dgm:presLayoutVars>
      </dgm:prSet>
      <dgm:spPr/>
    </dgm:pt>
    <dgm:pt modelId="{C273F3D2-9856-4393-8BA7-599FB59B9ABD}" type="pres">
      <dgm:prSet presAssocID="{5A598235-2DDF-47B8-8E25-3145917143ED}" presName="rootComposite" presStyleCnt="0"/>
      <dgm:spPr/>
    </dgm:pt>
    <dgm:pt modelId="{726B5F0F-1732-4628-B99A-EB10236D0A75}" type="pres">
      <dgm:prSet presAssocID="{5A598235-2DDF-47B8-8E25-3145917143ED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69447D-001E-445B-B2F1-8ABC0533C234}" type="pres">
      <dgm:prSet presAssocID="{5A598235-2DDF-47B8-8E25-3145917143ED}" presName="rootConnector" presStyleLbl="node3" presStyleIdx="0" presStyleCnt="3"/>
      <dgm:spPr/>
      <dgm:t>
        <a:bodyPr/>
        <a:lstStyle/>
        <a:p>
          <a:endParaRPr lang="ru-RU"/>
        </a:p>
      </dgm:t>
    </dgm:pt>
    <dgm:pt modelId="{30EBC295-D925-49B5-8790-3356E5DD45A0}" type="pres">
      <dgm:prSet presAssocID="{5A598235-2DDF-47B8-8E25-3145917143ED}" presName="hierChild4" presStyleCnt="0"/>
      <dgm:spPr/>
    </dgm:pt>
    <dgm:pt modelId="{C422F808-E6F1-4C52-BE9E-FF31CA59FFFD}" type="pres">
      <dgm:prSet presAssocID="{5A598235-2DDF-47B8-8E25-3145917143ED}" presName="hierChild5" presStyleCnt="0"/>
      <dgm:spPr/>
    </dgm:pt>
    <dgm:pt modelId="{958B5277-9DD7-42DC-888A-B2CD36A7DAE0}" type="pres">
      <dgm:prSet presAssocID="{B23F5E78-138B-49CA-B8EC-08C21DD3AB48}" presName="hierChild5" presStyleCnt="0"/>
      <dgm:spPr/>
    </dgm:pt>
    <dgm:pt modelId="{24DF9774-50C0-4ECA-AC9B-9436D27E4A35}" type="pres">
      <dgm:prSet presAssocID="{96EF5242-113B-47FA-BB62-50DD8FE517EC}" presName="Name35" presStyleLbl="parChTrans1D2" presStyleIdx="1" presStyleCnt="3"/>
      <dgm:spPr/>
      <dgm:t>
        <a:bodyPr/>
        <a:lstStyle/>
        <a:p>
          <a:endParaRPr lang="ru-RU"/>
        </a:p>
      </dgm:t>
    </dgm:pt>
    <dgm:pt modelId="{7538C1DC-8C8F-4E25-8D6B-1E8CA99AD54F}" type="pres">
      <dgm:prSet presAssocID="{93F012C9-E366-4AA6-A98E-B93BE4B67FB1}" presName="hierRoot2" presStyleCnt="0">
        <dgm:presLayoutVars>
          <dgm:hierBranch/>
        </dgm:presLayoutVars>
      </dgm:prSet>
      <dgm:spPr/>
    </dgm:pt>
    <dgm:pt modelId="{F66DA6D4-92C0-4F82-AD41-73AACC0A5546}" type="pres">
      <dgm:prSet presAssocID="{93F012C9-E366-4AA6-A98E-B93BE4B67FB1}" presName="rootComposite" presStyleCnt="0"/>
      <dgm:spPr/>
    </dgm:pt>
    <dgm:pt modelId="{AEDD727F-C848-40CD-9A64-1D565184D2B4}" type="pres">
      <dgm:prSet presAssocID="{93F012C9-E366-4AA6-A98E-B93BE4B67FB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C26EF4-B085-427A-B420-8C8775CDD791}" type="pres">
      <dgm:prSet presAssocID="{93F012C9-E366-4AA6-A98E-B93BE4B67FB1}" presName="rootConnector" presStyleLbl="node2" presStyleIdx="1" presStyleCnt="3"/>
      <dgm:spPr/>
      <dgm:t>
        <a:bodyPr/>
        <a:lstStyle/>
        <a:p>
          <a:endParaRPr lang="ru-RU"/>
        </a:p>
      </dgm:t>
    </dgm:pt>
    <dgm:pt modelId="{CA9A6070-671B-44C1-AF32-23ED45375123}" type="pres">
      <dgm:prSet presAssocID="{93F012C9-E366-4AA6-A98E-B93BE4B67FB1}" presName="hierChild4" presStyleCnt="0"/>
      <dgm:spPr/>
    </dgm:pt>
    <dgm:pt modelId="{6121AD80-94A9-4452-BC30-4263EB4D6354}" type="pres">
      <dgm:prSet presAssocID="{B6211208-3A96-4BD6-97D0-1ACBB77A8F03}" presName="Name35" presStyleLbl="parChTrans1D3" presStyleIdx="1" presStyleCnt="3"/>
      <dgm:spPr/>
      <dgm:t>
        <a:bodyPr/>
        <a:lstStyle/>
        <a:p>
          <a:endParaRPr lang="ru-RU"/>
        </a:p>
      </dgm:t>
    </dgm:pt>
    <dgm:pt modelId="{79EC65DF-DC9B-49B1-9E32-6151195E8DDB}" type="pres">
      <dgm:prSet presAssocID="{90A832B2-C131-46E0-AF28-9632F1DA94C4}" presName="hierRoot2" presStyleCnt="0">
        <dgm:presLayoutVars>
          <dgm:hierBranch val="r"/>
        </dgm:presLayoutVars>
      </dgm:prSet>
      <dgm:spPr/>
    </dgm:pt>
    <dgm:pt modelId="{E3FB9CD1-89A0-4ED3-BDEC-15DB0510C3E1}" type="pres">
      <dgm:prSet presAssocID="{90A832B2-C131-46E0-AF28-9632F1DA94C4}" presName="rootComposite" presStyleCnt="0"/>
      <dgm:spPr/>
    </dgm:pt>
    <dgm:pt modelId="{70E2DF60-3D15-4BF0-BFA4-F46863AEF3B6}" type="pres">
      <dgm:prSet presAssocID="{90A832B2-C131-46E0-AF28-9632F1DA94C4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53B9EC-6CDC-460D-BC7B-F7200172CB7B}" type="pres">
      <dgm:prSet presAssocID="{90A832B2-C131-46E0-AF28-9632F1DA94C4}" presName="rootConnector" presStyleLbl="node3" presStyleIdx="1" presStyleCnt="3"/>
      <dgm:spPr/>
      <dgm:t>
        <a:bodyPr/>
        <a:lstStyle/>
        <a:p>
          <a:endParaRPr lang="ru-RU"/>
        </a:p>
      </dgm:t>
    </dgm:pt>
    <dgm:pt modelId="{345D5FFB-B00B-4E5C-A86E-89A07C1B1DCF}" type="pres">
      <dgm:prSet presAssocID="{90A832B2-C131-46E0-AF28-9632F1DA94C4}" presName="hierChild4" presStyleCnt="0"/>
      <dgm:spPr/>
    </dgm:pt>
    <dgm:pt modelId="{0FE8EC6E-7FE2-47BC-AE78-7665C0109294}" type="pres">
      <dgm:prSet presAssocID="{90A832B2-C131-46E0-AF28-9632F1DA94C4}" presName="hierChild5" presStyleCnt="0"/>
      <dgm:spPr/>
    </dgm:pt>
    <dgm:pt modelId="{2C511A52-8C7A-4D42-9B8C-DD16982A76A1}" type="pres">
      <dgm:prSet presAssocID="{93F012C9-E366-4AA6-A98E-B93BE4B67FB1}" presName="hierChild5" presStyleCnt="0"/>
      <dgm:spPr/>
    </dgm:pt>
    <dgm:pt modelId="{A2187B2D-2155-4153-9BE1-0B9B993C7E81}" type="pres">
      <dgm:prSet presAssocID="{1FA0A8A6-849A-4345-80A4-3AD19DB154D1}" presName="Name35" presStyleLbl="parChTrans1D2" presStyleIdx="2" presStyleCnt="3"/>
      <dgm:spPr/>
      <dgm:t>
        <a:bodyPr/>
        <a:lstStyle/>
        <a:p>
          <a:endParaRPr lang="ru-RU"/>
        </a:p>
      </dgm:t>
    </dgm:pt>
    <dgm:pt modelId="{20892CB2-3C0B-40E6-AA6E-7F0D4332FB2B}" type="pres">
      <dgm:prSet presAssocID="{BF1D052A-C6D0-4235-8D9B-A97AACEFF7BA}" presName="hierRoot2" presStyleCnt="0">
        <dgm:presLayoutVars>
          <dgm:hierBranch/>
        </dgm:presLayoutVars>
      </dgm:prSet>
      <dgm:spPr/>
    </dgm:pt>
    <dgm:pt modelId="{0AC088CA-321B-4F05-AA56-FF480213A6C1}" type="pres">
      <dgm:prSet presAssocID="{BF1D052A-C6D0-4235-8D9B-A97AACEFF7BA}" presName="rootComposite" presStyleCnt="0"/>
      <dgm:spPr/>
    </dgm:pt>
    <dgm:pt modelId="{9919688C-DCA2-44EF-A40B-CA179B0D7627}" type="pres">
      <dgm:prSet presAssocID="{BF1D052A-C6D0-4235-8D9B-A97AACEFF7BA}" presName="rootText" presStyleLbl="node2" presStyleIdx="2" presStyleCnt="3" custLinFactNeighborX="1754" custLinFactNeighborY="-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210FB4-C1BF-4F5D-A796-7F84723AB81B}" type="pres">
      <dgm:prSet presAssocID="{BF1D052A-C6D0-4235-8D9B-A97AACEFF7BA}" presName="rootConnector" presStyleLbl="node2" presStyleIdx="2" presStyleCnt="3"/>
      <dgm:spPr/>
      <dgm:t>
        <a:bodyPr/>
        <a:lstStyle/>
        <a:p>
          <a:endParaRPr lang="ru-RU"/>
        </a:p>
      </dgm:t>
    </dgm:pt>
    <dgm:pt modelId="{81EB61EB-8BEE-485B-BEBA-F8D54C8E2587}" type="pres">
      <dgm:prSet presAssocID="{BF1D052A-C6D0-4235-8D9B-A97AACEFF7BA}" presName="hierChild4" presStyleCnt="0"/>
      <dgm:spPr/>
    </dgm:pt>
    <dgm:pt modelId="{5C8C6DD3-A940-4B2A-B62D-A3D04BFB8268}" type="pres">
      <dgm:prSet presAssocID="{42052EBD-01E6-425F-B0B7-4D96A55D1BF4}" presName="Name35" presStyleLbl="parChTrans1D3" presStyleIdx="2" presStyleCnt="3"/>
      <dgm:spPr/>
      <dgm:t>
        <a:bodyPr/>
        <a:lstStyle/>
        <a:p>
          <a:endParaRPr lang="ru-RU"/>
        </a:p>
      </dgm:t>
    </dgm:pt>
    <dgm:pt modelId="{0F12C03D-A5B2-4CEB-B1F3-D611EE62E13F}" type="pres">
      <dgm:prSet presAssocID="{A7A2BC68-8EAA-40F2-A7CE-017796393BB6}" presName="hierRoot2" presStyleCnt="0">
        <dgm:presLayoutVars>
          <dgm:hierBranch val="r"/>
        </dgm:presLayoutVars>
      </dgm:prSet>
      <dgm:spPr/>
    </dgm:pt>
    <dgm:pt modelId="{611E275D-23DE-4B93-93E8-4980D60A8A4E}" type="pres">
      <dgm:prSet presAssocID="{A7A2BC68-8EAA-40F2-A7CE-017796393BB6}" presName="rootComposite" presStyleCnt="0"/>
      <dgm:spPr/>
    </dgm:pt>
    <dgm:pt modelId="{3E12C56F-009A-4C1B-B091-DD93057EB69E}" type="pres">
      <dgm:prSet presAssocID="{A7A2BC68-8EAA-40F2-A7CE-017796393BB6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2BE362-F411-460F-9FB1-2AFEB966D885}" type="pres">
      <dgm:prSet presAssocID="{A7A2BC68-8EAA-40F2-A7CE-017796393BB6}" presName="rootConnector" presStyleLbl="node3" presStyleIdx="2" presStyleCnt="3"/>
      <dgm:spPr/>
      <dgm:t>
        <a:bodyPr/>
        <a:lstStyle/>
        <a:p>
          <a:endParaRPr lang="ru-RU"/>
        </a:p>
      </dgm:t>
    </dgm:pt>
    <dgm:pt modelId="{774F9947-8A35-4654-97DF-3048CE4D9411}" type="pres">
      <dgm:prSet presAssocID="{A7A2BC68-8EAA-40F2-A7CE-017796393BB6}" presName="hierChild4" presStyleCnt="0"/>
      <dgm:spPr/>
    </dgm:pt>
    <dgm:pt modelId="{F1CF18F6-3AA2-415C-8DBA-FA0A1F994BEB}" type="pres">
      <dgm:prSet presAssocID="{A7A2BC68-8EAA-40F2-A7CE-017796393BB6}" presName="hierChild5" presStyleCnt="0"/>
      <dgm:spPr/>
    </dgm:pt>
    <dgm:pt modelId="{9F3DA4C4-F8A1-4198-99DE-E4716DD675EC}" type="pres">
      <dgm:prSet presAssocID="{BF1D052A-C6D0-4235-8D9B-A97AACEFF7BA}" presName="hierChild5" presStyleCnt="0"/>
      <dgm:spPr/>
    </dgm:pt>
    <dgm:pt modelId="{CE43ED67-5498-4B73-95EC-6551C48F2CD1}" type="pres">
      <dgm:prSet presAssocID="{857D1C1B-4BBD-488C-BB3E-E7437374BF50}" presName="hierChild3" presStyleCnt="0"/>
      <dgm:spPr/>
    </dgm:pt>
  </dgm:ptLst>
  <dgm:cxnLst>
    <dgm:cxn modelId="{5D9EC977-6932-487F-9337-B2A46E23A320}" type="presOf" srcId="{A7A2BC68-8EAA-40F2-A7CE-017796393BB6}" destId="{412BE362-F411-460F-9FB1-2AFEB966D885}" srcOrd="1" destOrd="0" presId="urn:microsoft.com/office/officeart/2005/8/layout/orgChart1"/>
    <dgm:cxn modelId="{231C841E-F09A-42CB-A011-36C892C29E91}" srcId="{857D1C1B-4BBD-488C-BB3E-E7437374BF50}" destId="{BF1D052A-C6D0-4235-8D9B-A97AACEFF7BA}" srcOrd="2" destOrd="0" parTransId="{1FA0A8A6-849A-4345-80A4-3AD19DB154D1}" sibTransId="{CDDD9D3B-D7B3-4581-A872-317688818AEA}"/>
    <dgm:cxn modelId="{88B2EAC4-FF4E-4373-90B8-15A2E189FFA9}" srcId="{857D1C1B-4BBD-488C-BB3E-E7437374BF50}" destId="{93F012C9-E366-4AA6-A98E-B93BE4B67FB1}" srcOrd="1" destOrd="0" parTransId="{96EF5242-113B-47FA-BB62-50DD8FE517EC}" sibTransId="{C74C0484-5601-4441-9029-BADC801A9A80}"/>
    <dgm:cxn modelId="{B155238E-EDF0-4B2B-B651-2A5771BC7C41}" type="presOf" srcId="{857D1C1B-4BBD-488C-BB3E-E7437374BF50}" destId="{07AA4EED-FE8A-4D4D-A8E9-DC7440786CAA}" srcOrd="1" destOrd="0" presId="urn:microsoft.com/office/officeart/2005/8/layout/orgChart1"/>
    <dgm:cxn modelId="{9BD1BF5E-FD8A-4DD1-B307-426CB5A2FF40}" type="presOf" srcId="{D6110E41-8F12-410A-9134-43FB93533300}" destId="{EA5644E5-0BFA-4E79-9242-94C8199740C3}" srcOrd="0" destOrd="0" presId="urn:microsoft.com/office/officeart/2005/8/layout/orgChart1"/>
    <dgm:cxn modelId="{B2E48934-BCAE-4606-9433-85D6E643E8B1}" type="presOf" srcId="{90A832B2-C131-46E0-AF28-9632F1DA94C4}" destId="{F953B9EC-6CDC-460D-BC7B-F7200172CB7B}" srcOrd="1" destOrd="0" presId="urn:microsoft.com/office/officeart/2005/8/layout/orgChart1"/>
    <dgm:cxn modelId="{E01DFA65-6C5D-4DA9-8D5F-3B4C0DC35B34}" type="presOf" srcId="{93F012C9-E366-4AA6-A98E-B93BE4B67FB1}" destId="{44C26EF4-B085-427A-B420-8C8775CDD791}" srcOrd="1" destOrd="0" presId="urn:microsoft.com/office/officeart/2005/8/layout/orgChart1"/>
    <dgm:cxn modelId="{51441763-D139-48BE-A85C-3B668D04FEA9}" type="presOf" srcId="{A7A2BC68-8EAA-40F2-A7CE-017796393BB6}" destId="{3E12C56F-009A-4C1B-B091-DD93057EB69E}" srcOrd="0" destOrd="0" presId="urn:microsoft.com/office/officeart/2005/8/layout/orgChart1"/>
    <dgm:cxn modelId="{8E018AF5-7989-473D-9A37-57D28D648135}" type="presOf" srcId="{B23F5E78-138B-49CA-B8EC-08C21DD3AB48}" destId="{E8435D1A-FAC7-485B-9FFF-32539EBE9DEB}" srcOrd="0" destOrd="0" presId="urn:microsoft.com/office/officeart/2005/8/layout/orgChart1"/>
    <dgm:cxn modelId="{CC7C8495-2546-4F80-8266-FC16C4D9AEFB}" type="presOf" srcId="{B23F5E78-138B-49CA-B8EC-08C21DD3AB48}" destId="{59986300-D8DC-4B9C-8737-F409A7693B79}" srcOrd="1" destOrd="0" presId="urn:microsoft.com/office/officeart/2005/8/layout/orgChart1"/>
    <dgm:cxn modelId="{246FFBE3-4AAA-43FB-8A78-08265141F883}" srcId="{857D1C1B-4BBD-488C-BB3E-E7437374BF50}" destId="{B23F5E78-138B-49CA-B8EC-08C21DD3AB48}" srcOrd="0" destOrd="0" parTransId="{84573339-929D-437F-BA45-79D8EC9EE6FC}" sibTransId="{9EEFA7F7-05FD-423C-BE46-54DD5D12F93F}"/>
    <dgm:cxn modelId="{383F7204-0E86-471B-B738-1BA7B801BD60}" type="presOf" srcId="{BF1D052A-C6D0-4235-8D9B-A97AACEFF7BA}" destId="{6F210FB4-C1BF-4F5D-A796-7F84723AB81B}" srcOrd="1" destOrd="0" presId="urn:microsoft.com/office/officeart/2005/8/layout/orgChart1"/>
    <dgm:cxn modelId="{BCCAAC9D-7C32-4B7B-A287-AC3281D9C996}" srcId="{BF1D052A-C6D0-4235-8D9B-A97AACEFF7BA}" destId="{A7A2BC68-8EAA-40F2-A7CE-017796393BB6}" srcOrd="0" destOrd="0" parTransId="{42052EBD-01E6-425F-B0B7-4D96A55D1BF4}" sibTransId="{216FAFCA-6C95-4E10-872B-3D122D0ECCF5}"/>
    <dgm:cxn modelId="{E65A1FD9-5D2B-4F4A-9DEF-ABB39777A95B}" type="presOf" srcId="{B6211208-3A96-4BD6-97D0-1ACBB77A8F03}" destId="{6121AD80-94A9-4452-BC30-4263EB4D6354}" srcOrd="0" destOrd="0" presId="urn:microsoft.com/office/officeart/2005/8/layout/orgChart1"/>
    <dgm:cxn modelId="{110803A1-FCBD-4898-BDEA-D1784FA14035}" type="presOf" srcId="{857D1C1B-4BBD-488C-BB3E-E7437374BF50}" destId="{EE93381B-43DA-40DF-B5A8-40C1659A7172}" srcOrd="0" destOrd="0" presId="urn:microsoft.com/office/officeart/2005/8/layout/orgChart1"/>
    <dgm:cxn modelId="{FE7CA073-1C5E-445E-A58D-5203675C41DB}" type="presOf" srcId="{93F012C9-E366-4AA6-A98E-B93BE4B67FB1}" destId="{AEDD727F-C848-40CD-9A64-1D565184D2B4}" srcOrd="0" destOrd="0" presId="urn:microsoft.com/office/officeart/2005/8/layout/orgChart1"/>
    <dgm:cxn modelId="{81629673-21E5-4425-9874-978F47D2466E}" type="presOf" srcId="{97F16581-D0FF-447D-8679-9342F2A2BE72}" destId="{A8823621-D4B6-4E74-BFCA-C216A33A3CFB}" srcOrd="0" destOrd="0" presId="urn:microsoft.com/office/officeart/2005/8/layout/orgChart1"/>
    <dgm:cxn modelId="{FC9E316F-7596-47F7-990D-87B5392FD298}" srcId="{D6110E41-8F12-410A-9134-43FB93533300}" destId="{857D1C1B-4BBD-488C-BB3E-E7437374BF50}" srcOrd="0" destOrd="0" parTransId="{22E781D0-45FE-4219-9FF4-B05D74DA513D}" sibTransId="{CCFA7754-C243-4FAA-BEE2-EC862314DE05}"/>
    <dgm:cxn modelId="{73D28D01-1FBE-4E1D-BD37-02CC388F59BD}" type="presOf" srcId="{5A598235-2DDF-47B8-8E25-3145917143ED}" destId="{726B5F0F-1732-4628-B99A-EB10236D0A75}" srcOrd="0" destOrd="0" presId="urn:microsoft.com/office/officeart/2005/8/layout/orgChart1"/>
    <dgm:cxn modelId="{69858EEB-A3AB-4B04-AC40-A6FD3BC13BB3}" type="presOf" srcId="{96EF5242-113B-47FA-BB62-50DD8FE517EC}" destId="{24DF9774-50C0-4ECA-AC9B-9436D27E4A35}" srcOrd="0" destOrd="0" presId="urn:microsoft.com/office/officeart/2005/8/layout/orgChart1"/>
    <dgm:cxn modelId="{E3946E8D-4998-47A6-98CA-4830D09C3A43}" type="presOf" srcId="{BF1D052A-C6D0-4235-8D9B-A97AACEFF7BA}" destId="{9919688C-DCA2-44EF-A40B-CA179B0D7627}" srcOrd="0" destOrd="0" presId="urn:microsoft.com/office/officeart/2005/8/layout/orgChart1"/>
    <dgm:cxn modelId="{BDAC68B1-499E-4E8F-8772-749088C9C3C8}" type="presOf" srcId="{84573339-929D-437F-BA45-79D8EC9EE6FC}" destId="{2431BF53-4767-4639-BC12-A01D9E0525B8}" srcOrd="0" destOrd="0" presId="urn:microsoft.com/office/officeart/2005/8/layout/orgChart1"/>
    <dgm:cxn modelId="{846FB110-CE23-406E-A11D-8267A1B2FAE0}" srcId="{B23F5E78-138B-49CA-B8EC-08C21DD3AB48}" destId="{5A598235-2DDF-47B8-8E25-3145917143ED}" srcOrd="0" destOrd="0" parTransId="{97F16581-D0FF-447D-8679-9342F2A2BE72}" sibTransId="{72287E6A-2BE6-48D1-AC8D-0102888AE993}"/>
    <dgm:cxn modelId="{06EF28A4-1DCC-4AA2-81EC-E2619B2AA8D0}" type="presOf" srcId="{90A832B2-C131-46E0-AF28-9632F1DA94C4}" destId="{70E2DF60-3D15-4BF0-BFA4-F46863AEF3B6}" srcOrd="0" destOrd="0" presId="urn:microsoft.com/office/officeart/2005/8/layout/orgChart1"/>
    <dgm:cxn modelId="{BC7CC6AA-9124-4EC9-8E70-7E18D6F9A988}" type="presOf" srcId="{5A598235-2DDF-47B8-8E25-3145917143ED}" destId="{0269447D-001E-445B-B2F1-8ABC0533C234}" srcOrd="1" destOrd="0" presId="urn:microsoft.com/office/officeart/2005/8/layout/orgChart1"/>
    <dgm:cxn modelId="{0C63E20F-BB39-4EF4-838E-6DF3C496E370}" type="presOf" srcId="{1FA0A8A6-849A-4345-80A4-3AD19DB154D1}" destId="{A2187B2D-2155-4153-9BE1-0B9B993C7E81}" srcOrd="0" destOrd="0" presId="urn:microsoft.com/office/officeart/2005/8/layout/orgChart1"/>
    <dgm:cxn modelId="{7747D3B5-9A24-475A-BF19-556E182F9F3B}" type="presOf" srcId="{42052EBD-01E6-425F-B0B7-4D96A55D1BF4}" destId="{5C8C6DD3-A940-4B2A-B62D-A3D04BFB8268}" srcOrd="0" destOrd="0" presId="urn:microsoft.com/office/officeart/2005/8/layout/orgChart1"/>
    <dgm:cxn modelId="{AD45EA9A-AB50-449F-B9DD-C081DDD13EF0}" srcId="{93F012C9-E366-4AA6-A98E-B93BE4B67FB1}" destId="{90A832B2-C131-46E0-AF28-9632F1DA94C4}" srcOrd="0" destOrd="0" parTransId="{B6211208-3A96-4BD6-97D0-1ACBB77A8F03}" sibTransId="{1C45B1A9-0C34-4ED4-8576-9CFFE12E2892}"/>
    <dgm:cxn modelId="{D9C407EE-2051-4BB6-B2F9-6C062407B6B7}" type="presParOf" srcId="{EA5644E5-0BFA-4E79-9242-94C8199740C3}" destId="{450F5CA3-9F40-4ED9-AD97-827CE5C18E5C}" srcOrd="0" destOrd="0" presId="urn:microsoft.com/office/officeart/2005/8/layout/orgChart1"/>
    <dgm:cxn modelId="{D1189E6C-B238-4D87-9D10-AECB8F326937}" type="presParOf" srcId="{450F5CA3-9F40-4ED9-AD97-827CE5C18E5C}" destId="{89839CF6-9DAD-4466-8D58-0242A1E00BC2}" srcOrd="0" destOrd="0" presId="urn:microsoft.com/office/officeart/2005/8/layout/orgChart1"/>
    <dgm:cxn modelId="{6EDE595F-AE6F-401B-A6DE-6F0E3DF7B952}" type="presParOf" srcId="{89839CF6-9DAD-4466-8D58-0242A1E00BC2}" destId="{EE93381B-43DA-40DF-B5A8-40C1659A7172}" srcOrd="0" destOrd="0" presId="urn:microsoft.com/office/officeart/2005/8/layout/orgChart1"/>
    <dgm:cxn modelId="{52752FC4-8BC8-41BA-B3E2-05EF74FC4476}" type="presParOf" srcId="{89839CF6-9DAD-4466-8D58-0242A1E00BC2}" destId="{07AA4EED-FE8A-4D4D-A8E9-DC7440786CAA}" srcOrd="1" destOrd="0" presId="urn:microsoft.com/office/officeart/2005/8/layout/orgChart1"/>
    <dgm:cxn modelId="{14170D90-C136-4915-BEB7-2185790EB31E}" type="presParOf" srcId="{450F5CA3-9F40-4ED9-AD97-827CE5C18E5C}" destId="{C95FA01F-7AB9-488C-AA72-FBE1119F4C47}" srcOrd="1" destOrd="0" presId="urn:microsoft.com/office/officeart/2005/8/layout/orgChart1"/>
    <dgm:cxn modelId="{C1A7C5F2-AC4B-4783-B92A-FF566321D5FE}" type="presParOf" srcId="{C95FA01F-7AB9-488C-AA72-FBE1119F4C47}" destId="{2431BF53-4767-4639-BC12-A01D9E0525B8}" srcOrd="0" destOrd="0" presId="urn:microsoft.com/office/officeart/2005/8/layout/orgChart1"/>
    <dgm:cxn modelId="{71863264-612D-4C07-B600-A4DFEEF4F07C}" type="presParOf" srcId="{C95FA01F-7AB9-488C-AA72-FBE1119F4C47}" destId="{A4E1E9B9-BFC5-4822-8293-2B1DD0449A5E}" srcOrd="1" destOrd="0" presId="urn:microsoft.com/office/officeart/2005/8/layout/orgChart1"/>
    <dgm:cxn modelId="{7C10A9F4-C169-49DA-A7E7-03236DA588F7}" type="presParOf" srcId="{A4E1E9B9-BFC5-4822-8293-2B1DD0449A5E}" destId="{C6946133-C06C-4884-BBF5-2803EE1197A4}" srcOrd="0" destOrd="0" presId="urn:microsoft.com/office/officeart/2005/8/layout/orgChart1"/>
    <dgm:cxn modelId="{CAD70700-F91B-43F4-959E-AA11A6F15CFD}" type="presParOf" srcId="{C6946133-C06C-4884-BBF5-2803EE1197A4}" destId="{E8435D1A-FAC7-485B-9FFF-32539EBE9DEB}" srcOrd="0" destOrd="0" presId="urn:microsoft.com/office/officeart/2005/8/layout/orgChart1"/>
    <dgm:cxn modelId="{E9F550AE-9C21-4E16-B7E7-45A0084BFC0F}" type="presParOf" srcId="{C6946133-C06C-4884-BBF5-2803EE1197A4}" destId="{59986300-D8DC-4B9C-8737-F409A7693B79}" srcOrd="1" destOrd="0" presId="urn:microsoft.com/office/officeart/2005/8/layout/orgChart1"/>
    <dgm:cxn modelId="{AAE7B5D8-2825-405A-B8E6-008DE108854F}" type="presParOf" srcId="{A4E1E9B9-BFC5-4822-8293-2B1DD0449A5E}" destId="{53BEC3C5-EE5C-4465-B7BC-ECFBD74B2997}" srcOrd="1" destOrd="0" presId="urn:microsoft.com/office/officeart/2005/8/layout/orgChart1"/>
    <dgm:cxn modelId="{613335A2-46AF-4E1D-967D-808224F6DD75}" type="presParOf" srcId="{53BEC3C5-EE5C-4465-B7BC-ECFBD74B2997}" destId="{A8823621-D4B6-4E74-BFCA-C216A33A3CFB}" srcOrd="0" destOrd="0" presId="urn:microsoft.com/office/officeart/2005/8/layout/orgChart1"/>
    <dgm:cxn modelId="{1D31D190-FE5E-45F9-9598-ECD4A6493C5D}" type="presParOf" srcId="{53BEC3C5-EE5C-4465-B7BC-ECFBD74B2997}" destId="{930E92A4-2E42-4D51-B9AA-2DC93DEED5DD}" srcOrd="1" destOrd="0" presId="urn:microsoft.com/office/officeart/2005/8/layout/orgChart1"/>
    <dgm:cxn modelId="{AAD29DD3-A80B-4C37-8CB7-70193BFFAEB2}" type="presParOf" srcId="{930E92A4-2E42-4D51-B9AA-2DC93DEED5DD}" destId="{C273F3D2-9856-4393-8BA7-599FB59B9ABD}" srcOrd="0" destOrd="0" presId="urn:microsoft.com/office/officeart/2005/8/layout/orgChart1"/>
    <dgm:cxn modelId="{16A1C584-624B-4FAA-94B0-5BF7067C74BE}" type="presParOf" srcId="{C273F3D2-9856-4393-8BA7-599FB59B9ABD}" destId="{726B5F0F-1732-4628-B99A-EB10236D0A75}" srcOrd="0" destOrd="0" presId="urn:microsoft.com/office/officeart/2005/8/layout/orgChart1"/>
    <dgm:cxn modelId="{BCA9FA15-159A-445D-8E2F-0F0397A927BC}" type="presParOf" srcId="{C273F3D2-9856-4393-8BA7-599FB59B9ABD}" destId="{0269447D-001E-445B-B2F1-8ABC0533C234}" srcOrd="1" destOrd="0" presId="urn:microsoft.com/office/officeart/2005/8/layout/orgChart1"/>
    <dgm:cxn modelId="{1ACECA39-2127-4E99-B02A-CC563663937D}" type="presParOf" srcId="{930E92A4-2E42-4D51-B9AA-2DC93DEED5DD}" destId="{30EBC295-D925-49B5-8790-3356E5DD45A0}" srcOrd="1" destOrd="0" presId="urn:microsoft.com/office/officeart/2005/8/layout/orgChart1"/>
    <dgm:cxn modelId="{C85FF15A-1D35-47FA-B9FB-8E05E75032A8}" type="presParOf" srcId="{930E92A4-2E42-4D51-B9AA-2DC93DEED5DD}" destId="{C422F808-E6F1-4C52-BE9E-FF31CA59FFFD}" srcOrd="2" destOrd="0" presId="urn:microsoft.com/office/officeart/2005/8/layout/orgChart1"/>
    <dgm:cxn modelId="{742D444A-C339-4F70-BF4E-E7D06304FDA7}" type="presParOf" srcId="{A4E1E9B9-BFC5-4822-8293-2B1DD0449A5E}" destId="{958B5277-9DD7-42DC-888A-B2CD36A7DAE0}" srcOrd="2" destOrd="0" presId="urn:microsoft.com/office/officeart/2005/8/layout/orgChart1"/>
    <dgm:cxn modelId="{D6D24A36-ABCC-4643-BF05-9BE0346C2D14}" type="presParOf" srcId="{C95FA01F-7AB9-488C-AA72-FBE1119F4C47}" destId="{24DF9774-50C0-4ECA-AC9B-9436D27E4A35}" srcOrd="2" destOrd="0" presId="urn:microsoft.com/office/officeart/2005/8/layout/orgChart1"/>
    <dgm:cxn modelId="{6C7872F6-68E5-4551-B24A-F772738B47C6}" type="presParOf" srcId="{C95FA01F-7AB9-488C-AA72-FBE1119F4C47}" destId="{7538C1DC-8C8F-4E25-8D6B-1E8CA99AD54F}" srcOrd="3" destOrd="0" presId="urn:microsoft.com/office/officeart/2005/8/layout/orgChart1"/>
    <dgm:cxn modelId="{07CAB588-906E-4A01-9DF0-839ABAC1A955}" type="presParOf" srcId="{7538C1DC-8C8F-4E25-8D6B-1E8CA99AD54F}" destId="{F66DA6D4-92C0-4F82-AD41-73AACC0A5546}" srcOrd="0" destOrd="0" presId="urn:microsoft.com/office/officeart/2005/8/layout/orgChart1"/>
    <dgm:cxn modelId="{E69404C7-D243-4186-B1AF-B1FC0D7C72B2}" type="presParOf" srcId="{F66DA6D4-92C0-4F82-AD41-73AACC0A5546}" destId="{AEDD727F-C848-40CD-9A64-1D565184D2B4}" srcOrd="0" destOrd="0" presId="urn:microsoft.com/office/officeart/2005/8/layout/orgChart1"/>
    <dgm:cxn modelId="{2DED30F8-0D5D-4B2B-A58A-0BF4E4AF05DA}" type="presParOf" srcId="{F66DA6D4-92C0-4F82-AD41-73AACC0A5546}" destId="{44C26EF4-B085-427A-B420-8C8775CDD791}" srcOrd="1" destOrd="0" presId="urn:microsoft.com/office/officeart/2005/8/layout/orgChart1"/>
    <dgm:cxn modelId="{BD217DE6-2425-41ED-98EA-597058A10B6E}" type="presParOf" srcId="{7538C1DC-8C8F-4E25-8D6B-1E8CA99AD54F}" destId="{CA9A6070-671B-44C1-AF32-23ED45375123}" srcOrd="1" destOrd="0" presId="urn:microsoft.com/office/officeart/2005/8/layout/orgChart1"/>
    <dgm:cxn modelId="{8ED31E44-DC90-4E41-9D25-1C341405D0A5}" type="presParOf" srcId="{CA9A6070-671B-44C1-AF32-23ED45375123}" destId="{6121AD80-94A9-4452-BC30-4263EB4D6354}" srcOrd="0" destOrd="0" presId="urn:microsoft.com/office/officeart/2005/8/layout/orgChart1"/>
    <dgm:cxn modelId="{042385DA-F8B3-4783-97E9-DE033D17A7A4}" type="presParOf" srcId="{CA9A6070-671B-44C1-AF32-23ED45375123}" destId="{79EC65DF-DC9B-49B1-9E32-6151195E8DDB}" srcOrd="1" destOrd="0" presId="urn:microsoft.com/office/officeart/2005/8/layout/orgChart1"/>
    <dgm:cxn modelId="{4A986018-CF11-4A11-A198-590302A0EC4E}" type="presParOf" srcId="{79EC65DF-DC9B-49B1-9E32-6151195E8DDB}" destId="{E3FB9CD1-89A0-4ED3-BDEC-15DB0510C3E1}" srcOrd="0" destOrd="0" presId="urn:microsoft.com/office/officeart/2005/8/layout/orgChart1"/>
    <dgm:cxn modelId="{B5211CBC-3617-4A6F-A444-2322DD0BB50C}" type="presParOf" srcId="{E3FB9CD1-89A0-4ED3-BDEC-15DB0510C3E1}" destId="{70E2DF60-3D15-4BF0-BFA4-F46863AEF3B6}" srcOrd="0" destOrd="0" presId="urn:microsoft.com/office/officeart/2005/8/layout/orgChart1"/>
    <dgm:cxn modelId="{951917EE-7013-44D7-A9AF-1A435FC528AE}" type="presParOf" srcId="{E3FB9CD1-89A0-4ED3-BDEC-15DB0510C3E1}" destId="{F953B9EC-6CDC-460D-BC7B-F7200172CB7B}" srcOrd="1" destOrd="0" presId="urn:microsoft.com/office/officeart/2005/8/layout/orgChart1"/>
    <dgm:cxn modelId="{D5AD8372-D32B-4461-8BAF-9E85FF63BC81}" type="presParOf" srcId="{79EC65DF-DC9B-49B1-9E32-6151195E8DDB}" destId="{345D5FFB-B00B-4E5C-A86E-89A07C1B1DCF}" srcOrd="1" destOrd="0" presId="urn:microsoft.com/office/officeart/2005/8/layout/orgChart1"/>
    <dgm:cxn modelId="{C9BF0B49-D611-4D46-9593-ED27C6F37E8F}" type="presParOf" srcId="{79EC65DF-DC9B-49B1-9E32-6151195E8DDB}" destId="{0FE8EC6E-7FE2-47BC-AE78-7665C0109294}" srcOrd="2" destOrd="0" presId="urn:microsoft.com/office/officeart/2005/8/layout/orgChart1"/>
    <dgm:cxn modelId="{CDDC2A8D-2522-4C64-BF80-D91A4880D7BA}" type="presParOf" srcId="{7538C1DC-8C8F-4E25-8D6B-1E8CA99AD54F}" destId="{2C511A52-8C7A-4D42-9B8C-DD16982A76A1}" srcOrd="2" destOrd="0" presId="urn:microsoft.com/office/officeart/2005/8/layout/orgChart1"/>
    <dgm:cxn modelId="{DC98B335-A24B-4AA5-9612-4ACEF67B2B95}" type="presParOf" srcId="{C95FA01F-7AB9-488C-AA72-FBE1119F4C47}" destId="{A2187B2D-2155-4153-9BE1-0B9B993C7E81}" srcOrd="4" destOrd="0" presId="urn:microsoft.com/office/officeart/2005/8/layout/orgChart1"/>
    <dgm:cxn modelId="{96E61E62-42D0-48B5-85B1-6357A5271151}" type="presParOf" srcId="{C95FA01F-7AB9-488C-AA72-FBE1119F4C47}" destId="{20892CB2-3C0B-40E6-AA6E-7F0D4332FB2B}" srcOrd="5" destOrd="0" presId="urn:microsoft.com/office/officeart/2005/8/layout/orgChart1"/>
    <dgm:cxn modelId="{FCB9986D-A21A-4730-A438-193FA34E8D6E}" type="presParOf" srcId="{20892CB2-3C0B-40E6-AA6E-7F0D4332FB2B}" destId="{0AC088CA-321B-4F05-AA56-FF480213A6C1}" srcOrd="0" destOrd="0" presId="urn:microsoft.com/office/officeart/2005/8/layout/orgChart1"/>
    <dgm:cxn modelId="{0187B6D4-38C5-4B5C-A115-5892B75B8373}" type="presParOf" srcId="{0AC088CA-321B-4F05-AA56-FF480213A6C1}" destId="{9919688C-DCA2-44EF-A40B-CA179B0D7627}" srcOrd="0" destOrd="0" presId="urn:microsoft.com/office/officeart/2005/8/layout/orgChart1"/>
    <dgm:cxn modelId="{22F90357-23B2-4C10-A3F9-2F3441AF88F4}" type="presParOf" srcId="{0AC088CA-321B-4F05-AA56-FF480213A6C1}" destId="{6F210FB4-C1BF-4F5D-A796-7F84723AB81B}" srcOrd="1" destOrd="0" presId="urn:microsoft.com/office/officeart/2005/8/layout/orgChart1"/>
    <dgm:cxn modelId="{1D837CD2-4AE5-4757-8A99-F057B657A007}" type="presParOf" srcId="{20892CB2-3C0B-40E6-AA6E-7F0D4332FB2B}" destId="{81EB61EB-8BEE-485B-BEBA-F8D54C8E2587}" srcOrd="1" destOrd="0" presId="urn:microsoft.com/office/officeart/2005/8/layout/orgChart1"/>
    <dgm:cxn modelId="{ECCFFFAB-F5E8-4141-834A-273EA004ABC1}" type="presParOf" srcId="{81EB61EB-8BEE-485B-BEBA-F8D54C8E2587}" destId="{5C8C6DD3-A940-4B2A-B62D-A3D04BFB8268}" srcOrd="0" destOrd="0" presId="urn:microsoft.com/office/officeart/2005/8/layout/orgChart1"/>
    <dgm:cxn modelId="{8B5CAB0C-B79A-4DB1-A89A-ED3E2CB5563B}" type="presParOf" srcId="{81EB61EB-8BEE-485B-BEBA-F8D54C8E2587}" destId="{0F12C03D-A5B2-4CEB-B1F3-D611EE62E13F}" srcOrd="1" destOrd="0" presId="urn:microsoft.com/office/officeart/2005/8/layout/orgChart1"/>
    <dgm:cxn modelId="{22B21366-DFB6-4D53-A687-479871B26AFC}" type="presParOf" srcId="{0F12C03D-A5B2-4CEB-B1F3-D611EE62E13F}" destId="{611E275D-23DE-4B93-93E8-4980D60A8A4E}" srcOrd="0" destOrd="0" presId="urn:microsoft.com/office/officeart/2005/8/layout/orgChart1"/>
    <dgm:cxn modelId="{71CF0ACC-A26A-4DB3-A1A4-FC8CC5144CBC}" type="presParOf" srcId="{611E275D-23DE-4B93-93E8-4980D60A8A4E}" destId="{3E12C56F-009A-4C1B-B091-DD93057EB69E}" srcOrd="0" destOrd="0" presId="urn:microsoft.com/office/officeart/2005/8/layout/orgChart1"/>
    <dgm:cxn modelId="{5D60353F-4C10-4B44-9DBA-B15D1A21A957}" type="presParOf" srcId="{611E275D-23DE-4B93-93E8-4980D60A8A4E}" destId="{412BE362-F411-460F-9FB1-2AFEB966D885}" srcOrd="1" destOrd="0" presId="urn:microsoft.com/office/officeart/2005/8/layout/orgChart1"/>
    <dgm:cxn modelId="{6396F904-741A-48DD-B5B1-E6F1E07F6319}" type="presParOf" srcId="{0F12C03D-A5B2-4CEB-B1F3-D611EE62E13F}" destId="{774F9947-8A35-4654-97DF-3048CE4D9411}" srcOrd="1" destOrd="0" presId="urn:microsoft.com/office/officeart/2005/8/layout/orgChart1"/>
    <dgm:cxn modelId="{1B764B30-EABA-4088-94B8-9F4286CB7933}" type="presParOf" srcId="{0F12C03D-A5B2-4CEB-B1F3-D611EE62E13F}" destId="{F1CF18F6-3AA2-415C-8DBA-FA0A1F994BEB}" srcOrd="2" destOrd="0" presId="urn:microsoft.com/office/officeart/2005/8/layout/orgChart1"/>
    <dgm:cxn modelId="{5E1D1C57-B2EF-43E0-B2B6-764FA46E5CF8}" type="presParOf" srcId="{20892CB2-3C0B-40E6-AA6E-7F0D4332FB2B}" destId="{9F3DA4C4-F8A1-4198-99DE-E4716DD675EC}" srcOrd="2" destOrd="0" presId="urn:microsoft.com/office/officeart/2005/8/layout/orgChart1"/>
    <dgm:cxn modelId="{8FF89329-647F-4E5E-993B-33F901395A89}" type="presParOf" srcId="{450F5CA3-9F40-4ED9-AD97-827CE5C18E5C}" destId="{CE43ED67-5498-4B73-95EC-6551C48F2C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D6CE83-3129-4723-967C-A60C9C8DFFA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DE94BC2F-3239-473E-8250-88984737BD9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СКЛОНЕНИЕ СУЩЕСТВИТЕЛЬНОГО</a:t>
          </a:r>
        </a:p>
      </dgm:t>
    </dgm:pt>
    <dgm:pt modelId="{F2CC399A-7114-4BEB-854E-F86966119C42}" type="parTrans" cxnId="{58FE21B4-B81B-4C66-85B7-AA835E34091E}">
      <dgm:prSet/>
      <dgm:spPr/>
      <dgm:t>
        <a:bodyPr/>
        <a:lstStyle/>
        <a:p>
          <a:endParaRPr lang="ru-RU"/>
        </a:p>
      </dgm:t>
    </dgm:pt>
    <dgm:pt modelId="{58D08ADB-9066-428F-ABF6-D98DB039099C}" type="sibTrans" cxnId="{58FE21B4-B81B-4C66-85B7-AA835E34091E}">
      <dgm:prSet/>
      <dgm:spPr/>
      <dgm:t>
        <a:bodyPr/>
        <a:lstStyle/>
        <a:p>
          <a:endParaRPr lang="ru-RU"/>
        </a:p>
      </dgm:t>
    </dgm:pt>
    <dgm:pt modelId="{B28E826C-30EC-4EE7-889B-040DF5C51F9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1 </a:t>
          </a: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СКЛОНЕНИЕ</a:t>
          </a:r>
        </a:p>
      </dgm:t>
    </dgm:pt>
    <dgm:pt modelId="{860D507F-BA89-46C8-AEC6-AB8DC63DD68D}" type="parTrans" cxnId="{7D1E2F62-ED1C-46DB-A72C-8981DF17F36C}">
      <dgm:prSet/>
      <dgm:spPr/>
      <dgm:t>
        <a:bodyPr/>
        <a:lstStyle/>
        <a:p>
          <a:endParaRPr lang="ru-RU"/>
        </a:p>
      </dgm:t>
    </dgm:pt>
    <dgm:pt modelId="{4542CC84-CF82-4DFB-9D1A-C5555189180C}" type="sibTrans" cxnId="{7D1E2F62-ED1C-46DB-A72C-8981DF17F36C}">
      <dgm:prSet/>
      <dgm:spPr/>
      <dgm:t>
        <a:bodyPr/>
        <a:lstStyle/>
        <a:p>
          <a:endParaRPr lang="ru-RU"/>
        </a:p>
      </dgm:t>
    </dgm:pt>
    <dgm:pt modelId="{0F6D25E4-A633-4F50-8ED1-E265B1BBE06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М.Р.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окончание –а, я.</a:t>
          </a:r>
        </a:p>
      </dgm:t>
    </dgm:pt>
    <dgm:pt modelId="{DAA0BA8A-1A1D-48FA-BB82-9767F7C139CC}" type="parTrans" cxnId="{19598BD7-27EA-4CDD-BFAE-E227D21AFC89}">
      <dgm:prSet/>
      <dgm:spPr/>
      <dgm:t>
        <a:bodyPr/>
        <a:lstStyle/>
        <a:p>
          <a:endParaRPr lang="ru-RU"/>
        </a:p>
      </dgm:t>
    </dgm:pt>
    <dgm:pt modelId="{399DD423-AB97-4699-9350-41CC3AF2137C}" type="sibTrans" cxnId="{19598BD7-27EA-4CDD-BFAE-E227D21AFC89}">
      <dgm:prSet/>
      <dgm:spPr/>
      <dgm:t>
        <a:bodyPr/>
        <a:lstStyle/>
        <a:p>
          <a:endParaRPr lang="ru-RU"/>
        </a:p>
      </dgm:t>
    </dgm:pt>
    <dgm:pt modelId="{714D679D-01AF-49CE-9A5A-814864B5885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Ж.Р.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Окончание </a:t>
          </a:r>
          <a:r>
            <a:rPr kumimoji="0" lang="ru-RU" alt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а,я</a:t>
          </a:r>
          <a:endParaRPr kumimoji="0" lang="ru-RU" alt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E4978E-5883-4486-B421-9E42C33DBE39}" type="parTrans" cxnId="{A38F2761-9C7A-461A-864F-85340D202071}">
      <dgm:prSet/>
      <dgm:spPr/>
      <dgm:t>
        <a:bodyPr/>
        <a:lstStyle/>
        <a:p>
          <a:endParaRPr lang="ru-RU"/>
        </a:p>
      </dgm:t>
    </dgm:pt>
    <dgm:pt modelId="{C6CA855A-7A5A-4E0C-BB19-CDD6D4ACE776}" type="sibTrans" cxnId="{A38F2761-9C7A-461A-864F-85340D202071}">
      <dgm:prSet/>
      <dgm:spPr/>
      <dgm:t>
        <a:bodyPr/>
        <a:lstStyle/>
        <a:p>
          <a:endParaRPr lang="ru-RU"/>
        </a:p>
      </dgm:t>
    </dgm:pt>
    <dgm:pt modelId="{0BEAB661-B9F2-479E-AA01-C279D3C41AD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2 </a:t>
          </a: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СКЛОНЕНИЕ</a:t>
          </a:r>
        </a:p>
      </dgm:t>
    </dgm:pt>
    <dgm:pt modelId="{DA894DD6-5BA7-4BDA-A3F9-DD5E9965D9E2}" type="parTrans" cxnId="{1AF1AE21-8904-49D6-877B-8BC71546544E}">
      <dgm:prSet/>
      <dgm:spPr/>
      <dgm:t>
        <a:bodyPr/>
        <a:lstStyle/>
        <a:p>
          <a:endParaRPr lang="ru-RU"/>
        </a:p>
      </dgm:t>
    </dgm:pt>
    <dgm:pt modelId="{0F7DA076-A4B2-4148-B8A2-572DC635B2E4}" type="sibTrans" cxnId="{1AF1AE21-8904-49D6-877B-8BC71546544E}">
      <dgm:prSet/>
      <dgm:spPr/>
      <dgm:t>
        <a:bodyPr/>
        <a:lstStyle/>
        <a:p>
          <a:endParaRPr lang="ru-RU"/>
        </a:p>
      </dgm:t>
    </dgm:pt>
    <dgm:pt modelId="{19565651-B8B3-4F73-BF07-114362A34AA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М.Р.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Нулевое окончание</a:t>
          </a:r>
        </a:p>
      </dgm:t>
    </dgm:pt>
    <dgm:pt modelId="{73B1F88A-E876-40A8-825B-E2601088D1AA}" type="parTrans" cxnId="{AD867C8C-C1E6-4A0E-B266-A9118FCEF559}">
      <dgm:prSet/>
      <dgm:spPr/>
      <dgm:t>
        <a:bodyPr/>
        <a:lstStyle/>
        <a:p>
          <a:endParaRPr lang="ru-RU"/>
        </a:p>
      </dgm:t>
    </dgm:pt>
    <dgm:pt modelId="{9D0E24DD-B266-4D51-AECF-ED2633B401AE}" type="sibTrans" cxnId="{AD867C8C-C1E6-4A0E-B266-A9118FCEF559}">
      <dgm:prSet/>
      <dgm:spPr/>
      <dgm:t>
        <a:bodyPr/>
        <a:lstStyle/>
        <a:p>
          <a:endParaRPr lang="ru-RU"/>
        </a:p>
      </dgm:t>
    </dgm:pt>
    <dgm:pt modelId="{4FD6AD44-1372-4058-8BAB-BC77DDBA57D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СР.Р.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Окончание –о, -е</a:t>
          </a:r>
        </a:p>
      </dgm:t>
    </dgm:pt>
    <dgm:pt modelId="{42B1C93A-5F5D-4EA0-A2C2-531385CF389A}" type="parTrans" cxnId="{4A941E7D-A448-4ADF-A5D5-B02D54D216AD}">
      <dgm:prSet/>
      <dgm:spPr/>
      <dgm:t>
        <a:bodyPr/>
        <a:lstStyle/>
        <a:p>
          <a:endParaRPr lang="ru-RU"/>
        </a:p>
      </dgm:t>
    </dgm:pt>
    <dgm:pt modelId="{1EA640AC-46E0-4F6E-A2EF-0ADC59B9F5CC}" type="sibTrans" cxnId="{4A941E7D-A448-4ADF-A5D5-B02D54D216AD}">
      <dgm:prSet/>
      <dgm:spPr/>
      <dgm:t>
        <a:bodyPr/>
        <a:lstStyle/>
        <a:p>
          <a:endParaRPr lang="ru-RU"/>
        </a:p>
      </dgm:t>
    </dgm:pt>
    <dgm:pt modelId="{10979FB2-CBF5-4993-AFA1-383A673CE0F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 СКЛОНЕНИЕ</a:t>
          </a:r>
        </a:p>
      </dgm:t>
    </dgm:pt>
    <dgm:pt modelId="{0CCA74DA-FD5D-45C1-BAAB-7D1D9429D6BF}" type="parTrans" cxnId="{F46F0B29-583F-4098-8A6B-9DC554AB5252}">
      <dgm:prSet/>
      <dgm:spPr/>
      <dgm:t>
        <a:bodyPr/>
        <a:lstStyle/>
        <a:p>
          <a:endParaRPr lang="ru-RU"/>
        </a:p>
      </dgm:t>
    </dgm:pt>
    <dgm:pt modelId="{589E2BFB-5CF0-46FF-B031-4D83737C8F07}" type="sibTrans" cxnId="{F46F0B29-583F-4098-8A6B-9DC554AB5252}">
      <dgm:prSet/>
      <dgm:spPr/>
      <dgm:t>
        <a:bodyPr/>
        <a:lstStyle/>
        <a:p>
          <a:endParaRPr lang="ru-RU"/>
        </a:p>
      </dgm:t>
    </dgm:pt>
    <dgm:pt modelId="{59D8C0DE-2995-4568-B8CB-47784BC5239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Ж.Р.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Нулевое окончание</a:t>
          </a:r>
        </a:p>
      </dgm:t>
    </dgm:pt>
    <dgm:pt modelId="{2B261B19-0330-4D2B-928A-EFA4DBEA1220}" type="parTrans" cxnId="{E9488FB0-4245-4D6D-99D0-E106F28EF0C5}">
      <dgm:prSet/>
      <dgm:spPr/>
      <dgm:t>
        <a:bodyPr/>
        <a:lstStyle/>
        <a:p>
          <a:endParaRPr lang="ru-RU"/>
        </a:p>
      </dgm:t>
    </dgm:pt>
    <dgm:pt modelId="{9C8CCAC0-8266-4FD8-9866-F4C4E1149FF1}" type="sibTrans" cxnId="{E9488FB0-4245-4D6D-99D0-E106F28EF0C5}">
      <dgm:prSet/>
      <dgm:spPr/>
      <dgm:t>
        <a:bodyPr/>
        <a:lstStyle/>
        <a:p>
          <a:endParaRPr lang="ru-RU"/>
        </a:p>
      </dgm:t>
    </dgm:pt>
    <dgm:pt modelId="{FCA60063-4A17-4819-8D3B-DB9648B9CEF6}" type="pres">
      <dgm:prSet presAssocID="{5CD6CE83-3129-4723-967C-A60C9C8DFF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A7ED65C-78A1-48AE-94F5-EB46252DAF9C}" type="pres">
      <dgm:prSet presAssocID="{DE94BC2F-3239-473E-8250-88984737BD90}" presName="hierRoot1" presStyleCnt="0">
        <dgm:presLayoutVars>
          <dgm:hierBranch/>
        </dgm:presLayoutVars>
      </dgm:prSet>
      <dgm:spPr/>
    </dgm:pt>
    <dgm:pt modelId="{2CEAC1F9-CA19-4F74-B7D0-D3E77C7BBB2F}" type="pres">
      <dgm:prSet presAssocID="{DE94BC2F-3239-473E-8250-88984737BD90}" presName="rootComposite1" presStyleCnt="0"/>
      <dgm:spPr/>
    </dgm:pt>
    <dgm:pt modelId="{BA0DD64D-DB1C-4434-8A5C-8272512BDE2D}" type="pres">
      <dgm:prSet presAssocID="{DE94BC2F-3239-473E-8250-88984737BD9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E7415C-A449-4D7C-A5C3-A2B26236C5BB}" type="pres">
      <dgm:prSet presAssocID="{DE94BC2F-3239-473E-8250-88984737BD9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11CB68E-5C7D-47C7-82E2-72E8EC31B4CD}" type="pres">
      <dgm:prSet presAssocID="{DE94BC2F-3239-473E-8250-88984737BD90}" presName="hierChild2" presStyleCnt="0"/>
      <dgm:spPr/>
    </dgm:pt>
    <dgm:pt modelId="{3BA907E7-B6B0-4297-95B5-50A9695F9125}" type="pres">
      <dgm:prSet presAssocID="{860D507F-BA89-46C8-AEC6-AB8DC63DD68D}" presName="Name35" presStyleLbl="parChTrans1D2" presStyleIdx="0" presStyleCnt="3"/>
      <dgm:spPr/>
      <dgm:t>
        <a:bodyPr/>
        <a:lstStyle/>
        <a:p>
          <a:endParaRPr lang="ru-RU"/>
        </a:p>
      </dgm:t>
    </dgm:pt>
    <dgm:pt modelId="{A5B0DC3D-89AC-4B8B-8C10-DBC179775A05}" type="pres">
      <dgm:prSet presAssocID="{B28E826C-30EC-4EE7-889B-040DF5C51F9F}" presName="hierRoot2" presStyleCnt="0">
        <dgm:presLayoutVars>
          <dgm:hierBranch/>
        </dgm:presLayoutVars>
      </dgm:prSet>
      <dgm:spPr/>
    </dgm:pt>
    <dgm:pt modelId="{99850778-932B-46A0-AB21-34B60A72EC9A}" type="pres">
      <dgm:prSet presAssocID="{B28E826C-30EC-4EE7-889B-040DF5C51F9F}" presName="rootComposite" presStyleCnt="0"/>
      <dgm:spPr/>
    </dgm:pt>
    <dgm:pt modelId="{5CAA9EF8-DF95-4C55-8974-8EA70F128B5A}" type="pres">
      <dgm:prSet presAssocID="{B28E826C-30EC-4EE7-889B-040DF5C51F9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79E904-9503-41E4-A8EE-D9A0F1BD5F61}" type="pres">
      <dgm:prSet presAssocID="{B28E826C-30EC-4EE7-889B-040DF5C51F9F}" presName="rootConnector" presStyleLbl="node2" presStyleIdx="0" presStyleCnt="3"/>
      <dgm:spPr/>
      <dgm:t>
        <a:bodyPr/>
        <a:lstStyle/>
        <a:p>
          <a:endParaRPr lang="ru-RU"/>
        </a:p>
      </dgm:t>
    </dgm:pt>
    <dgm:pt modelId="{300E1B82-D5F7-4E48-87E9-9446E4D95B07}" type="pres">
      <dgm:prSet presAssocID="{B28E826C-30EC-4EE7-889B-040DF5C51F9F}" presName="hierChild4" presStyleCnt="0"/>
      <dgm:spPr/>
    </dgm:pt>
    <dgm:pt modelId="{C36858D5-95D3-4DC9-89ED-40AA58F73A97}" type="pres">
      <dgm:prSet presAssocID="{DAA0BA8A-1A1D-48FA-BB82-9767F7C139CC}" presName="Name35" presStyleLbl="parChTrans1D3" presStyleIdx="0" presStyleCnt="5"/>
      <dgm:spPr/>
      <dgm:t>
        <a:bodyPr/>
        <a:lstStyle/>
        <a:p>
          <a:endParaRPr lang="ru-RU"/>
        </a:p>
      </dgm:t>
    </dgm:pt>
    <dgm:pt modelId="{87461FC2-0851-401C-BFF9-E18A2941E1A1}" type="pres">
      <dgm:prSet presAssocID="{0F6D25E4-A633-4F50-8ED1-E265B1BBE064}" presName="hierRoot2" presStyleCnt="0">
        <dgm:presLayoutVars>
          <dgm:hierBranch val="r"/>
        </dgm:presLayoutVars>
      </dgm:prSet>
      <dgm:spPr/>
    </dgm:pt>
    <dgm:pt modelId="{6D98D960-861C-4747-B3C1-9C0DDDCC61DF}" type="pres">
      <dgm:prSet presAssocID="{0F6D25E4-A633-4F50-8ED1-E265B1BBE064}" presName="rootComposite" presStyleCnt="0"/>
      <dgm:spPr/>
    </dgm:pt>
    <dgm:pt modelId="{82F85DF7-025C-4AD5-83AB-F7A369D1A52F}" type="pres">
      <dgm:prSet presAssocID="{0F6D25E4-A633-4F50-8ED1-E265B1BBE064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8FCAB6-84D7-41A8-AAAF-6384740766FE}" type="pres">
      <dgm:prSet presAssocID="{0F6D25E4-A633-4F50-8ED1-E265B1BBE064}" presName="rootConnector" presStyleLbl="node3" presStyleIdx="0" presStyleCnt="5"/>
      <dgm:spPr/>
      <dgm:t>
        <a:bodyPr/>
        <a:lstStyle/>
        <a:p>
          <a:endParaRPr lang="ru-RU"/>
        </a:p>
      </dgm:t>
    </dgm:pt>
    <dgm:pt modelId="{B5FB1722-1586-42D1-A0C9-E1A4A8D2402B}" type="pres">
      <dgm:prSet presAssocID="{0F6D25E4-A633-4F50-8ED1-E265B1BBE064}" presName="hierChild4" presStyleCnt="0"/>
      <dgm:spPr/>
    </dgm:pt>
    <dgm:pt modelId="{1242D364-F019-4394-8A70-A24651DA2FB8}" type="pres">
      <dgm:prSet presAssocID="{0F6D25E4-A633-4F50-8ED1-E265B1BBE064}" presName="hierChild5" presStyleCnt="0"/>
      <dgm:spPr/>
    </dgm:pt>
    <dgm:pt modelId="{A9634FC4-2629-4E13-A27A-A17CB2428C03}" type="pres">
      <dgm:prSet presAssocID="{FDE4978E-5883-4486-B421-9E42C33DBE39}" presName="Name35" presStyleLbl="parChTrans1D3" presStyleIdx="1" presStyleCnt="5"/>
      <dgm:spPr/>
      <dgm:t>
        <a:bodyPr/>
        <a:lstStyle/>
        <a:p>
          <a:endParaRPr lang="ru-RU"/>
        </a:p>
      </dgm:t>
    </dgm:pt>
    <dgm:pt modelId="{9B44B0A3-725A-4F2E-8063-745B6A90DADB}" type="pres">
      <dgm:prSet presAssocID="{714D679D-01AF-49CE-9A5A-814864B58850}" presName="hierRoot2" presStyleCnt="0">
        <dgm:presLayoutVars>
          <dgm:hierBranch val="r"/>
        </dgm:presLayoutVars>
      </dgm:prSet>
      <dgm:spPr/>
    </dgm:pt>
    <dgm:pt modelId="{2CCA9C6A-6242-40A6-A585-5CE9D56531BC}" type="pres">
      <dgm:prSet presAssocID="{714D679D-01AF-49CE-9A5A-814864B58850}" presName="rootComposite" presStyleCnt="0"/>
      <dgm:spPr/>
    </dgm:pt>
    <dgm:pt modelId="{DFA5A2BB-813C-4328-BC2D-E286C665A1A2}" type="pres">
      <dgm:prSet presAssocID="{714D679D-01AF-49CE-9A5A-814864B58850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DCDF75-68A2-46C7-9BA1-7E00B1568BD1}" type="pres">
      <dgm:prSet presAssocID="{714D679D-01AF-49CE-9A5A-814864B58850}" presName="rootConnector" presStyleLbl="node3" presStyleIdx="1" presStyleCnt="5"/>
      <dgm:spPr/>
      <dgm:t>
        <a:bodyPr/>
        <a:lstStyle/>
        <a:p>
          <a:endParaRPr lang="ru-RU"/>
        </a:p>
      </dgm:t>
    </dgm:pt>
    <dgm:pt modelId="{426E5BA3-C35C-4B73-B543-4FC19267AA9C}" type="pres">
      <dgm:prSet presAssocID="{714D679D-01AF-49CE-9A5A-814864B58850}" presName="hierChild4" presStyleCnt="0"/>
      <dgm:spPr/>
    </dgm:pt>
    <dgm:pt modelId="{004D2C9D-3257-4F8D-87D3-755886DA4ED4}" type="pres">
      <dgm:prSet presAssocID="{714D679D-01AF-49CE-9A5A-814864B58850}" presName="hierChild5" presStyleCnt="0"/>
      <dgm:spPr/>
    </dgm:pt>
    <dgm:pt modelId="{7937B1BA-BA32-4455-A0F7-73067FB24BCC}" type="pres">
      <dgm:prSet presAssocID="{B28E826C-30EC-4EE7-889B-040DF5C51F9F}" presName="hierChild5" presStyleCnt="0"/>
      <dgm:spPr/>
    </dgm:pt>
    <dgm:pt modelId="{A9BAE25A-1052-47A4-9DB7-172E74BB46AB}" type="pres">
      <dgm:prSet presAssocID="{DA894DD6-5BA7-4BDA-A3F9-DD5E9965D9E2}" presName="Name35" presStyleLbl="parChTrans1D2" presStyleIdx="1" presStyleCnt="3"/>
      <dgm:spPr/>
      <dgm:t>
        <a:bodyPr/>
        <a:lstStyle/>
        <a:p>
          <a:endParaRPr lang="ru-RU"/>
        </a:p>
      </dgm:t>
    </dgm:pt>
    <dgm:pt modelId="{FA454F03-BB69-4F1B-88AE-5C80FB3A72C7}" type="pres">
      <dgm:prSet presAssocID="{0BEAB661-B9F2-479E-AA01-C279D3C41ADB}" presName="hierRoot2" presStyleCnt="0">
        <dgm:presLayoutVars>
          <dgm:hierBranch/>
        </dgm:presLayoutVars>
      </dgm:prSet>
      <dgm:spPr/>
    </dgm:pt>
    <dgm:pt modelId="{FF3CA290-9D7D-4209-B033-330BE14698E8}" type="pres">
      <dgm:prSet presAssocID="{0BEAB661-B9F2-479E-AA01-C279D3C41ADB}" presName="rootComposite" presStyleCnt="0"/>
      <dgm:spPr/>
    </dgm:pt>
    <dgm:pt modelId="{0C628472-48E0-4762-A886-AA688EFA42E8}" type="pres">
      <dgm:prSet presAssocID="{0BEAB661-B9F2-479E-AA01-C279D3C41AD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5788AE-4227-41B8-91F2-67F6433C9665}" type="pres">
      <dgm:prSet presAssocID="{0BEAB661-B9F2-479E-AA01-C279D3C41ADB}" presName="rootConnector" presStyleLbl="node2" presStyleIdx="1" presStyleCnt="3"/>
      <dgm:spPr/>
      <dgm:t>
        <a:bodyPr/>
        <a:lstStyle/>
        <a:p>
          <a:endParaRPr lang="ru-RU"/>
        </a:p>
      </dgm:t>
    </dgm:pt>
    <dgm:pt modelId="{12BE528F-D560-4C3F-904F-74DF8F0E25BD}" type="pres">
      <dgm:prSet presAssocID="{0BEAB661-B9F2-479E-AA01-C279D3C41ADB}" presName="hierChild4" presStyleCnt="0"/>
      <dgm:spPr/>
    </dgm:pt>
    <dgm:pt modelId="{142B4068-DAE7-422E-89C7-4B3E0A5B3A7C}" type="pres">
      <dgm:prSet presAssocID="{73B1F88A-E876-40A8-825B-E2601088D1AA}" presName="Name35" presStyleLbl="parChTrans1D3" presStyleIdx="2" presStyleCnt="5"/>
      <dgm:spPr/>
      <dgm:t>
        <a:bodyPr/>
        <a:lstStyle/>
        <a:p>
          <a:endParaRPr lang="ru-RU"/>
        </a:p>
      </dgm:t>
    </dgm:pt>
    <dgm:pt modelId="{07DBF246-375D-4D77-B599-01001CAD796F}" type="pres">
      <dgm:prSet presAssocID="{19565651-B8B3-4F73-BF07-114362A34AA3}" presName="hierRoot2" presStyleCnt="0">
        <dgm:presLayoutVars>
          <dgm:hierBranch val="r"/>
        </dgm:presLayoutVars>
      </dgm:prSet>
      <dgm:spPr/>
    </dgm:pt>
    <dgm:pt modelId="{FDE0079B-184A-478D-9185-14D826F3F89B}" type="pres">
      <dgm:prSet presAssocID="{19565651-B8B3-4F73-BF07-114362A34AA3}" presName="rootComposite" presStyleCnt="0"/>
      <dgm:spPr/>
    </dgm:pt>
    <dgm:pt modelId="{0DDDB48E-70DF-49AD-BF26-87035F31E450}" type="pres">
      <dgm:prSet presAssocID="{19565651-B8B3-4F73-BF07-114362A34AA3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492703-4F25-4B32-91BC-D112EC0DAD30}" type="pres">
      <dgm:prSet presAssocID="{19565651-B8B3-4F73-BF07-114362A34AA3}" presName="rootConnector" presStyleLbl="node3" presStyleIdx="2" presStyleCnt="5"/>
      <dgm:spPr/>
      <dgm:t>
        <a:bodyPr/>
        <a:lstStyle/>
        <a:p>
          <a:endParaRPr lang="ru-RU"/>
        </a:p>
      </dgm:t>
    </dgm:pt>
    <dgm:pt modelId="{EA0D8490-858E-4CCB-AAB9-5F808C5490FE}" type="pres">
      <dgm:prSet presAssocID="{19565651-B8B3-4F73-BF07-114362A34AA3}" presName="hierChild4" presStyleCnt="0"/>
      <dgm:spPr/>
    </dgm:pt>
    <dgm:pt modelId="{294777FC-2771-46FD-90C1-6166ABFF14CE}" type="pres">
      <dgm:prSet presAssocID="{19565651-B8B3-4F73-BF07-114362A34AA3}" presName="hierChild5" presStyleCnt="0"/>
      <dgm:spPr/>
    </dgm:pt>
    <dgm:pt modelId="{BEDDA418-9454-42EE-AC87-CFE0A97F4833}" type="pres">
      <dgm:prSet presAssocID="{42B1C93A-5F5D-4EA0-A2C2-531385CF389A}" presName="Name35" presStyleLbl="parChTrans1D3" presStyleIdx="3" presStyleCnt="5"/>
      <dgm:spPr/>
      <dgm:t>
        <a:bodyPr/>
        <a:lstStyle/>
        <a:p>
          <a:endParaRPr lang="ru-RU"/>
        </a:p>
      </dgm:t>
    </dgm:pt>
    <dgm:pt modelId="{AAC1C0F2-3986-43EE-9CE3-F7CE62D36417}" type="pres">
      <dgm:prSet presAssocID="{4FD6AD44-1372-4058-8BAB-BC77DDBA57D5}" presName="hierRoot2" presStyleCnt="0">
        <dgm:presLayoutVars>
          <dgm:hierBranch val="r"/>
        </dgm:presLayoutVars>
      </dgm:prSet>
      <dgm:spPr/>
    </dgm:pt>
    <dgm:pt modelId="{95F5E7CE-1C7B-4D5F-98A3-8907321C7570}" type="pres">
      <dgm:prSet presAssocID="{4FD6AD44-1372-4058-8BAB-BC77DDBA57D5}" presName="rootComposite" presStyleCnt="0"/>
      <dgm:spPr/>
    </dgm:pt>
    <dgm:pt modelId="{F5547106-15CA-4CC2-9146-D509AE6DF9CC}" type="pres">
      <dgm:prSet presAssocID="{4FD6AD44-1372-4058-8BAB-BC77DDBA57D5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1340AF-1BD3-4BD6-B6DC-2539F1232671}" type="pres">
      <dgm:prSet presAssocID="{4FD6AD44-1372-4058-8BAB-BC77DDBA57D5}" presName="rootConnector" presStyleLbl="node3" presStyleIdx="3" presStyleCnt="5"/>
      <dgm:spPr/>
      <dgm:t>
        <a:bodyPr/>
        <a:lstStyle/>
        <a:p>
          <a:endParaRPr lang="ru-RU"/>
        </a:p>
      </dgm:t>
    </dgm:pt>
    <dgm:pt modelId="{85FE4440-4704-44E1-BD9F-C6110E68B29A}" type="pres">
      <dgm:prSet presAssocID="{4FD6AD44-1372-4058-8BAB-BC77DDBA57D5}" presName="hierChild4" presStyleCnt="0"/>
      <dgm:spPr/>
    </dgm:pt>
    <dgm:pt modelId="{6B604F7F-2309-4E23-A493-6A831C42C727}" type="pres">
      <dgm:prSet presAssocID="{4FD6AD44-1372-4058-8BAB-BC77DDBA57D5}" presName="hierChild5" presStyleCnt="0"/>
      <dgm:spPr/>
    </dgm:pt>
    <dgm:pt modelId="{C6845BE6-5361-4B4D-9A1D-2063EF4596DA}" type="pres">
      <dgm:prSet presAssocID="{0BEAB661-B9F2-479E-AA01-C279D3C41ADB}" presName="hierChild5" presStyleCnt="0"/>
      <dgm:spPr/>
    </dgm:pt>
    <dgm:pt modelId="{AFB34EE2-92A3-4442-ACB1-EFAAC3AD3AE8}" type="pres">
      <dgm:prSet presAssocID="{0CCA74DA-FD5D-45C1-BAAB-7D1D9429D6BF}" presName="Name35" presStyleLbl="parChTrans1D2" presStyleIdx="2" presStyleCnt="3"/>
      <dgm:spPr/>
      <dgm:t>
        <a:bodyPr/>
        <a:lstStyle/>
        <a:p>
          <a:endParaRPr lang="ru-RU"/>
        </a:p>
      </dgm:t>
    </dgm:pt>
    <dgm:pt modelId="{388BD140-B44C-4D26-AC96-E305C9A6E1E4}" type="pres">
      <dgm:prSet presAssocID="{10979FB2-CBF5-4993-AFA1-383A673CE0F0}" presName="hierRoot2" presStyleCnt="0">
        <dgm:presLayoutVars>
          <dgm:hierBranch/>
        </dgm:presLayoutVars>
      </dgm:prSet>
      <dgm:spPr/>
    </dgm:pt>
    <dgm:pt modelId="{C5971130-5A2B-49BE-A6C6-4D5F596A09CE}" type="pres">
      <dgm:prSet presAssocID="{10979FB2-CBF5-4993-AFA1-383A673CE0F0}" presName="rootComposite" presStyleCnt="0"/>
      <dgm:spPr/>
    </dgm:pt>
    <dgm:pt modelId="{A3857B43-2677-4F9E-B125-722090C1FAF9}" type="pres">
      <dgm:prSet presAssocID="{10979FB2-CBF5-4993-AFA1-383A673CE0F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453DB1-B3E3-460A-AC63-72382469FC89}" type="pres">
      <dgm:prSet presAssocID="{10979FB2-CBF5-4993-AFA1-383A673CE0F0}" presName="rootConnector" presStyleLbl="node2" presStyleIdx="2" presStyleCnt="3"/>
      <dgm:spPr/>
      <dgm:t>
        <a:bodyPr/>
        <a:lstStyle/>
        <a:p>
          <a:endParaRPr lang="ru-RU"/>
        </a:p>
      </dgm:t>
    </dgm:pt>
    <dgm:pt modelId="{871694D4-2173-4791-A63A-505DB3A36209}" type="pres">
      <dgm:prSet presAssocID="{10979FB2-CBF5-4993-AFA1-383A673CE0F0}" presName="hierChild4" presStyleCnt="0"/>
      <dgm:spPr/>
    </dgm:pt>
    <dgm:pt modelId="{D0D1760F-3C11-4903-9B02-BA5AE2E932FE}" type="pres">
      <dgm:prSet presAssocID="{2B261B19-0330-4D2B-928A-EFA4DBEA1220}" presName="Name35" presStyleLbl="parChTrans1D3" presStyleIdx="4" presStyleCnt="5"/>
      <dgm:spPr/>
      <dgm:t>
        <a:bodyPr/>
        <a:lstStyle/>
        <a:p>
          <a:endParaRPr lang="ru-RU"/>
        </a:p>
      </dgm:t>
    </dgm:pt>
    <dgm:pt modelId="{20EAC9D8-5421-4D43-A54D-84C29F1328E0}" type="pres">
      <dgm:prSet presAssocID="{59D8C0DE-2995-4568-B8CB-47784BC5239C}" presName="hierRoot2" presStyleCnt="0">
        <dgm:presLayoutVars>
          <dgm:hierBranch val="r"/>
        </dgm:presLayoutVars>
      </dgm:prSet>
      <dgm:spPr/>
    </dgm:pt>
    <dgm:pt modelId="{FFD423B3-8792-4F4E-9409-B548E5C857E5}" type="pres">
      <dgm:prSet presAssocID="{59D8C0DE-2995-4568-B8CB-47784BC5239C}" presName="rootComposite" presStyleCnt="0"/>
      <dgm:spPr/>
    </dgm:pt>
    <dgm:pt modelId="{1FF330EC-AEFF-4D6F-92A7-618AC20BF143}" type="pres">
      <dgm:prSet presAssocID="{59D8C0DE-2995-4568-B8CB-47784BC5239C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470618-2583-4A60-AD9B-25FB12837AB3}" type="pres">
      <dgm:prSet presAssocID="{59D8C0DE-2995-4568-B8CB-47784BC5239C}" presName="rootConnector" presStyleLbl="node3" presStyleIdx="4" presStyleCnt="5"/>
      <dgm:spPr/>
      <dgm:t>
        <a:bodyPr/>
        <a:lstStyle/>
        <a:p>
          <a:endParaRPr lang="ru-RU"/>
        </a:p>
      </dgm:t>
    </dgm:pt>
    <dgm:pt modelId="{4AE79DF3-16A9-4293-AD73-4C5E0A885FE6}" type="pres">
      <dgm:prSet presAssocID="{59D8C0DE-2995-4568-B8CB-47784BC5239C}" presName="hierChild4" presStyleCnt="0"/>
      <dgm:spPr/>
    </dgm:pt>
    <dgm:pt modelId="{7FBD212D-B3D1-4149-A7B1-9E84C8AD1D1B}" type="pres">
      <dgm:prSet presAssocID="{59D8C0DE-2995-4568-B8CB-47784BC5239C}" presName="hierChild5" presStyleCnt="0"/>
      <dgm:spPr/>
    </dgm:pt>
    <dgm:pt modelId="{713FBDD5-27E7-4EC9-B117-6CFCC2D5A232}" type="pres">
      <dgm:prSet presAssocID="{10979FB2-CBF5-4993-AFA1-383A673CE0F0}" presName="hierChild5" presStyleCnt="0"/>
      <dgm:spPr/>
    </dgm:pt>
    <dgm:pt modelId="{CA313511-273E-4C55-A4E9-14CF686CB1CB}" type="pres">
      <dgm:prSet presAssocID="{DE94BC2F-3239-473E-8250-88984737BD90}" presName="hierChild3" presStyleCnt="0"/>
      <dgm:spPr/>
    </dgm:pt>
  </dgm:ptLst>
  <dgm:cxnLst>
    <dgm:cxn modelId="{A00CC06D-3E3B-4549-B9B0-7F9F848AF734}" type="presOf" srcId="{5CD6CE83-3129-4723-967C-A60C9C8DFFA4}" destId="{FCA60063-4A17-4819-8D3B-DB9648B9CEF6}" srcOrd="0" destOrd="0" presId="urn:microsoft.com/office/officeart/2005/8/layout/orgChart1"/>
    <dgm:cxn modelId="{7E0E59A1-F2CB-4165-8211-55470FEF9B59}" type="presOf" srcId="{DAA0BA8A-1A1D-48FA-BB82-9767F7C139CC}" destId="{C36858D5-95D3-4DC9-89ED-40AA58F73A97}" srcOrd="0" destOrd="0" presId="urn:microsoft.com/office/officeart/2005/8/layout/orgChart1"/>
    <dgm:cxn modelId="{19598BD7-27EA-4CDD-BFAE-E227D21AFC89}" srcId="{B28E826C-30EC-4EE7-889B-040DF5C51F9F}" destId="{0F6D25E4-A633-4F50-8ED1-E265B1BBE064}" srcOrd="0" destOrd="0" parTransId="{DAA0BA8A-1A1D-48FA-BB82-9767F7C139CC}" sibTransId="{399DD423-AB97-4699-9350-41CC3AF2137C}"/>
    <dgm:cxn modelId="{C686BD99-8F29-4230-AAD4-44C0264C074D}" type="presOf" srcId="{0BEAB661-B9F2-479E-AA01-C279D3C41ADB}" destId="{A55788AE-4227-41B8-91F2-67F6433C9665}" srcOrd="1" destOrd="0" presId="urn:microsoft.com/office/officeart/2005/8/layout/orgChart1"/>
    <dgm:cxn modelId="{68C280C9-3C55-44D9-9328-4C33AEE43061}" type="presOf" srcId="{42B1C93A-5F5D-4EA0-A2C2-531385CF389A}" destId="{BEDDA418-9454-42EE-AC87-CFE0A97F4833}" srcOrd="0" destOrd="0" presId="urn:microsoft.com/office/officeart/2005/8/layout/orgChart1"/>
    <dgm:cxn modelId="{324DF3C3-FFE0-4DC8-992A-B1D21199F9AE}" type="presOf" srcId="{FDE4978E-5883-4486-B421-9E42C33DBE39}" destId="{A9634FC4-2629-4E13-A27A-A17CB2428C03}" srcOrd="0" destOrd="0" presId="urn:microsoft.com/office/officeart/2005/8/layout/orgChart1"/>
    <dgm:cxn modelId="{2C525CE7-C08A-4CA2-B1ED-F94DED3CD8D0}" type="presOf" srcId="{4FD6AD44-1372-4058-8BAB-BC77DDBA57D5}" destId="{F5547106-15CA-4CC2-9146-D509AE6DF9CC}" srcOrd="0" destOrd="0" presId="urn:microsoft.com/office/officeart/2005/8/layout/orgChart1"/>
    <dgm:cxn modelId="{0CDF335F-737F-4C8B-BDD8-1B4B7B0CFC8B}" type="presOf" srcId="{DA894DD6-5BA7-4BDA-A3F9-DD5E9965D9E2}" destId="{A9BAE25A-1052-47A4-9DB7-172E74BB46AB}" srcOrd="0" destOrd="0" presId="urn:microsoft.com/office/officeart/2005/8/layout/orgChart1"/>
    <dgm:cxn modelId="{AD867C8C-C1E6-4A0E-B266-A9118FCEF559}" srcId="{0BEAB661-B9F2-479E-AA01-C279D3C41ADB}" destId="{19565651-B8B3-4F73-BF07-114362A34AA3}" srcOrd="0" destOrd="0" parTransId="{73B1F88A-E876-40A8-825B-E2601088D1AA}" sibTransId="{9D0E24DD-B266-4D51-AECF-ED2633B401AE}"/>
    <dgm:cxn modelId="{9A566C4E-F3C4-459B-87E5-2C1D6E9F7B0B}" type="presOf" srcId="{DE94BC2F-3239-473E-8250-88984737BD90}" destId="{5CE7415C-A449-4D7C-A5C3-A2B26236C5BB}" srcOrd="1" destOrd="0" presId="urn:microsoft.com/office/officeart/2005/8/layout/orgChart1"/>
    <dgm:cxn modelId="{58FE21B4-B81B-4C66-85B7-AA835E34091E}" srcId="{5CD6CE83-3129-4723-967C-A60C9C8DFFA4}" destId="{DE94BC2F-3239-473E-8250-88984737BD90}" srcOrd="0" destOrd="0" parTransId="{F2CC399A-7114-4BEB-854E-F86966119C42}" sibTransId="{58D08ADB-9066-428F-ABF6-D98DB039099C}"/>
    <dgm:cxn modelId="{C8A298B1-6BAE-43F4-803B-340FE502C3F8}" type="presOf" srcId="{19565651-B8B3-4F73-BF07-114362A34AA3}" destId="{82492703-4F25-4B32-91BC-D112EC0DAD30}" srcOrd="1" destOrd="0" presId="urn:microsoft.com/office/officeart/2005/8/layout/orgChart1"/>
    <dgm:cxn modelId="{4A941E7D-A448-4ADF-A5D5-B02D54D216AD}" srcId="{0BEAB661-B9F2-479E-AA01-C279D3C41ADB}" destId="{4FD6AD44-1372-4058-8BAB-BC77DDBA57D5}" srcOrd="1" destOrd="0" parTransId="{42B1C93A-5F5D-4EA0-A2C2-531385CF389A}" sibTransId="{1EA640AC-46E0-4F6E-A2EF-0ADC59B9F5CC}"/>
    <dgm:cxn modelId="{CA18E39E-B278-4BC8-A12B-5ADF488F6C30}" type="presOf" srcId="{DE94BC2F-3239-473E-8250-88984737BD90}" destId="{BA0DD64D-DB1C-4434-8A5C-8272512BDE2D}" srcOrd="0" destOrd="0" presId="urn:microsoft.com/office/officeart/2005/8/layout/orgChart1"/>
    <dgm:cxn modelId="{7D1E2F62-ED1C-46DB-A72C-8981DF17F36C}" srcId="{DE94BC2F-3239-473E-8250-88984737BD90}" destId="{B28E826C-30EC-4EE7-889B-040DF5C51F9F}" srcOrd="0" destOrd="0" parTransId="{860D507F-BA89-46C8-AEC6-AB8DC63DD68D}" sibTransId="{4542CC84-CF82-4DFB-9D1A-C5555189180C}"/>
    <dgm:cxn modelId="{F8200D51-0546-4D7A-88DE-812B2BB93F8F}" type="presOf" srcId="{2B261B19-0330-4D2B-928A-EFA4DBEA1220}" destId="{D0D1760F-3C11-4903-9B02-BA5AE2E932FE}" srcOrd="0" destOrd="0" presId="urn:microsoft.com/office/officeart/2005/8/layout/orgChart1"/>
    <dgm:cxn modelId="{1AF1AE21-8904-49D6-877B-8BC71546544E}" srcId="{DE94BC2F-3239-473E-8250-88984737BD90}" destId="{0BEAB661-B9F2-479E-AA01-C279D3C41ADB}" srcOrd="1" destOrd="0" parTransId="{DA894DD6-5BA7-4BDA-A3F9-DD5E9965D9E2}" sibTransId="{0F7DA076-A4B2-4148-B8A2-572DC635B2E4}"/>
    <dgm:cxn modelId="{BB199C10-78ED-4FEB-94FA-0B6862ECB234}" type="presOf" srcId="{0CCA74DA-FD5D-45C1-BAAB-7D1D9429D6BF}" destId="{AFB34EE2-92A3-4442-ACB1-EFAAC3AD3AE8}" srcOrd="0" destOrd="0" presId="urn:microsoft.com/office/officeart/2005/8/layout/orgChart1"/>
    <dgm:cxn modelId="{0EBF40BD-D7BF-4636-A37C-07F60B7D3FCF}" type="presOf" srcId="{0F6D25E4-A633-4F50-8ED1-E265B1BBE064}" destId="{82F85DF7-025C-4AD5-83AB-F7A369D1A52F}" srcOrd="0" destOrd="0" presId="urn:microsoft.com/office/officeart/2005/8/layout/orgChart1"/>
    <dgm:cxn modelId="{2933C968-B1FF-40FE-9D48-50F842E1269D}" type="presOf" srcId="{B28E826C-30EC-4EE7-889B-040DF5C51F9F}" destId="{D179E904-9503-41E4-A8EE-D9A0F1BD5F61}" srcOrd="1" destOrd="0" presId="urn:microsoft.com/office/officeart/2005/8/layout/orgChart1"/>
    <dgm:cxn modelId="{600C414B-9F82-44F4-92E5-7ED92632249D}" type="presOf" srcId="{59D8C0DE-2995-4568-B8CB-47784BC5239C}" destId="{BB470618-2583-4A60-AD9B-25FB12837AB3}" srcOrd="1" destOrd="0" presId="urn:microsoft.com/office/officeart/2005/8/layout/orgChart1"/>
    <dgm:cxn modelId="{5C66B3C9-6841-47B8-8FE1-1742139D9B9B}" type="presOf" srcId="{10979FB2-CBF5-4993-AFA1-383A673CE0F0}" destId="{0F453DB1-B3E3-460A-AC63-72382469FC89}" srcOrd="1" destOrd="0" presId="urn:microsoft.com/office/officeart/2005/8/layout/orgChart1"/>
    <dgm:cxn modelId="{206AB8B2-447C-4D61-AE00-EA6C47DD4DA7}" type="presOf" srcId="{73B1F88A-E876-40A8-825B-E2601088D1AA}" destId="{142B4068-DAE7-422E-89C7-4B3E0A5B3A7C}" srcOrd="0" destOrd="0" presId="urn:microsoft.com/office/officeart/2005/8/layout/orgChart1"/>
    <dgm:cxn modelId="{F42CFDA5-8449-471C-9042-C9E828B95083}" type="presOf" srcId="{59D8C0DE-2995-4568-B8CB-47784BC5239C}" destId="{1FF330EC-AEFF-4D6F-92A7-618AC20BF143}" srcOrd="0" destOrd="0" presId="urn:microsoft.com/office/officeart/2005/8/layout/orgChart1"/>
    <dgm:cxn modelId="{E9488FB0-4245-4D6D-99D0-E106F28EF0C5}" srcId="{10979FB2-CBF5-4993-AFA1-383A673CE0F0}" destId="{59D8C0DE-2995-4568-B8CB-47784BC5239C}" srcOrd="0" destOrd="0" parTransId="{2B261B19-0330-4D2B-928A-EFA4DBEA1220}" sibTransId="{9C8CCAC0-8266-4FD8-9866-F4C4E1149FF1}"/>
    <dgm:cxn modelId="{A27B05EE-1240-49C0-92F1-84274C027382}" type="presOf" srcId="{860D507F-BA89-46C8-AEC6-AB8DC63DD68D}" destId="{3BA907E7-B6B0-4297-95B5-50A9695F9125}" srcOrd="0" destOrd="0" presId="urn:microsoft.com/office/officeart/2005/8/layout/orgChart1"/>
    <dgm:cxn modelId="{7F9C53D8-AC6E-4F0C-A832-969031BE35B2}" type="presOf" srcId="{4FD6AD44-1372-4058-8BAB-BC77DDBA57D5}" destId="{5E1340AF-1BD3-4BD6-B6DC-2539F1232671}" srcOrd="1" destOrd="0" presId="urn:microsoft.com/office/officeart/2005/8/layout/orgChart1"/>
    <dgm:cxn modelId="{6986D9E9-47D5-4E8A-8EE0-919FC4F6FB47}" type="presOf" srcId="{0F6D25E4-A633-4F50-8ED1-E265B1BBE064}" destId="{798FCAB6-84D7-41A8-AAAF-6384740766FE}" srcOrd="1" destOrd="0" presId="urn:microsoft.com/office/officeart/2005/8/layout/orgChart1"/>
    <dgm:cxn modelId="{DF953266-9CFA-4AB4-A4FD-646994336629}" type="presOf" srcId="{714D679D-01AF-49CE-9A5A-814864B58850}" destId="{DFA5A2BB-813C-4328-BC2D-E286C665A1A2}" srcOrd="0" destOrd="0" presId="urn:microsoft.com/office/officeart/2005/8/layout/orgChart1"/>
    <dgm:cxn modelId="{53535347-8B3F-4E9B-90FB-DBA99DA73F02}" type="presOf" srcId="{10979FB2-CBF5-4993-AFA1-383A673CE0F0}" destId="{A3857B43-2677-4F9E-B125-722090C1FAF9}" srcOrd="0" destOrd="0" presId="urn:microsoft.com/office/officeart/2005/8/layout/orgChart1"/>
    <dgm:cxn modelId="{4597FB2F-7F72-4BE1-B7B3-50732EBB3738}" type="presOf" srcId="{0BEAB661-B9F2-479E-AA01-C279D3C41ADB}" destId="{0C628472-48E0-4762-A886-AA688EFA42E8}" srcOrd="0" destOrd="0" presId="urn:microsoft.com/office/officeart/2005/8/layout/orgChart1"/>
    <dgm:cxn modelId="{A38F2761-9C7A-461A-864F-85340D202071}" srcId="{B28E826C-30EC-4EE7-889B-040DF5C51F9F}" destId="{714D679D-01AF-49CE-9A5A-814864B58850}" srcOrd="1" destOrd="0" parTransId="{FDE4978E-5883-4486-B421-9E42C33DBE39}" sibTransId="{C6CA855A-7A5A-4E0C-BB19-CDD6D4ACE776}"/>
    <dgm:cxn modelId="{56EC70C7-62C8-42CD-B9A9-F562BB53CE38}" type="presOf" srcId="{19565651-B8B3-4F73-BF07-114362A34AA3}" destId="{0DDDB48E-70DF-49AD-BF26-87035F31E450}" srcOrd="0" destOrd="0" presId="urn:microsoft.com/office/officeart/2005/8/layout/orgChart1"/>
    <dgm:cxn modelId="{0E7DEAA6-17C2-4047-833C-25271CEF6F62}" type="presOf" srcId="{714D679D-01AF-49CE-9A5A-814864B58850}" destId="{63DCDF75-68A2-46C7-9BA1-7E00B1568BD1}" srcOrd="1" destOrd="0" presId="urn:microsoft.com/office/officeart/2005/8/layout/orgChart1"/>
    <dgm:cxn modelId="{853005D5-E372-40EA-9A74-EDEDDBD549C5}" type="presOf" srcId="{B28E826C-30EC-4EE7-889B-040DF5C51F9F}" destId="{5CAA9EF8-DF95-4C55-8974-8EA70F128B5A}" srcOrd="0" destOrd="0" presId="urn:microsoft.com/office/officeart/2005/8/layout/orgChart1"/>
    <dgm:cxn modelId="{F46F0B29-583F-4098-8A6B-9DC554AB5252}" srcId="{DE94BC2F-3239-473E-8250-88984737BD90}" destId="{10979FB2-CBF5-4993-AFA1-383A673CE0F0}" srcOrd="2" destOrd="0" parTransId="{0CCA74DA-FD5D-45C1-BAAB-7D1D9429D6BF}" sibTransId="{589E2BFB-5CF0-46FF-B031-4D83737C8F07}"/>
    <dgm:cxn modelId="{309C631E-3346-414A-BB7E-C0A39FD0991B}" type="presParOf" srcId="{FCA60063-4A17-4819-8D3B-DB9648B9CEF6}" destId="{0A7ED65C-78A1-48AE-94F5-EB46252DAF9C}" srcOrd="0" destOrd="0" presId="urn:microsoft.com/office/officeart/2005/8/layout/orgChart1"/>
    <dgm:cxn modelId="{287A55D6-C860-4443-A7A9-646A208A9859}" type="presParOf" srcId="{0A7ED65C-78A1-48AE-94F5-EB46252DAF9C}" destId="{2CEAC1F9-CA19-4F74-B7D0-D3E77C7BBB2F}" srcOrd="0" destOrd="0" presId="urn:microsoft.com/office/officeart/2005/8/layout/orgChart1"/>
    <dgm:cxn modelId="{428FC353-3176-4501-AE53-4A80F5EA5FF5}" type="presParOf" srcId="{2CEAC1F9-CA19-4F74-B7D0-D3E77C7BBB2F}" destId="{BA0DD64D-DB1C-4434-8A5C-8272512BDE2D}" srcOrd="0" destOrd="0" presId="urn:microsoft.com/office/officeart/2005/8/layout/orgChart1"/>
    <dgm:cxn modelId="{A43E781F-F38D-4953-AD3C-5D322CA0FC6C}" type="presParOf" srcId="{2CEAC1F9-CA19-4F74-B7D0-D3E77C7BBB2F}" destId="{5CE7415C-A449-4D7C-A5C3-A2B26236C5BB}" srcOrd="1" destOrd="0" presId="urn:microsoft.com/office/officeart/2005/8/layout/orgChart1"/>
    <dgm:cxn modelId="{DBD0DDE3-D3A4-40AF-8421-92A1630DBEBA}" type="presParOf" srcId="{0A7ED65C-78A1-48AE-94F5-EB46252DAF9C}" destId="{E11CB68E-5C7D-47C7-82E2-72E8EC31B4CD}" srcOrd="1" destOrd="0" presId="urn:microsoft.com/office/officeart/2005/8/layout/orgChart1"/>
    <dgm:cxn modelId="{09EE27D4-18A0-4B7A-A3CA-F6AE431477D6}" type="presParOf" srcId="{E11CB68E-5C7D-47C7-82E2-72E8EC31B4CD}" destId="{3BA907E7-B6B0-4297-95B5-50A9695F9125}" srcOrd="0" destOrd="0" presId="urn:microsoft.com/office/officeart/2005/8/layout/orgChart1"/>
    <dgm:cxn modelId="{B4C9F352-9416-4FD4-B597-985383F27C32}" type="presParOf" srcId="{E11CB68E-5C7D-47C7-82E2-72E8EC31B4CD}" destId="{A5B0DC3D-89AC-4B8B-8C10-DBC179775A05}" srcOrd="1" destOrd="0" presId="urn:microsoft.com/office/officeart/2005/8/layout/orgChart1"/>
    <dgm:cxn modelId="{F4C3B019-B586-481C-A9E7-D0DF4CF2228A}" type="presParOf" srcId="{A5B0DC3D-89AC-4B8B-8C10-DBC179775A05}" destId="{99850778-932B-46A0-AB21-34B60A72EC9A}" srcOrd="0" destOrd="0" presId="urn:microsoft.com/office/officeart/2005/8/layout/orgChart1"/>
    <dgm:cxn modelId="{688FF8B4-90DA-4C9C-A941-7D427F0DE586}" type="presParOf" srcId="{99850778-932B-46A0-AB21-34B60A72EC9A}" destId="{5CAA9EF8-DF95-4C55-8974-8EA70F128B5A}" srcOrd="0" destOrd="0" presId="urn:microsoft.com/office/officeart/2005/8/layout/orgChart1"/>
    <dgm:cxn modelId="{7CD1CB2F-1AE0-4969-9148-F05B369F971A}" type="presParOf" srcId="{99850778-932B-46A0-AB21-34B60A72EC9A}" destId="{D179E904-9503-41E4-A8EE-D9A0F1BD5F61}" srcOrd="1" destOrd="0" presId="urn:microsoft.com/office/officeart/2005/8/layout/orgChart1"/>
    <dgm:cxn modelId="{EBD0F900-48EC-4EF4-8AEC-02CC969D8597}" type="presParOf" srcId="{A5B0DC3D-89AC-4B8B-8C10-DBC179775A05}" destId="{300E1B82-D5F7-4E48-87E9-9446E4D95B07}" srcOrd="1" destOrd="0" presId="urn:microsoft.com/office/officeart/2005/8/layout/orgChart1"/>
    <dgm:cxn modelId="{B2C1D730-85FC-41CC-9D2F-6574CF465667}" type="presParOf" srcId="{300E1B82-D5F7-4E48-87E9-9446E4D95B07}" destId="{C36858D5-95D3-4DC9-89ED-40AA58F73A97}" srcOrd="0" destOrd="0" presId="urn:microsoft.com/office/officeart/2005/8/layout/orgChart1"/>
    <dgm:cxn modelId="{777ECD38-9905-4221-BC95-B050861AEDFD}" type="presParOf" srcId="{300E1B82-D5F7-4E48-87E9-9446E4D95B07}" destId="{87461FC2-0851-401C-BFF9-E18A2941E1A1}" srcOrd="1" destOrd="0" presId="urn:microsoft.com/office/officeart/2005/8/layout/orgChart1"/>
    <dgm:cxn modelId="{2CC826D7-1D98-4C02-91B7-C7ADE77ADC99}" type="presParOf" srcId="{87461FC2-0851-401C-BFF9-E18A2941E1A1}" destId="{6D98D960-861C-4747-B3C1-9C0DDDCC61DF}" srcOrd="0" destOrd="0" presId="urn:microsoft.com/office/officeart/2005/8/layout/orgChart1"/>
    <dgm:cxn modelId="{063B5A99-20F3-4B84-A059-339EAB036506}" type="presParOf" srcId="{6D98D960-861C-4747-B3C1-9C0DDDCC61DF}" destId="{82F85DF7-025C-4AD5-83AB-F7A369D1A52F}" srcOrd="0" destOrd="0" presId="urn:microsoft.com/office/officeart/2005/8/layout/orgChart1"/>
    <dgm:cxn modelId="{29ADEAB0-E9C9-4C34-A017-CFC09207C904}" type="presParOf" srcId="{6D98D960-861C-4747-B3C1-9C0DDDCC61DF}" destId="{798FCAB6-84D7-41A8-AAAF-6384740766FE}" srcOrd="1" destOrd="0" presId="urn:microsoft.com/office/officeart/2005/8/layout/orgChart1"/>
    <dgm:cxn modelId="{98C61849-FC56-4614-8F37-BAD681E85F59}" type="presParOf" srcId="{87461FC2-0851-401C-BFF9-E18A2941E1A1}" destId="{B5FB1722-1586-42D1-A0C9-E1A4A8D2402B}" srcOrd="1" destOrd="0" presId="urn:microsoft.com/office/officeart/2005/8/layout/orgChart1"/>
    <dgm:cxn modelId="{20E04CF8-6790-4E11-9C51-95E385C4517F}" type="presParOf" srcId="{87461FC2-0851-401C-BFF9-E18A2941E1A1}" destId="{1242D364-F019-4394-8A70-A24651DA2FB8}" srcOrd="2" destOrd="0" presId="urn:microsoft.com/office/officeart/2005/8/layout/orgChart1"/>
    <dgm:cxn modelId="{8EAD7113-C966-4E6D-BA7F-0085391B8664}" type="presParOf" srcId="{300E1B82-D5F7-4E48-87E9-9446E4D95B07}" destId="{A9634FC4-2629-4E13-A27A-A17CB2428C03}" srcOrd="2" destOrd="0" presId="urn:microsoft.com/office/officeart/2005/8/layout/orgChart1"/>
    <dgm:cxn modelId="{CEAFC3F0-E938-48A2-85C5-84317B61201B}" type="presParOf" srcId="{300E1B82-D5F7-4E48-87E9-9446E4D95B07}" destId="{9B44B0A3-725A-4F2E-8063-745B6A90DADB}" srcOrd="3" destOrd="0" presId="urn:microsoft.com/office/officeart/2005/8/layout/orgChart1"/>
    <dgm:cxn modelId="{07E8D868-9307-4253-AE8C-F9642020BECC}" type="presParOf" srcId="{9B44B0A3-725A-4F2E-8063-745B6A90DADB}" destId="{2CCA9C6A-6242-40A6-A585-5CE9D56531BC}" srcOrd="0" destOrd="0" presId="urn:microsoft.com/office/officeart/2005/8/layout/orgChart1"/>
    <dgm:cxn modelId="{70EF1EA2-F40A-4760-9A3C-2A6CA6992F9F}" type="presParOf" srcId="{2CCA9C6A-6242-40A6-A585-5CE9D56531BC}" destId="{DFA5A2BB-813C-4328-BC2D-E286C665A1A2}" srcOrd="0" destOrd="0" presId="urn:microsoft.com/office/officeart/2005/8/layout/orgChart1"/>
    <dgm:cxn modelId="{8599A682-697C-4275-975D-792AEF874DEB}" type="presParOf" srcId="{2CCA9C6A-6242-40A6-A585-5CE9D56531BC}" destId="{63DCDF75-68A2-46C7-9BA1-7E00B1568BD1}" srcOrd="1" destOrd="0" presId="urn:microsoft.com/office/officeart/2005/8/layout/orgChart1"/>
    <dgm:cxn modelId="{1A79F28E-FEF8-4D1B-A828-8884D3A82356}" type="presParOf" srcId="{9B44B0A3-725A-4F2E-8063-745B6A90DADB}" destId="{426E5BA3-C35C-4B73-B543-4FC19267AA9C}" srcOrd="1" destOrd="0" presId="urn:microsoft.com/office/officeart/2005/8/layout/orgChart1"/>
    <dgm:cxn modelId="{9C364A61-9335-4207-A7AB-574D78F17D29}" type="presParOf" srcId="{9B44B0A3-725A-4F2E-8063-745B6A90DADB}" destId="{004D2C9D-3257-4F8D-87D3-755886DA4ED4}" srcOrd="2" destOrd="0" presId="urn:microsoft.com/office/officeart/2005/8/layout/orgChart1"/>
    <dgm:cxn modelId="{8B297208-BF1E-4099-B900-AC5C65B83D78}" type="presParOf" srcId="{A5B0DC3D-89AC-4B8B-8C10-DBC179775A05}" destId="{7937B1BA-BA32-4455-A0F7-73067FB24BCC}" srcOrd="2" destOrd="0" presId="urn:microsoft.com/office/officeart/2005/8/layout/orgChart1"/>
    <dgm:cxn modelId="{F325C73F-EC9E-406B-B51A-B14AB5BCD495}" type="presParOf" srcId="{E11CB68E-5C7D-47C7-82E2-72E8EC31B4CD}" destId="{A9BAE25A-1052-47A4-9DB7-172E74BB46AB}" srcOrd="2" destOrd="0" presId="urn:microsoft.com/office/officeart/2005/8/layout/orgChart1"/>
    <dgm:cxn modelId="{2798C59D-5CA6-444D-B1BC-4F05AEB7A8B2}" type="presParOf" srcId="{E11CB68E-5C7D-47C7-82E2-72E8EC31B4CD}" destId="{FA454F03-BB69-4F1B-88AE-5C80FB3A72C7}" srcOrd="3" destOrd="0" presId="urn:microsoft.com/office/officeart/2005/8/layout/orgChart1"/>
    <dgm:cxn modelId="{5F577968-7DCC-4467-8A80-EC617F066CFF}" type="presParOf" srcId="{FA454F03-BB69-4F1B-88AE-5C80FB3A72C7}" destId="{FF3CA290-9D7D-4209-B033-330BE14698E8}" srcOrd="0" destOrd="0" presId="urn:microsoft.com/office/officeart/2005/8/layout/orgChart1"/>
    <dgm:cxn modelId="{F8390DFA-5891-4E9A-8491-D591A568DD21}" type="presParOf" srcId="{FF3CA290-9D7D-4209-B033-330BE14698E8}" destId="{0C628472-48E0-4762-A886-AA688EFA42E8}" srcOrd="0" destOrd="0" presId="urn:microsoft.com/office/officeart/2005/8/layout/orgChart1"/>
    <dgm:cxn modelId="{5C8FE995-DAE4-4E7C-988F-63EA95E48AA0}" type="presParOf" srcId="{FF3CA290-9D7D-4209-B033-330BE14698E8}" destId="{A55788AE-4227-41B8-91F2-67F6433C9665}" srcOrd="1" destOrd="0" presId="urn:microsoft.com/office/officeart/2005/8/layout/orgChart1"/>
    <dgm:cxn modelId="{41CD20F5-D7FE-4040-AFA1-E9E5BF34449B}" type="presParOf" srcId="{FA454F03-BB69-4F1B-88AE-5C80FB3A72C7}" destId="{12BE528F-D560-4C3F-904F-74DF8F0E25BD}" srcOrd="1" destOrd="0" presId="urn:microsoft.com/office/officeart/2005/8/layout/orgChart1"/>
    <dgm:cxn modelId="{0DA55A0A-8451-4CF4-9252-53D6746442AF}" type="presParOf" srcId="{12BE528F-D560-4C3F-904F-74DF8F0E25BD}" destId="{142B4068-DAE7-422E-89C7-4B3E0A5B3A7C}" srcOrd="0" destOrd="0" presId="urn:microsoft.com/office/officeart/2005/8/layout/orgChart1"/>
    <dgm:cxn modelId="{F95AE26E-5DF2-4CD6-B2AE-AEFB41CDE71A}" type="presParOf" srcId="{12BE528F-D560-4C3F-904F-74DF8F0E25BD}" destId="{07DBF246-375D-4D77-B599-01001CAD796F}" srcOrd="1" destOrd="0" presId="urn:microsoft.com/office/officeart/2005/8/layout/orgChart1"/>
    <dgm:cxn modelId="{6D1F7E8F-2EED-4487-9280-2C95B394C45B}" type="presParOf" srcId="{07DBF246-375D-4D77-B599-01001CAD796F}" destId="{FDE0079B-184A-478D-9185-14D826F3F89B}" srcOrd="0" destOrd="0" presId="urn:microsoft.com/office/officeart/2005/8/layout/orgChart1"/>
    <dgm:cxn modelId="{F2536CC9-A5F3-441B-97BD-568BADE67C05}" type="presParOf" srcId="{FDE0079B-184A-478D-9185-14D826F3F89B}" destId="{0DDDB48E-70DF-49AD-BF26-87035F31E450}" srcOrd="0" destOrd="0" presId="urn:microsoft.com/office/officeart/2005/8/layout/orgChart1"/>
    <dgm:cxn modelId="{A719E5AA-0D97-453B-919A-5AE9E114F9A4}" type="presParOf" srcId="{FDE0079B-184A-478D-9185-14D826F3F89B}" destId="{82492703-4F25-4B32-91BC-D112EC0DAD30}" srcOrd="1" destOrd="0" presId="urn:microsoft.com/office/officeart/2005/8/layout/orgChart1"/>
    <dgm:cxn modelId="{BEDBCE41-F6FA-46F6-ACF5-FF15DBD61D8F}" type="presParOf" srcId="{07DBF246-375D-4D77-B599-01001CAD796F}" destId="{EA0D8490-858E-4CCB-AAB9-5F808C5490FE}" srcOrd="1" destOrd="0" presId="urn:microsoft.com/office/officeart/2005/8/layout/orgChart1"/>
    <dgm:cxn modelId="{0977C5E8-E324-4B66-B943-C4CD7006A3A3}" type="presParOf" srcId="{07DBF246-375D-4D77-B599-01001CAD796F}" destId="{294777FC-2771-46FD-90C1-6166ABFF14CE}" srcOrd="2" destOrd="0" presId="urn:microsoft.com/office/officeart/2005/8/layout/orgChart1"/>
    <dgm:cxn modelId="{2324ADDA-D423-49A2-A41B-D695045A8115}" type="presParOf" srcId="{12BE528F-D560-4C3F-904F-74DF8F0E25BD}" destId="{BEDDA418-9454-42EE-AC87-CFE0A97F4833}" srcOrd="2" destOrd="0" presId="urn:microsoft.com/office/officeart/2005/8/layout/orgChart1"/>
    <dgm:cxn modelId="{76CEBAFD-764A-4133-A640-10259E327505}" type="presParOf" srcId="{12BE528F-D560-4C3F-904F-74DF8F0E25BD}" destId="{AAC1C0F2-3986-43EE-9CE3-F7CE62D36417}" srcOrd="3" destOrd="0" presId="urn:microsoft.com/office/officeart/2005/8/layout/orgChart1"/>
    <dgm:cxn modelId="{AA9C971B-56A7-4FDD-88CE-1EED5CED659B}" type="presParOf" srcId="{AAC1C0F2-3986-43EE-9CE3-F7CE62D36417}" destId="{95F5E7CE-1C7B-4D5F-98A3-8907321C7570}" srcOrd="0" destOrd="0" presId="urn:microsoft.com/office/officeart/2005/8/layout/orgChart1"/>
    <dgm:cxn modelId="{D5AC56F5-AD5F-4F7C-95FE-79ECAA6C23AC}" type="presParOf" srcId="{95F5E7CE-1C7B-4D5F-98A3-8907321C7570}" destId="{F5547106-15CA-4CC2-9146-D509AE6DF9CC}" srcOrd="0" destOrd="0" presId="urn:microsoft.com/office/officeart/2005/8/layout/orgChart1"/>
    <dgm:cxn modelId="{46E3B9B4-A3F8-43D6-9D13-E24554638CD8}" type="presParOf" srcId="{95F5E7CE-1C7B-4D5F-98A3-8907321C7570}" destId="{5E1340AF-1BD3-4BD6-B6DC-2539F1232671}" srcOrd="1" destOrd="0" presId="urn:microsoft.com/office/officeart/2005/8/layout/orgChart1"/>
    <dgm:cxn modelId="{6B026A8C-B0EA-4572-B3A9-326CDB392D24}" type="presParOf" srcId="{AAC1C0F2-3986-43EE-9CE3-F7CE62D36417}" destId="{85FE4440-4704-44E1-BD9F-C6110E68B29A}" srcOrd="1" destOrd="0" presId="urn:microsoft.com/office/officeart/2005/8/layout/orgChart1"/>
    <dgm:cxn modelId="{FC7FF927-ADAA-4997-B1E5-9204B2AAAA8D}" type="presParOf" srcId="{AAC1C0F2-3986-43EE-9CE3-F7CE62D36417}" destId="{6B604F7F-2309-4E23-A493-6A831C42C727}" srcOrd="2" destOrd="0" presId="urn:microsoft.com/office/officeart/2005/8/layout/orgChart1"/>
    <dgm:cxn modelId="{8129C103-57FE-41A2-9A7C-04B85152A18E}" type="presParOf" srcId="{FA454F03-BB69-4F1B-88AE-5C80FB3A72C7}" destId="{C6845BE6-5361-4B4D-9A1D-2063EF4596DA}" srcOrd="2" destOrd="0" presId="urn:microsoft.com/office/officeart/2005/8/layout/orgChart1"/>
    <dgm:cxn modelId="{E65D338F-7C02-4E35-81A3-772D127DBF5B}" type="presParOf" srcId="{E11CB68E-5C7D-47C7-82E2-72E8EC31B4CD}" destId="{AFB34EE2-92A3-4442-ACB1-EFAAC3AD3AE8}" srcOrd="4" destOrd="0" presId="urn:microsoft.com/office/officeart/2005/8/layout/orgChart1"/>
    <dgm:cxn modelId="{F97D74EA-9169-442A-9492-C1B0260F9FC0}" type="presParOf" srcId="{E11CB68E-5C7D-47C7-82E2-72E8EC31B4CD}" destId="{388BD140-B44C-4D26-AC96-E305C9A6E1E4}" srcOrd="5" destOrd="0" presId="urn:microsoft.com/office/officeart/2005/8/layout/orgChart1"/>
    <dgm:cxn modelId="{1AC6879C-BB99-4F1D-B970-EA267A3FA0C6}" type="presParOf" srcId="{388BD140-B44C-4D26-AC96-E305C9A6E1E4}" destId="{C5971130-5A2B-49BE-A6C6-4D5F596A09CE}" srcOrd="0" destOrd="0" presId="urn:microsoft.com/office/officeart/2005/8/layout/orgChart1"/>
    <dgm:cxn modelId="{93C4B869-7ED5-4D7C-98CB-A84166965565}" type="presParOf" srcId="{C5971130-5A2B-49BE-A6C6-4D5F596A09CE}" destId="{A3857B43-2677-4F9E-B125-722090C1FAF9}" srcOrd="0" destOrd="0" presId="urn:microsoft.com/office/officeart/2005/8/layout/orgChart1"/>
    <dgm:cxn modelId="{AF168C01-ECE4-4FF8-B384-FDC828E02BA8}" type="presParOf" srcId="{C5971130-5A2B-49BE-A6C6-4D5F596A09CE}" destId="{0F453DB1-B3E3-460A-AC63-72382469FC89}" srcOrd="1" destOrd="0" presId="urn:microsoft.com/office/officeart/2005/8/layout/orgChart1"/>
    <dgm:cxn modelId="{093E73A7-A026-4CA0-ADA0-FA0FDEB8A9FE}" type="presParOf" srcId="{388BD140-B44C-4D26-AC96-E305C9A6E1E4}" destId="{871694D4-2173-4791-A63A-505DB3A36209}" srcOrd="1" destOrd="0" presId="urn:microsoft.com/office/officeart/2005/8/layout/orgChart1"/>
    <dgm:cxn modelId="{C4530542-D95F-4BDE-ACF5-C7B256892CB5}" type="presParOf" srcId="{871694D4-2173-4791-A63A-505DB3A36209}" destId="{D0D1760F-3C11-4903-9B02-BA5AE2E932FE}" srcOrd="0" destOrd="0" presId="urn:microsoft.com/office/officeart/2005/8/layout/orgChart1"/>
    <dgm:cxn modelId="{5816DB39-7069-49A8-B179-B42972068EF5}" type="presParOf" srcId="{871694D4-2173-4791-A63A-505DB3A36209}" destId="{20EAC9D8-5421-4D43-A54D-84C29F1328E0}" srcOrd="1" destOrd="0" presId="urn:microsoft.com/office/officeart/2005/8/layout/orgChart1"/>
    <dgm:cxn modelId="{56BAA21C-8E4E-4BB2-89DE-4EB1B44E57C6}" type="presParOf" srcId="{20EAC9D8-5421-4D43-A54D-84C29F1328E0}" destId="{FFD423B3-8792-4F4E-9409-B548E5C857E5}" srcOrd="0" destOrd="0" presId="urn:microsoft.com/office/officeart/2005/8/layout/orgChart1"/>
    <dgm:cxn modelId="{DFD35B89-21E2-442E-8EBB-C6C47B94A12D}" type="presParOf" srcId="{FFD423B3-8792-4F4E-9409-B548E5C857E5}" destId="{1FF330EC-AEFF-4D6F-92A7-618AC20BF143}" srcOrd="0" destOrd="0" presId="urn:microsoft.com/office/officeart/2005/8/layout/orgChart1"/>
    <dgm:cxn modelId="{FEF02A6E-34F9-4F74-AC44-6E797E920162}" type="presParOf" srcId="{FFD423B3-8792-4F4E-9409-B548E5C857E5}" destId="{BB470618-2583-4A60-AD9B-25FB12837AB3}" srcOrd="1" destOrd="0" presId="urn:microsoft.com/office/officeart/2005/8/layout/orgChart1"/>
    <dgm:cxn modelId="{8BD24D68-39A1-408B-823D-9D5C8DBCE87E}" type="presParOf" srcId="{20EAC9D8-5421-4D43-A54D-84C29F1328E0}" destId="{4AE79DF3-16A9-4293-AD73-4C5E0A885FE6}" srcOrd="1" destOrd="0" presId="urn:microsoft.com/office/officeart/2005/8/layout/orgChart1"/>
    <dgm:cxn modelId="{07BB40EC-A193-4640-9BE7-9C0FA85F1072}" type="presParOf" srcId="{20EAC9D8-5421-4D43-A54D-84C29F1328E0}" destId="{7FBD212D-B3D1-4149-A7B1-9E84C8AD1D1B}" srcOrd="2" destOrd="0" presId="urn:microsoft.com/office/officeart/2005/8/layout/orgChart1"/>
    <dgm:cxn modelId="{77D72390-F310-439D-B13F-154F213CC4C3}" type="presParOf" srcId="{388BD140-B44C-4D26-AC96-E305C9A6E1E4}" destId="{713FBDD5-27E7-4EC9-B117-6CFCC2D5A232}" srcOrd="2" destOrd="0" presId="urn:microsoft.com/office/officeart/2005/8/layout/orgChart1"/>
    <dgm:cxn modelId="{7BFE7362-D24F-4391-9C47-8BE9E75FA5B6}" type="presParOf" srcId="{0A7ED65C-78A1-48AE-94F5-EB46252DAF9C}" destId="{CA313511-273E-4C55-A4E9-14CF686CB1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6F415-9305-4B01-AB1F-ADFE199572CB}">
      <dsp:nvSpPr>
        <dsp:cNvPr id="0" name=""/>
        <dsp:cNvSpPr/>
      </dsp:nvSpPr>
      <dsp:spPr>
        <a:xfrm>
          <a:off x="7041569" y="2677218"/>
          <a:ext cx="91440" cy="464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6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AAE35-9228-4115-B193-F8A8242BD2E2}">
      <dsp:nvSpPr>
        <dsp:cNvPr id="0" name=""/>
        <dsp:cNvSpPr/>
      </dsp:nvSpPr>
      <dsp:spPr>
        <a:xfrm>
          <a:off x="4410074" y="1106290"/>
          <a:ext cx="2677214" cy="464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320"/>
              </a:lnTo>
              <a:lnTo>
                <a:pt x="2677214" y="232320"/>
              </a:lnTo>
              <a:lnTo>
                <a:pt x="2677214" y="4646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7FD46-1982-48E1-B3DF-2B0A904E72F6}">
      <dsp:nvSpPr>
        <dsp:cNvPr id="0" name=""/>
        <dsp:cNvSpPr/>
      </dsp:nvSpPr>
      <dsp:spPr>
        <a:xfrm>
          <a:off x="4364354" y="2677218"/>
          <a:ext cx="91440" cy="464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6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2DB4A-A043-45D7-A9C9-658319CA290D}">
      <dsp:nvSpPr>
        <dsp:cNvPr id="0" name=""/>
        <dsp:cNvSpPr/>
      </dsp:nvSpPr>
      <dsp:spPr>
        <a:xfrm>
          <a:off x="4364354" y="1106290"/>
          <a:ext cx="91440" cy="464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6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E9EDF-6045-4EFE-B807-C2E1C9DCB767}">
      <dsp:nvSpPr>
        <dsp:cNvPr id="0" name=""/>
        <dsp:cNvSpPr/>
      </dsp:nvSpPr>
      <dsp:spPr>
        <a:xfrm>
          <a:off x="1687140" y="2677218"/>
          <a:ext cx="91440" cy="464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6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65815-7614-485C-B7A5-72009188C840}">
      <dsp:nvSpPr>
        <dsp:cNvPr id="0" name=""/>
        <dsp:cNvSpPr/>
      </dsp:nvSpPr>
      <dsp:spPr>
        <a:xfrm>
          <a:off x="1732860" y="1106290"/>
          <a:ext cx="2677214" cy="464640"/>
        </a:xfrm>
        <a:custGeom>
          <a:avLst/>
          <a:gdLst/>
          <a:ahLst/>
          <a:cxnLst/>
          <a:rect l="0" t="0" r="0" b="0"/>
          <a:pathLst>
            <a:path>
              <a:moveTo>
                <a:pt x="2677214" y="0"/>
              </a:moveTo>
              <a:lnTo>
                <a:pt x="2677214" y="232320"/>
              </a:lnTo>
              <a:lnTo>
                <a:pt x="0" y="232320"/>
              </a:lnTo>
              <a:lnTo>
                <a:pt x="0" y="4646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95044-02DB-4478-B5E7-3ACC97A142EC}">
      <dsp:nvSpPr>
        <dsp:cNvPr id="0" name=""/>
        <dsp:cNvSpPr/>
      </dsp:nvSpPr>
      <dsp:spPr>
        <a:xfrm>
          <a:off x="3303787" y="3"/>
          <a:ext cx="2212574" cy="1106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РОД СУЩЕСТВИТЕЛЬНОГО</a:t>
          </a:r>
        </a:p>
      </dsp:txBody>
      <dsp:txXfrm>
        <a:off x="3303787" y="3"/>
        <a:ext cx="2212574" cy="1106287"/>
      </dsp:txXfrm>
    </dsp:sp>
    <dsp:sp modelId="{BB89C849-F829-4C75-B79B-1614B9391E7B}">
      <dsp:nvSpPr>
        <dsp:cNvPr id="0" name=""/>
        <dsp:cNvSpPr/>
      </dsp:nvSpPr>
      <dsp:spPr>
        <a:xfrm>
          <a:off x="626573" y="1570931"/>
          <a:ext cx="2212574" cy="1106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ЖЕНСКИЙ РОД</a:t>
          </a:r>
        </a:p>
      </dsp:txBody>
      <dsp:txXfrm>
        <a:off x="626573" y="1570931"/>
        <a:ext cx="2212574" cy="1106287"/>
      </dsp:txXfrm>
    </dsp:sp>
    <dsp:sp modelId="{73E5D2CF-C9AC-4651-BDCE-954A160839A9}">
      <dsp:nvSpPr>
        <dsp:cNvPr id="0" name=""/>
        <dsp:cNvSpPr/>
      </dsp:nvSpPr>
      <dsp:spPr>
        <a:xfrm>
          <a:off x="626573" y="3141859"/>
          <a:ext cx="2212574" cy="1106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ОТВЕЧАЕТ НА ВОПРОС: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ОНА ЧЬЯ? МОЯ</a:t>
          </a:r>
        </a:p>
      </dsp:txBody>
      <dsp:txXfrm>
        <a:off x="626573" y="3141859"/>
        <a:ext cx="2212574" cy="1106287"/>
      </dsp:txXfrm>
    </dsp:sp>
    <dsp:sp modelId="{0F02D034-FE44-4562-ABED-2B2B5BB6C6C4}">
      <dsp:nvSpPr>
        <dsp:cNvPr id="0" name=""/>
        <dsp:cNvSpPr/>
      </dsp:nvSpPr>
      <dsp:spPr>
        <a:xfrm>
          <a:off x="3303787" y="1570931"/>
          <a:ext cx="2212574" cy="1106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МУЖСКОЙ РОД</a:t>
          </a:r>
        </a:p>
      </dsp:txBody>
      <dsp:txXfrm>
        <a:off x="3303787" y="1570931"/>
        <a:ext cx="2212574" cy="1106287"/>
      </dsp:txXfrm>
    </dsp:sp>
    <dsp:sp modelId="{F57AD0B9-4097-43AD-8732-EED2899B77EF}">
      <dsp:nvSpPr>
        <dsp:cNvPr id="0" name=""/>
        <dsp:cNvSpPr/>
      </dsp:nvSpPr>
      <dsp:spPr>
        <a:xfrm>
          <a:off x="3303787" y="3141859"/>
          <a:ext cx="2212574" cy="1106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ОТВЕЧАЕТ НА ВОПРОС: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ОН ЧЕЙ? МОЙ</a:t>
          </a:r>
        </a:p>
      </dsp:txBody>
      <dsp:txXfrm>
        <a:off x="3303787" y="3141859"/>
        <a:ext cx="2212574" cy="1106287"/>
      </dsp:txXfrm>
    </dsp:sp>
    <dsp:sp modelId="{4DFDF472-0B8E-47A5-9145-FFD25944EA5A}">
      <dsp:nvSpPr>
        <dsp:cNvPr id="0" name=""/>
        <dsp:cNvSpPr/>
      </dsp:nvSpPr>
      <dsp:spPr>
        <a:xfrm>
          <a:off x="5981002" y="1570931"/>
          <a:ext cx="2212574" cy="1106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СРЕДНИЙ РОД</a:t>
          </a:r>
        </a:p>
      </dsp:txBody>
      <dsp:txXfrm>
        <a:off x="5981002" y="1570931"/>
        <a:ext cx="2212574" cy="1106287"/>
      </dsp:txXfrm>
    </dsp:sp>
    <dsp:sp modelId="{AE125C2A-8668-4EAB-A31E-73714E6020B1}">
      <dsp:nvSpPr>
        <dsp:cNvPr id="0" name=""/>
        <dsp:cNvSpPr/>
      </dsp:nvSpPr>
      <dsp:spPr>
        <a:xfrm>
          <a:off x="5981002" y="3141859"/>
          <a:ext cx="2212574" cy="1106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ОТВЕЧАЕТ НА ВОПРОС: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ОНО ЧЬЁ? МОЁ</a:t>
          </a:r>
        </a:p>
      </dsp:txBody>
      <dsp:txXfrm>
        <a:off x="5981002" y="3141859"/>
        <a:ext cx="2212574" cy="1106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C6DD3-A940-4B2A-B62D-A3D04BFB8268}">
      <dsp:nvSpPr>
        <dsp:cNvPr id="0" name=""/>
        <dsp:cNvSpPr/>
      </dsp:nvSpPr>
      <dsp:spPr>
        <a:xfrm>
          <a:off x="7041569" y="2676477"/>
          <a:ext cx="91440" cy="465381"/>
        </a:xfrm>
        <a:custGeom>
          <a:avLst/>
          <a:gdLst/>
          <a:ahLst/>
          <a:cxnLst/>
          <a:rect l="0" t="0" r="0" b="0"/>
          <a:pathLst>
            <a:path>
              <a:moveTo>
                <a:pt x="84528" y="0"/>
              </a:moveTo>
              <a:lnTo>
                <a:pt x="84528" y="233061"/>
              </a:lnTo>
              <a:lnTo>
                <a:pt x="45720" y="233061"/>
              </a:lnTo>
              <a:lnTo>
                <a:pt x="45720" y="465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87B2D-2155-4153-9BE1-0B9B993C7E81}">
      <dsp:nvSpPr>
        <dsp:cNvPr id="0" name=""/>
        <dsp:cNvSpPr/>
      </dsp:nvSpPr>
      <dsp:spPr>
        <a:xfrm>
          <a:off x="4410074" y="1106290"/>
          <a:ext cx="2716023" cy="463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579"/>
              </a:lnTo>
              <a:lnTo>
                <a:pt x="2716023" y="231579"/>
              </a:lnTo>
              <a:lnTo>
                <a:pt x="2716023" y="4638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1AD80-94A9-4452-BC30-4263EB4D6354}">
      <dsp:nvSpPr>
        <dsp:cNvPr id="0" name=""/>
        <dsp:cNvSpPr/>
      </dsp:nvSpPr>
      <dsp:spPr>
        <a:xfrm>
          <a:off x="4364354" y="2677218"/>
          <a:ext cx="91440" cy="464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6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F9774-50C0-4ECA-AC9B-9436D27E4A35}">
      <dsp:nvSpPr>
        <dsp:cNvPr id="0" name=""/>
        <dsp:cNvSpPr/>
      </dsp:nvSpPr>
      <dsp:spPr>
        <a:xfrm>
          <a:off x="4364354" y="1106290"/>
          <a:ext cx="91440" cy="464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6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23621-D4B6-4E74-BFCA-C216A33A3CFB}">
      <dsp:nvSpPr>
        <dsp:cNvPr id="0" name=""/>
        <dsp:cNvSpPr/>
      </dsp:nvSpPr>
      <dsp:spPr>
        <a:xfrm>
          <a:off x="1687140" y="2677218"/>
          <a:ext cx="91440" cy="464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6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1BF53-4767-4639-BC12-A01D9E0525B8}">
      <dsp:nvSpPr>
        <dsp:cNvPr id="0" name=""/>
        <dsp:cNvSpPr/>
      </dsp:nvSpPr>
      <dsp:spPr>
        <a:xfrm>
          <a:off x="1732860" y="1106290"/>
          <a:ext cx="2677214" cy="464640"/>
        </a:xfrm>
        <a:custGeom>
          <a:avLst/>
          <a:gdLst/>
          <a:ahLst/>
          <a:cxnLst/>
          <a:rect l="0" t="0" r="0" b="0"/>
          <a:pathLst>
            <a:path>
              <a:moveTo>
                <a:pt x="2677214" y="0"/>
              </a:moveTo>
              <a:lnTo>
                <a:pt x="2677214" y="232320"/>
              </a:lnTo>
              <a:lnTo>
                <a:pt x="0" y="232320"/>
              </a:lnTo>
              <a:lnTo>
                <a:pt x="0" y="4646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3381B-43DA-40DF-B5A8-40C1659A7172}">
      <dsp:nvSpPr>
        <dsp:cNvPr id="0" name=""/>
        <dsp:cNvSpPr/>
      </dsp:nvSpPr>
      <dsp:spPr>
        <a:xfrm>
          <a:off x="3303787" y="3"/>
          <a:ext cx="2212574" cy="1106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РОД СУЩЕСТВИТЕЛЬНОГО</a:t>
          </a:r>
        </a:p>
      </dsp:txBody>
      <dsp:txXfrm>
        <a:off x="3303787" y="3"/>
        <a:ext cx="2212574" cy="1106287"/>
      </dsp:txXfrm>
    </dsp:sp>
    <dsp:sp modelId="{E8435D1A-FAC7-485B-9FFF-32539EBE9DEB}">
      <dsp:nvSpPr>
        <dsp:cNvPr id="0" name=""/>
        <dsp:cNvSpPr/>
      </dsp:nvSpPr>
      <dsp:spPr>
        <a:xfrm>
          <a:off x="626573" y="1570931"/>
          <a:ext cx="2212574" cy="1106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ЖЕНСКИЙ РОД</a:t>
          </a:r>
        </a:p>
      </dsp:txBody>
      <dsp:txXfrm>
        <a:off x="626573" y="1570931"/>
        <a:ext cx="2212574" cy="1106287"/>
      </dsp:txXfrm>
    </dsp:sp>
    <dsp:sp modelId="{726B5F0F-1732-4628-B99A-EB10236D0A75}">
      <dsp:nvSpPr>
        <dsp:cNvPr id="0" name=""/>
        <dsp:cNvSpPr/>
      </dsp:nvSpPr>
      <dsp:spPr>
        <a:xfrm>
          <a:off x="626573" y="3141859"/>
          <a:ext cx="2212574" cy="1106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ОТВЕЧАЕТ НА ВОПРОС: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ОНА ЧЬЯ? МО</a:t>
          </a:r>
          <a:r>
            <a:rPr kumimoji="0" lang="ru-RU" alt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Я</a:t>
          </a:r>
        </a:p>
      </dsp:txBody>
      <dsp:txXfrm>
        <a:off x="626573" y="3141859"/>
        <a:ext cx="2212574" cy="1106287"/>
      </dsp:txXfrm>
    </dsp:sp>
    <dsp:sp modelId="{AEDD727F-C848-40CD-9A64-1D565184D2B4}">
      <dsp:nvSpPr>
        <dsp:cNvPr id="0" name=""/>
        <dsp:cNvSpPr/>
      </dsp:nvSpPr>
      <dsp:spPr>
        <a:xfrm>
          <a:off x="3303787" y="1570931"/>
          <a:ext cx="2212574" cy="1106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МУЖСКОЙ РОД</a:t>
          </a:r>
        </a:p>
      </dsp:txBody>
      <dsp:txXfrm>
        <a:off x="3303787" y="1570931"/>
        <a:ext cx="2212574" cy="1106287"/>
      </dsp:txXfrm>
    </dsp:sp>
    <dsp:sp modelId="{70E2DF60-3D15-4BF0-BFA4-F46863AEF3B6}">
      <dsp:nvSpPr>
        <dsp:cNvPr id="0" name=""/>
        <dsp:cNvSpPr/>
      </dsp:nvSpPr>
      <dsp:spPr>
        <a:xfrm>
          <a:off x="3303787" y="3141859"/>
          <a:ext cx="2212574" cy="1106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ОТВЕЧАЕТ НА ВОПРОС: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ОН ЧЕЙ? МОЙ</a:t>
          </a:r>
        </a:p>
      </dsp:txBody>
      <dsp:txXfrm>
        <a:off x="3303787" y="3141859"/>
        <a:ext cx="2212574" cy="1106287"/>
      </dsp:txXfrm>
    </dsp:sp>
    <dsp:sp modelId="{9919688C-DCA2-44EF-A40B-CA179B0D7627}">
      <dsp:nvSpPr>
        <dsp:cNvPr id="0" name=""/>
        <dsp:cNvSpPr/>
      </dsp:nvSpPr>
      <dsp:spPr>
        <a:xfrm>
          <a:off x="6019811" y="1570190"/>
          <a:ext cx="2212574" cy="1106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СРЕДНИЙ РОД</a:t>
          </a:r>
        </a:p>
      </dsp:txBody>
      <dsp:txXfrm>
        <a:off x="6019811" y="1570190"/>
        <a:ext cx="2212574" cy="1106287"/>
      </dsp:txXfrm>
    </dsp:sp>
    <dsp:sp modelId="{3E12C56F-009A-4C1B-B091-DD93057EB69E}">
      <dsp:nvSpPr>
        <dsp:cNvPr id="0" name=""/>
        <dsp:cNvSpPr/>
      </dsp:nvSpPr>
      <dsp:spPr>
        <a:xfrm>
          <a:off x="5981002" y="3141859"/>
          <a:ext cx="2212574" cy="1106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ОТВЕЧАЕТ НА ВОПРОС: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ОНО ЧЬЁ? МОЁ</a:t>
          </a:r>
        </a:p>
      </dsp:txBody>
      <dsp:txXfrm>
        <a:off x="5981002" y="3141859"/>
        <a:ext cx="2212574" cy="11062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AF283-AA32-4C9E-A7B6-2EFE4F859BA4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15704-A707-4AC0-B04B-6EC3750D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22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15704-A707-4AC0-B04B-6EC3750DD02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90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5B7BD-6CD3-4CC5-9BCA-ECA3A04D2B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D9D07-FFD5-40A2-86B5-C705D0ECAF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6C219-04EC-4EB6-810F-BBF329B899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CA3BFC-696B-4A24-A5EC-96A63A96D7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E8F87E-2311-4B66-90F3-CB71EF6261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99493-E198-4CA0-8346-72C7AB089D8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3026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DD274-22D9-4588-BE4B-EBF284E13F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80A07-C595-4DC6-AC62-57F4FBAA17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DB92C-44FF-4236-8C65-8CB2E22B5C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826D6-4B1C-4E6E-A5B0-4787456C68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5FDD8-0D5E-496D-BD35-303D22C5EA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4BCA0-886F-428E-A567-500E1FE03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4C041-814E-4580-8424-4BE91FB13E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01993-F361-41E7-8205-BF69129BB5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rgbClr val="CCFFCC">
                <a:gamma/>
                <a:tint val="16078"/>
                <a:invGamma/>
              </a:srgb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D4FDDA-9ABA-406C-AAFA-110765E309A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Буквенный диктант.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/>
              <a:t>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Р…СТЕНИЕ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ПР…МЕР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 З…РНИЦА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4 - ПР…МЬЕРА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Р…СТОК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ЗАГ…РАТЬ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ПРИК..СНУТЬСЯ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СЛ…ЖЕНИЕ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З…РЬКА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К…САНИЕ</a:t>
            </a:r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4" name="Picture 2" descr="&amp;Bcy;&amp;lcy;&amp;iecy;&amp;scy;&amp;tcy;&amp;y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562600"/>
            <a:ext cx="923925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08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22 слов стихотворения — 14 существительных,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прилагательных и 2 служебных слова, а получается удивительная, чудесная картина ночи, ночного пейзажа.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&amp;Bcy;&amp;lcy;&amp;iecy;&amp;scy;&amp;tcy;&amp;y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562600"/>
            <a:ext cx="923925" cy="1085850"/>
          </a:xfrm>
          <a:prstGeom prst="rect">
            <a:avLst/>
          </a:prstGeom>
          <a:noFill/>
        </p:spPr>
      </p:pic>
      <p:pic>
        <p:nvPicPr>
          <p:cNvPr id="5" name="Picture 2" descr="&amp;Bcy;&amp;lcy;&amp;iecy;&amp;scy;&amp;tcy;&amp;y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583238"/>
            <a:ext cx="923925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32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Bcy;&amp;lcy;&amp;iecy;&amp;scy;&amp;tcy;&amp;y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5730377"/>
            <a:ext cx="923925" cy="1085850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картины могут «нарисовать» существительные?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600200"/>
            <a:ext cx="4953000" cy="39624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Вечер. Поле. </a:t>
            </a:r>
          </a:p>
          <a:p>
            <a:pPr>
              <a:buFontTx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Огоньки.</a:t>
            </a:r>
          </a:p>
          <a:p>
            <a:pPr>
              <a:buFontTx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Дальняя дорога. </a:t>
            </a:r>
          </a:p>
          <a:p>
            <a:pPr>
              <a:buFontTx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(В. Маяковский.) </a:t>
            </a:r>
          </a:p>
          <a:p>
            <a:pPr>
              <a:buFontTx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Опять дожди, опять туманы, </a:t>
            </a:r>
          </a:p>
          <a:p>
            <a:pPr>
              <a:buFontTx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листопад, и голый лес,</a:t>
            </a:r>
          </a:p>
          <a:p>
            <a:pPr>
              <a:buFontTx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потемневшие поляны,</a:t>
            </a:r>
          </a:p>
          <a:p>
            <a:pPr>
              <a:buFontTx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низкий серый свод небес.</a:t>
            </a:r>
          </a:p>
          <a:p>
            <a:pPr>
              <a:buFontTx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(С. Аксаков.)</a:t>
            </a:r>
          </a:p>
        </p:txBody>
      </p:sp>
      <p:pic>
        <p:nvPicPr>
          <p:cNvPr id="25609" name="Picture 9" descr="0035983119072873148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1447800"/>
            <a:ext cx="1416050" cy="1981200"/>
          </a:xfrm>
        </p:spPr>
      </p:pic>
      <p:pic>
        <p:nvPicPr>
          <p:cNvPr id="25611" name="Picture 11" descr="Аксаков Серг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581400"/>
            <a:ext cx="1585913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u="sng" dirty="0">
                <a:solidFill>
                  <a:srgbClr val="CC0000"/>
                </a:solidFill>
              </a:rPr>
              <a:t>Вывод</a:t>
            </a:r>
            <a:r>
              <a:rPr lang="ru-RU" sz="4400" b="1" dirty="0">
                <a:solidFill>
                  <a:srgbClr val="CC0000"/>
                </a:solidFill>
              </a:rPr>
              <a:t>: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существительных можно «нарисовать» картину природы, портрет и т. д.</a:t>
            </a:r>
          </a:p>
          <a:p>
            <a:endParaRPr lang="ru-RU" dirty="0"/>
          </a:p>
        </p:txBody>
      </p:sp>
      <p:pic>
        <p:nvPicPr>
          <p:cNvPr id="4" name="Picture 2" descr="&amp;Bcy;&amp;lcy;&amp;iecy;&amp;scy;&amp;tcy;&amp;y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5730377"/>
            <a:ext cx="923925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30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интересно!!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ВЫСОКОПРЕВОСХОДИТЕЛЬСТВО (24 )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ОДИННАДЦАТИКЛАССНИЦА (21)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ДЕЛОПРОИЗВОДИТЕЛЬНИЦА (21)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50!!! падежей существует у некоторых народов Дагестана.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МЕРТВЕЦ – кто?   ТРУП – что?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ЗМЕЕЕД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100 слов – 40 существительных.</a:t>
            </a:r>
          </a:p>
          <a:p>
            <a:endParaRPr lang="ru-RU" dirty="0"/>
          </a:p>
        </p:txBody>
      </p:sp>
      <p:pic>
        <p:nvPicPr>
          <p:cNvPr id="4" name="Picture 2" descr="&amp;Bcy;&amp;lcy;&amp;iecy;&amp;scy;&amp;tcy;&amp;y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5730377"/>
            <a:ext cx="923925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1" name="Picture 17" descr="10102004190732_M434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300663"/>
            <a:ext cx="7620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 descr="10102004190732_M434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581525"/>
            <a:ext cx="10477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9" descr="10102004190732_M434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860800"/>
            <a:ext cx="13811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0" descr="10102004190732_M434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781300"/>
            <a:ext cx="17621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1" descr="10102004190732_M434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12875"/>
            <a:ext cx="21431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22" descr="10102004190732_M434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271462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atreshki_r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95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1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2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21944 -0.1310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2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55556E-6 L -0.40156 -0.29399 " pathEditMode="relative" ptsTypes="AA">
                                      <p:cBhvr>
                                        <p:cTn id="135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75 0.07893 L -0.54809 -0.40394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12 -0.06296 L -0.67153 -0.5041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0" y="-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77951 -0.57755 " pathEditMode="relative" ptsTypes="AA">
                                      <p:cBhvr>
                                        <p:cTn id="144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7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7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8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9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2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1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20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20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2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20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20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23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20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20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24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254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2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2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263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89 -0.00509 L 0.54062 -0.00509 L 0.54062 0.37014 L 0.13889 0.37014 L 0.13889 -0.00509 Z " pathEditMode="relative" rAng="0" ptsTypes="FFFFF">
                                      <p:cBhvr>
                                        <p:cTn id="264" dur="3000" spd="-100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87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26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300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300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Существительное – </a:t>
            </a: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самостоятельная часть речи, которая обозначает предмет и отвечает на вопрос кто? что?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&amp;Bcy;&amp;lcy;&amp;iecy;&amp;scy;&amp;tcy;&amp;y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5730377"/>
            <a:ext cx="923925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19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признаки имени существительного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altLang="ru-RU" sz="2600" b="1" dirty="0" smtClean="0"/>
              <a:t>Одушевлённые существительные</a:t>
            </a:r>
            <a:r>
              <a:rPr lang="ru-RU" altLang="ru-RU" sz="2600" dirty="0" smtClean="0"/>
              <a:t> называют живой предмет</a:t>
            </a:r>
          </a:p>
          <a:p>
            <a:pPr eaLnBrk="1" hangingPunct="1"/>
            <a:endParaRPr lang="ru-RU" altLang="ru-RU" sz="2600" dirty="0" smtClean="0"/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altLang="ru-RU" sz="2600" b="1" dirty="0" smtClean="0"/>
              <a:t>Неодушевлённые существительные</a:t>
            </a:r>
            <a:r>
              <a:rPr lang="ru-RU" altLang="ru-RU" sz="2600" dirty="0" smtClean="0"/>
              <a:t> называю неживой предмет</a:t>
            </a:r>
          </a:p>
        </p:txBody>
      </p:sp>
      <p:pic>
        <p:nvPicPr>
          <p:cNvPr id="16389" name="Picture 8" descr="i?id=8561062-4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0438"/>
            <a:ext cx="2286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i?id=205938315-6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229225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4" descr="i?id=202039370-20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92600"/>
            <a:ext cx="19224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6" descr="0001-001-Rukopisnye-knig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500438"/>
            <a:ext cx="19431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?id=8561062-4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0438"/>
            <a:ext cx="2286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i?id=8561062-4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0438"/>
            <a:ext cx="2286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6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признаки существительного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altLang="ru-RU" sz="2600" b="1" dirty="0" smtClean="0"/>
              <a:t>Собственные существительные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altLang="ru-RU" sz="2600" b="1" dirty="0" smtClean="0"/>
              <a:t>Нарицательные существительные</a:t>
            </a:r>
          </a:p>
        </p:txBody>
      </p:sp>
      <p:pic>
        <p:nvPicPr>
          <p:cNvPr id="17413" name="Picture 7" descr="6a3a5bb8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149725"/>
            <a:ext cx="20161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i?id=230054067-70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852738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 descr="i?id=237560955-08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652963"/>
            <a:ext cx="23034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2" descr="ПУШКИ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1936750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4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собственные и нарицательные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в два столбика.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Чиж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Москва, город, дуб, Казахстан, Дарья, голубь, океан, река, Нина, лев, окно, Амур.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626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признаки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0" y="2132856"/>
          <a:ext cx="8820150" cy="424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84777184"/>
              </p:ext>
            </p:extLst>
          </p:nvPr>
        </p:nvGraphicFramePr>
        <p:xfrm>
          <a:off x="0" y="2133600"/>
          <a:ext cx="8820150" cy="424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388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А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И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 А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4 - Е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7 - О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8 - О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9 - О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10 - 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&amp;Bcy;&amp;lcy;&amp;iecy;&amp;scy;&amp;tcy;&amp;y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562600"/>
            <a:ext cx="923925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34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 имен существительных.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Выпишите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существительные и запишите их в три столбика по родам.  (мужской /женский/ средний)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Мечтал, красивое, ходил, яблоко, бродил, мебель, адрес, чашка, чувство, разведка, дело, лучистый, путник, мир, удача. 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299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543800" cy="1295400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признаки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8292912"/>
              </p:ext>
            </p:extLst>
          </p:nvPr>
        </p:nvGraphicFramePr>
        <p:xfrm>
          <a:off x="442913" y="1616075"/>
          <a:ext cx="8301037" cy="439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95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Склонение имён существительных.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Спишите. Поставьте вопросы к выделенным словам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Посеяла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грядке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шишки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ёлки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пронёсся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степи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напиши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вечер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книгой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альбом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протекает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равнине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школой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забыл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задаче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611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Непостоянные признаки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Падеж имён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существительных</a:t>
            </a:r>
          </a:p>
          <a:p>
            <a:pPr eaLnBrk="1" hangingPunct="1"/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кто? что?</a:t>
            </a:r>
          </a:p>
          <a:p>
            <a:pPr eaLnBrk="1" hangingPunct="1"/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кого? чего?</a:t>
            </a:r>
          </a:p>
          <a:p>
            <a:pPr eaLnBrk="1" hangingPunct="1"/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Д.п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кому? чему?</a:t>
            </a:r>
          </a:p>
          <a:p>
            <a:pPr eaLnBrk="1" hangingPunct="1"/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В.п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кого? что?</a:t>
            </a:r>
          </a:p>
          <a:p>
            <a:pPr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Т.п. кем? чем?</a:t>
            </a:r>
          </a:p>
          <a:p>
            <a:pPr eaLnBrk="1" hangingPunct="1"/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 ком? о чём?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имён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существительных</a:t>
            </a:r>
          </a:p>
          <a:p>
            <a:pPr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Единственное число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(друг, одноклассник)</a:t>
            </a:r>
          </a:p>
          <a:p>
            <a:pPr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Множественное число (друзья, одноклассники)</a:t>
            </a:r>
          </a:p>
        </p:txBody>
      </p:sp>
      <p:pic>
        <p:nvPicPr>
          <p:cNvPr id="5" name="Picture 2" descr="&amp;Bcy;&amp;lcy;&amp;iecy;&amp;scy;&amp;tcy;&amp;y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5730377"/>
            <a:ext cx="923925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65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имён существительных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слова в два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столбика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единственное / множественное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Звезда, кусты, лебедь, дерево, бревно. Журавли, мхи, ящик, алмазы.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Лётчик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шерсть, перо, кочки, яблоки.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00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Синтаксическая роль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b="1" dirty="0" smtClean="0"/>
          </a:p>
          <a:p>
            <a:pPr eaLnBrk="1" hangingPunct="1"/>
            <a:endParaRPr lang="ru-RU" altLang="ru-RU" b="1" dirty="0"/>
          </a:p>
          <a:p>
            <a:pPr eaLnBrk="1" hangingPunct="1"/>
            <a:endParaRPr lang="ru-RU" altLang="ru-RU" b="1" dirty="0"/>
          </a:p>
        </p:txBody>
      </p:sp>
      <p:pic>
        <p:nvPicPr>
          <p:cNvPr id="4" name="Picture 2" descr="&amp;Bcy;&amp;lcy;&amp;iecy;&amp;scy;&amp;tcy;&amp;y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5730377"/>
            <a:ext cx="923925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6754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452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71472" y="214290"/>
          <a:ext cx="8143934" cy="5961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5051401"/>
                <a:gridCol w="1370007"/>
                <a:gridCol w="1293898"/>
              </a:tblGrid>
              <a:tr h="3668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Верите ли вы, что…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 </a:t>
                      </a:r>
                      <a:endParaRPr lang="ru-RU" dirty="0"/>
                    </a:p>
                  </a:txBody>
                  <a:tcPr/>
                </a:tc>
              </a:tr>
              <a:tr h="579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Имя существительное обозначает предмет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9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Имя существительное отвечает на вопросы какой? какая? какое? какие?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9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Имя существительное изменяется по родам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9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Бывают собственными и нарицательными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9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Одушевленными и неодушевленными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83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Изменяется по падежам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9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Не изменяется по числам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9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Бывают существительные только единственного числа или множественного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9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 предложении только является подлежащим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9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Раздел, в котором изучаются части речи, называется морфология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21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Проверяем!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714356"/>
          <a:ext cx="8143934" cy="5961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5051401"/>
                <a:gridCol w="1370007"/>
                <a:gridCol w="1293898"/>
              </a:tblGrid>
              <a:tr h="3668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Верите ли вы, что…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 </a:t>
                      </a:r>
                      <a:endParaRPr lang="ru-RU" dirty="0"/>
                    </a:p>
                  </a:txBody>
                  <a:tcPr/>
                </a:tc>
              </a:tr>
              <a:tr h="579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Имя существительное обозначает предмет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9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Имя существительное отвечает на вопросы какой? какая? какое? какие?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9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Имя существительное изменяется по родам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9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Бывают собственными и нарицательными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9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Одушевленными и неодушевленными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83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Изменяется по падежам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9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Не изменяется по числам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9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Бывают существительные только единственного числа или множественного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9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 предложении только является подлежащим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9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Раздел, в котором изучаются части речи, называется морфология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09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Антидиктант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alt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предложенных вам слов есть слова, написанные правильно, а есть с ошибками. Вам нужно найти, исправить </a:t>
            </a:r>
            <a:r>
              <a:rPr lang="ru-RU" alt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СЛОЖЕНИЕ, НЕТ ВРЕМЯНИ, ПРЕКОСАЮСЬ, ГРУЗЩИК, НА СТАНЦИЕ, ГОРОШЕК,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РАСТЕЛЕШЬ.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УГАДАЙ!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Давно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живу я в мире этом,</a:t>
            </a: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Даю названия предметам.</a:t>
            </a:r>
          </a:p>
          <a:p>
            <a:pPr marL="0" indent="0">
              <a:buNone/>
            </a:pP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&amp;Bcy;&amp;lcy;&amp;iecy;&amp;scy;&amp;tcy;&amp;y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562600"/>
            <a:ext cx="923925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946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Рефлексия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Продолжите </a:t>
            </a:r>
            <a:r>
              <a:rPr lang="ru-RU" b="1" dirty="0"/>
              <a:t>предложения:</a:t>
            </a:r>
          </a:p>
          <a:p>
            <a:r>
              <a:rPr lang="ru-RU" dirty="0"/>
              <a:t>Сегодня на уроке я убедился в том, что существительные….</a:t>
            </a:r>
          </a:p>
          <a:p>
            <a:r>
              <a:rPr lang="ru-RU" dirty="0"/>
              <a:t>Я вспомнил(а) о том, что существительные…</a:t>
            </a:r>
          </a:p>
          <a:p>
            <a:r>
              <a:rPr lang="ru-RU" dirty="0"/>
              <a:t>Мне необходимо повторить материал о…</a:t>
            </a:r>
          </a:p>
          <a:p>
            <a:r>
              <a:rPr lang="ru-RU" dirty="0"/>
              <a:t>Я доволен(довольна) своей работой на уроке, потому что…</a:t>
            </a:r>
          </a:p>
          <a:p>
            <a:endParaRPr lang="ru-RU" dirty="0"/>
          </a:p>
        </p:txBody>
      </p:sp>
      <p:pic>
        <p:nvPicPr>
          <p:cNvPr id="4" name="Picture 2" descr="&amp;Bcy;&amp;lcy;&amp;iecy;&amp;scy;&amp;tcy;&amp;y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3900" y="5891096"/>
            <a:ext cx="685799" cy="985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02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Bcy;&amp;lcy;&amp;iecy;&amp;scy;&amp;tcy;&amp;y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562600"/>
            <a:ext cx="923925" cy="108585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40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Bcy;&amp;lcy;&amp;iecy;&amp;scy;&amp;tcy;&amp;y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562600"/>
            <a:ext cx="923925" cy="108585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6762" y="2743200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 как часть речи.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990600"/>
            <a:ext cx="6400800" cy="46482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изученного в 5 классе.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133600" y="3810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&amp;Bcy;&amp;lcy;&amp;iecy;&amp;scy;&amp;tcy;&amp;y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562600"/>
            <a:ext cx="923925" cy="108585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4000" b="1" dirty="0" smtClean="0">
              <a:solidFill>
                <a:srgbClr val="CC0000"/>
              </a:solidFill>
            </a:endParaRPr>
          </a:p>
          <a:p>
            <a:endParaRPr lang="ru-RU" sz="4000" b="1" dirty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 — хлеб языка».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(Л. Успенский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Bcy;&amp;lcy;&amp;iecy;&amp;scy;&amp;tcy;&amp;y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562600"/>
            <a:ext cx="923925" cy="1085850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-повторить, что такое имя существительное;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-различать морфологические признаки  имени существительного;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-определять синтаксическую роль имени существительного;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-употреблять имена существительные в речи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Bcy;&amp;lcy;&amp;iecy;&amp;scy;&amp;tcy;&amp;y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562600"/>
            <a:ext cx="923925" cy="1085850"/>
          </a:xfrm>
          <a:prstGeom prst="rect">
            <a:avLst/>
          </a:prstGeom>
          <a:noFill/>
        </p:spPr>
      </p:pic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Г. Паустовский утверждал</a:t>
            </a:r>
            <a:r>
              <a:rPr lang="ru-RU" dirty="0"/>
              <a:t>: 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«Нет ничего такого в жизни и в нашем сознании, что нельзя было бы передать русским словом: звучание музыки, блеск красок, игру света, шум и тень садов, неясность сна, тяжкое громыхание грозы, детский шёпот и шорох морского гравия».</a:t>
            </a:r>
          </a:p>
        </p:txBody>
      </p:sp>
      <p:pic>
        <p:nvPicPr>
          <p:cNvPr id="28681" name="Picture 9" descr="image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1600200"/>
            <a:ext cx="2809875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Bcy;&amp;lcy;&amp;iecy;&amp;scy;&amp;tcy;&amp;y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562600"/>
            <a:ext cx="923925" cy="108585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же названия предметам дает имя существительное? 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живые существа: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девочка, ...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 природы: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гроза, ...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 общественной жизни: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митинг, ...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как предмет: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синь, ...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как предмет: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бег, ..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&amp;Bcy;&amp;lcy;&amp;iecy;&amp;scy;&amp;tcy;&amp;y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1050" y="5943600"/>
            <a:ext cx="600075" cy="704850"/>
          </a:xfrm>
          <a:prstGeom prst="rect">
            <a:avLst/>
          </a:prstGeom>
          <a:noFill/>
        </p:spPr>
      </p:pic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Афанасий Афанасьевич Фет 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66800"/>
            <a:ext cx="4038600" cy="4525963"/>
          </a:xfrm>
        </p:spPr>
        <p:txBody>
          <a:bodyPr/>
          <a:lstStyle/>
          <a:p>
            <a:r>
              <a:rPr lang="ru-RU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Шёпот, робкое дыханье,</a:t>
            </a:r>
          </a:p>
          <a:p>
            <a:r>
              <a:rPr lang="ru-RU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Трели соловья.</a:t>
            </a:r>
          </a:p>
          <a:p>
            <a:r>
              <a:rPr lang="ru-RU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Серебро и колыханье</a:t>
            </a:r>
          </a:p>
          <a:p>
            <a:r>
              <a:rPr lang="ru-RU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Сонного ручья.</a:t>
            </a:r>
          </a:p>
          <a:p>
            <a:r>
              <a:rPr lang="ru-RU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 ночной. Ночные тени,</a:t>
            </a:r>
          </a:p>
          <a:p>
            <a:r>
              <a:rPr lang="ru-RU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Тени без конца.</a:t>
            </a:r>
          </a:p>
          <a:p>
            <a:r>
              <a:rPr lang="ru-RU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волшебных изменений</a:t>
            </a:r>
          </a:p>
          <a:p>
            <a:r>
              <a:rPr lang="ru-RU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Милого лица.</a:t>
            </a:r>
          </a:p>
        </p:txBody>
      </p:sp>
      <p:pic>
        <p:nvPicPr>
          <p:cNvPr id="26633" name="Picture 9" descr="fet-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990600"/>
            <a:ext cx="31623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862</Words>
  <Application>Microsoft Office PowerPoint</Application>
  <PresentationFormat>Экран (4:3)</PresentationFormat>
  <Paragraphs>220</Paragraphs>
  <Slides>31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Verdana</vt:lpstr>
      <vt:lpstr>Оформление по умолчанию</vt:lpstr>
      <vt:lpstr>Буквенный диктант.</vt:lpstr>
      <vt:lpstr>ПРОВЕРЬ СЕБЯ!</vt:lpstr>
      <vt:lpstr>УГАДАЙ!</vt:lpstr>
      <vt:lpstr>   Имя существительное как часть речи. </vt:lpstr>
      <vt:lpstr>Презентация PowerPoint</vt:lpstr>
      <vt:lpstr>Цель урока: </vt:lpstr>
      <vt:lpstr>К. Г. Паустовский утверждал: </vt:lpstr>
      <vt:lpstr>Какие же названия предметам дает имя существительное? </vt:lpstr>
      <vt:lpstr>Афанасий Афанасьевич Фет </vt:lpstr>
      <vt:lpstr>Презентация PowerPoint</vt:lpstr>
      <vt:lpstr>Какие картины могут «нарисовать» существительные?</vt:lpstr>
      <vt:lpstr>Презентация PowerPoint</vt:lpstr>
      <vt:lpstr>Это интересно!!</vt:lpstr>
      <vt:lpstr>Презентация PowerPoint</vt:lpstr>
      <vt:lpstr>Презентация PowerPoint</vt:lpstr>
      <vt:lpstr>Постоянные признаки имени существительного</vt:lpstr>
      <vt:lpstr>Постоянные признаки существительного</vt:lpstr>
      <vt:lpstr>Имена собственные и нарицательные</vt:lpstr>
      <vt:lpstr>Постоянные признаки</vt:lpstr>
      <vt:lpstr>Род имен существительных.</vt:lpstr>
      <vt:lpstr> Постоянные признаки</vt:lpstr>
      <vt:lpstr>Склонение имён существительных.  </vt:lpstr>
      <vt:lpstr>Непостоянные признаки</vt:lpstr>
      <vt:lpstr>Число имён существительных.</vt:lpstr>
      <vt:lpstr>Синтаксическая роль</vt:lpstr>
      <vt:lpstr>Презентация PowerPoint</vt:lpstr>
      <vt:lpstr>Презентация PowerPoint</vt:lpstr>
      <vt:lpstr>Проверяем!</vt:lpstr>
      <vt:lpstr>Антидиктант</vt:lpstr>
      <vt:lpstr>Рефлексия </vt:lpstr>
      <vt:lpstr>Домашнее задание: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19</cp:revision>
  <cp:lastPrinted>1601-01-01T00:00:00Z</cp:lastPrinted>
  <dcterms:created xsi:type="dcterms:W3CDTF">1601-01-01T00:00:00Z</dcterms:created>
  <dcterms:modified xsi:type="dcterms:W3CDTF">2020-11-20T12:34:53Z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NXTAG2">
    <vt:lpwstr>0008004c030000000000010250300207f7000400038000</vt:lpwstr>
  </property>
</Properties>
</file>