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4" r:id="rId6"/>
    <p:sldId id="269" r:id="rId7"/>
    <p:sldId id="268" r:id="rId8"/>
    <p:sldId id="265" r:id="rId9"/>
    <p:sldId id="262" r:id="rId10"/>
    <p:sldId id="267" r:id="rId11"/>
    <p:sldId id="263" r:id="rId12"/>
    <p:sldId id="270" r:id="rId13"/>
    <p:sldId id="25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1074200" cy="357710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Влияние  познавательно-исследовательской деятельности на развитие речи ребенка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954591" y="6551054"/>
            <a:ext cx="503563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96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07" y="4752770"/>
            <a:ext cx="6619741" cy="1995760"/>
          </a:xfrm>
        </p:spPr>
        <p:txBody>
          <a:bodyPr>
            <a:normAutofit/>
          </a:bodyPr>
          <a:lstStyle/>
          <a:p>
            <a:r>
              <a:rPr lang="ru-RU" sz="2400" dirty="0"/>
              <a:t>Эмоциональное реагирование представляет собой способ понимания дошкольниками особенностей окружающего мира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0709" y="1097317"/>
            <a:ext cx="6147514" cy="4610636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66" y="328877"/>
            <a:ext cx="6248914" cy="4686686"/>
          </a:xfrm>
        </p:spPr>
      </p:pic>
      <p:pic>
        <p:nvPicPr>
          <p:cNvPr id="5" name="Объект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66" y="328878"/>
            <a:ext cx="6248914" cy="46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7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4791" y="5795493"/>
            <a:ext cx="6660893" cy="81709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Анализ полученных результатов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6639" y="1141153"/>
            <a:ext cx="6253062" cy="46897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" r="16095"/>
          <a:stretch/>
        </p:blipFill>
        <p:spPr>
          <a:xfrm>
            <a:off x="5589432" y="359521"/>
            <a:ext cx="6001554" cy="5357197"/>
          </a:xfrm>
        </p:spPr>
      </p:pic>
    </p:spTree>
    <p:extLst>
      <p:ext uri="{BB962C8B-B14F-4D97-AF65-F5344CB8AC3E}">
        <p14:creationId xmlns:p14="http://schemas.microsoft.com/office/powerpoint/2010/main" val="401127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43223" y="685800"/>
            <a:ext cx="5771367" cy="4774842"/>
          </a:xfrm>
        </p:spPr>
        <p:txBody>
          <a:bodyPr>
            <a:noAutofit/>
          </a:bodyPr>
          <a:lstStyle/>
          <a:p>
            <a:r>
              <a:rPr lang="ru-RU" sz="2800" dirty="0"/>
              <a:t>Совместное наблюдение за предметами и явлениями, обсуждение совместных действий и логических заключений, споры и обмен мнениями способствуют успешному развитию диалогической речи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9" y="273676"/>
            <a:ext cx="4706580" cy="627544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flipV="1">
            <a:off x="10742612" y="6632142"/>
            <a:ext cx="117197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29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799"/>
            <a:ext cx="10058400" cy="516120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Экспериментально – исследовательская деятельность позволяет: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/>
              <a:t> - обогатить, активизировать и актуализировать словарный запас детей;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- закрепить умение грамматически правильно строить предложения;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- ускорить формирование монологической и диалогической речи;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-  закрепить умение задавать вопросы, следить за логикой своего высказывания;</a:t>
            </a:r>
            <a:br>
              <a:rPr lang="ru-RU" sz="2400" dirty="0" smtClean="0"/>
            </a:br>
            <a:r>
              <a:rPr lang="ru-RU" sz="2400" dirty="0"/>
              <a:t> - сформировать умение строить доказательную речь, отстаивать свою точку зрения, согласовывая ее с </a:t>
            </a:r>
            <a:r>
              <a:rPr lang="ru-RU" sz="2400" dirty="0" smtClean="0"/>
              <a:t>другими.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51583" y="6489591"/>
            <a:ext cx="151863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233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03" y="2091861"/>
            <a:ext cx="9607639" cy="150706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6252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0349" y="685799"/>
            <a:ext cx="4893971" cy="3164983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Дошкольники – самый любопытный народ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8" r="8741"/>
          <a:stretch/>
        </p:blipFill>
        <p:spPr>
          <a:xfrm>
            <a:off x="184696" y="244699"/>
            <a:ext cx="6602470" cy="64420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1874319" y="6561070"/>
            <a:ext cx="1561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9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524" y="309094"/>
            <a:ext cx="5666704" cy="11848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Исследовательская деятельность: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6276" r="4750" b="13100"/>
          <a:stretch/>
        </p:blipFill>
        <p:spPr>
          <a:xfrm>
            <a:off x="509287" y="385930"/>
            <a:ext cx="4603625" cy="616417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898524" y="1493949"/>
            <a:ext cx="6027313" cy="5151550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chemeClr val="tx1"/>
                </a:solidFill>
              </a:rPr>
              <a:t>Деятельность, связанная с решением творческой, исследовательской задачи с заранее </a:t>
            </a:r>
            <a:r>
              <a:rPr lang="ru-RU" altLang="ru-RU" sz="2800" u="sng" dirty="0">
                <a:solidFill>
                  <a:schemeClr val="tx1"/>
                </a:solidFill>
              </a:rPr>
              <a:t>неизвестным решением.</a:t>
            </a:r>
            <a:br>
              <a:rPr lang="ru-RU" altLang="ru-RU" sz="2800" u="sng" dirty="0">
                <a:solidFill>
                  <a:schemeClr val="tx1"/>
                </a:solidFill>
              </a:rPr>
            </a:br>
            <a:r>
              <a:rPr lang="ru-RU" altLang="ru-RU" sz="24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chemeClr val="tx1"/>
                </a:solidFill>
              </a:rPr>
              <a:t>Исследовательская деятельность должна быть свободной, практически нерегламентированной какими-либо внешними установками, в ней больше места для импровизации.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5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21973"/>
            <a:ext cx="10623438" cy="1931830"/>
          </a:xfrm>
        </p:spPr>
        <p:txBody>
          <a:bodyPr/>
          <a:lstStyle/>
          <a:p>
            <a:r>
              <a:rPr lang="ru-RU" altLang="ru-RU" sz="4000" dirty="0">
                <a:solidFill>
                  <a:schemeClr val="accent2">
                    <a:lumMod val="50000"/>
                  </a:schemeClr>
                </a:solidFill>
              </a:rPr>
              <a:t>Структура </a:t>
            </a:r>
            <a:br>
              <a:rPr lang="ru-RU" alt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4000" dirty="0">
                <a:solidFill>
                  <a:schemeClr val="accent2">
                    <a:lumMod val="50000"/>
                  </a:schemeClr>
                </a:solidFill>
              </a:rPr>
              <a:t>исследовательской деятельности: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2253803"/>
            <a:ext cx="8535988" cy="374059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chemeClr val="tx1"/>
                </a:solidFill>
              </a:rPr>
              <a:t>Выделение и постановка проблемы (выбор темы исследования)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chemeClr val="tx1"/>
                </a:solidFill>
              </a:rPr>
              <a:t>Выдвижение гипотезы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chemeClr val="tx1"/>
                </a:solidFill>
              </a:rPr>
              <a:t>Поиск и предложение возможных вариантов решения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chemeClr val="tx1"/>
                </a:solidFill>
              </a:rPr>
              <a:t>Сбор материала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chemeClr val="tx1"/>
                </a:solidFill>
              </a:rPr>
              <a:t>Обобщение полученных данных</a:t>
            </a:r>
            <a:endParaRPr lang="en-US" altLang="ru-RU" sz="2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61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2626" y="685800"/>
            <a:ext cx="4443212" cy="35255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 первом этапе у дошкольников работает любознательность, их интерес к предметам и явлениям.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03" y="955333"/>
            <a:ext cx="6593982" cy="49454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72899" y="6671257"/>
            <a:ext cx="3657600" cy="9015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53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2777" y="437883"/>
            <a:ext cx="4520485" cy="4597756"/>
          </a:xfrm>
        </p:spPr>
        <p:txBody>
          <a:bodyPr>
            <a:noAutofit/>
          </a:bodyPr>
          <a:lstStyle/>
          <a:p>
            <a:r>
              <a:rPr lang="ru-RU" sz="2800" dirty="0"/>
              <a:t>Постановка познавательной задачи требует, чтобы она была принята детьми, интересна им, тогда они с увлечением вступят в обсуждение проблемы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8" y="730491"/>
            <a:ext cx="7086636" cy="53149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23809" y="6709893"/>
            <a:ext cx="1468191" cy="515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53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829" y="5924280"/>
            <a:ext cx="9569002" cy="695458"/>
          </a:xfrm>
        </p:spPr>
        <p:txBody>
          <a:bodyPr>
            <a:noAutofit/>
          </a:bodyPr>
          <a:lstStyle/>
          <a:p>
            <a:r>
              <a:rPr lang="ru-RU" sz="2800" dirty="0"/>
              <a:t>Следующий этап – выдвижение гипотез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9" y="321972"/>
            <a:ext cx="7598534" cy="56989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1372044" y="6619738"/>
            <a:ext cx="63269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79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" y="5512158"/>
            <a:ext cx="5975797" cy="134584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Третий этап – планирование предстоящей деятельности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4" y="369321"/>
            <a:ext cx="6359131" cy="476934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47" y="956256"/>
            <a:ext cx="6356238" cy="4767180"/>
          </a:xfrm>
        </p:spPr>
      </p:pic>
    </p:spTree>
    <p:extLst>
      <p:ext uri="{BB962C8B-B14F-4D97-AF65-F5344CB8AC3E}">
        <p14:creationId xmlns:p14="http://schemas.microsoft.com/office/powerpoint/2010/main" val="106072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309" y="5112913"/>
            <a:ext cx="7402691" cy="174508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Самый интересный для детей этап – проведение исследования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59" y="286554"/>
            <a:ext cx="6280598" cy="471044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" r="23656" b="1"/>
          <a:stretch/>
        </p:blipFill>
        <p:spPr>
          <a:xfrm>
            <a:off x="167424" y="180304"/>
            <a:ext cx="5331560" cy="5254581"/>
          </a:xfrm>
        </p:spPr>
      </p:pic>
    </p:spTree>
    <p:extLst>
      <p:ext uri="{BB962C8B-B14F-4D97-AF65-F5344CB8AC3E}">
        <p14:creationId xmlns:p14="http://schemas.microsoft.com/office/powerpoint/2010/main" val="212131033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626</TotalTime>
  <Words>155</Words>
  <Application>Microsoft Office PowerPoint</Application>
  <PresentationFormat>Широкоэкранный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Wingdings</vt:lpstr>
      <vt:lpstr>Wingdings 3</vt:lpstr>
      <vt:lpstr>Сектор</vt:lpstr>
      <vt:lpstr>Влияние  познавательно-исследовательской деятельности на развитие речи ребенка</vt:lpstr>
      <vt:lpstr>Дошкольники – самый любопытный народ!</vt:lpstr>
      <vt:lpstr>Исследовательская деятельность:</vt:lpstr>
      <vt:lpstr>Структура  исследовательской деятельности:</vt:lpstr>
      <vt:lpstr>На первом этапе у дошкольников работает любознательность, их интерес к предметам и явлениям. </vt:lpstr>
      <vt:lpstr>Постановка познавательной задачи требует, чтобы она была принята детьми, интересна им, тогда они с увлечением вступят в обсуждение проблемы</vt:lpstr>
      <vt:lpstr>Следующий этап – выдвижение гипотез</vt:lpstr>
      <vt:lpstr>Третий этап – планирование предстоящей деятельности</vt:lpstr>
      <vt:lpstr>Самый интересный для детей этап – проведение исследования</vt:lpstr>
      <vt:lpstr>Эмоциональное реагирование представляет собой способ понимания дошкольниками особенностей окружающего мира</vt:lpstr>
      <vt:lpstr>Анализ полученных результатов</vt:lpstr>
      <vt:lpstr>Совместное наблюдение за предметами и явлениями, обсуждение совместных действий и логических заключений, споры и обмен мнениями способствуют успешному развитию диалогической речи</vt:lpstr>
      <vt:lpstr>Экспериментально – исследовательская деятельность позволяет:   - обогатить, активизировать и актуализировать словарный запас детей;  - закрепить умение грамматически правильно строить предложения;  - ускорить формирование монологической и диалогической речи;  -  закрепить умение задавать вопросы, следить за логикой своего высказывания;  - сформировать умение строить доказательную речь, отстаивать свою точку зрения, согласовывая ее с другими.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 познавательно-исследовательской деятельности на развитие речи дошольника</dc:title>
  <dc:creator>Владимир</dc:creator>
  <cp:lastModifiedBy>Владимир</cp:lastModifiedBy>
  <cp:revision>36</cp:revision>
  <dcterms:created xsi:type="dcterms:W3CDTF">2018-03-04T14:12:40Z</dcterms:created>
  <dcterms:modified xsi:type="dcterms:W3CDTF">2018-05-19T21:47:33Z</dcterms:modified>
</cp:coreProperties>
</file>