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310" r:id="rId3"/>
    <p:sldId id="311" r:id="rId4"/>
    <p:sldId id="256" r:id="rId5"/>
    <p:sldId id="257" r:id="rId6"/>
    <p:sldId id="258" r:id="rId7"/>
    <p:sldId id="31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308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252-15F8-4890-9C90-502D7EABEE6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5.xml"/><Relationship Id="rId12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6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B14402-4FDC-6DA0-FC34-F7FAD319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84435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283" y="18158"/>
            <a:ext cx="68407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Решите кроссворд «Антонимы»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485" y="4437112"/>
            <a:ext cx="767635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</a:rPr>
              <a:t>1.Ночь      2.Друзья    3.Умный   4.Поздно  5.Слепой        6. Длинный    7.Финиш      8.Трус 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                                   9. Узкий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574" y="5996567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C395FD-CF2E-3806-70A2-F998F0E9A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7" y="646281"/>
            <a:ext cx="8527533" cy="335324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A51EFB8-057E-CBF2-DA7C-F7C809A2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8" y="176776"/>
            <a:ext cx="7698432" cy="59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3" y="238057"/>
            <a:ext cx="816940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Составьте словосочетания со словами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0422" y="908720"/>
            <a:ext cx="4536504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Примерные ответы: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крепкий кофе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густой шампунь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кружевной тюль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сладкая карамель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серая мышь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вкусный картофель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913" y="6062373"/>
            <a:ext cx="2722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16416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F16D7-62B8-03D4-D9B4-11BE1BA53DC5}"/>
              </a:ext>
            </a:extLst>
          </p:cNvPr>
          <p:cNvSpPr txBox="1"/>
          <p:nvPr/>
        </p:nvSpPr>
        <p:spPr>
          <a:xfrm>
            <a:off x="395536" y="1340768"/>
            <a:ext cx="2940434" cy="21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КОФЕ _____________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ШАМПУНЬ________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ТЮЛЬ   ____________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КАРАМЕЛЬ ________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МЫШЬ ____________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КАРТОФЕЛЬ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2971"/>
            <a:ext cx="712879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Конкурс капитанов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Распутай паутину, прочитай загадку и дай правильный ответ.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5596115"/>
            <a:ext cx="5054084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0070C0"/>
                </a:solidFill>
              </a:rPr>
              <a:t>Не рыбак, а сети расставляет.                  (Паук)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5896293"/>
            <a:ext cx="21238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://&amp;kcy;&amp;acy;&amp;rcy;&amp;tcy;&amp;icy;&amp;ncy;&amp;kcy;&amp;icy;.cc/img/7/6/1/76170.jpg"/>
          <p:cNvSpPr>
            <a:spLocks noChangeAspect="1" noChangeArrowheads="1"/>
          </p:cNvSpPr>
          <p:nvPr/>
        </p:nvSpPr>
        <p:spPr bwMode="auto">
          <a:xfrm>
            <a:off x="155575" y="-3048000"/>
            <a:ext cx="84677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&amp;kcy;&amp;acy;&amp;rcy;&amp;tcy;&amp;icy;&amp;ncy;&amp;kcy;&amp;icy;.cc/img/7/6/1/76170.jpg"/>
          <p:cNvSpPr>
            <a:spLocks noChangeAspect="1" noChangeArrowheads="1"/>
          </p:cNvSpPr>
          <p:nvPr/>
        </p:nvSpPr>
        <p:spPr bwMode="auto">
          <a:xfrm>
            <a:off x="307975" y="-2895600"/>
            <a:ext cx="84677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&amp;kcy;&amp;acy;&amp;rcy;&amp;tcy;&amp;icy;&amp;ncy;&amp;kcy;&amp;icy;.cc/img/7/6/1/76170.jpg"/>
          <p:cNvSpPr>
            <a:spLocks noChangeAspect="1" noChangeArrowheads="1"/>
          </p:cNvSpPr>
          <p:nvPr/>
        </p:nvSpPr>
        <p:spPr bwMode="auto">
          <a:xfrm>
            <a:off x="460375" y="-2743200"/>
            <a:ext cx="84677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BB0424C-A50B-C01F-E0CF-52869661C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15277" r="18283" b="15279"/>
          <a:stretch>
            <a:fillRect/>
          </a:stretch>
        </p:blipFill>
        <p:spPr bwMode="auto">
          <a:xfrm>
            <a:off x="971600" y="1569634"/>
            <a:ext cx="3894612" cy="392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374638-02B2-925A-D9A8-36F683F54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31800" r="27951" b="17800"/>
          <a:stretch/>
        </p:blipFill>
        <p:spPr bwMode="auto">
          <a:xfrm>
            <a:off x="5261513" y="2313831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003" y="208032"/>
            <a:ext cx="772613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Восстанови пословицы и поговорки, вставив на месте пропуска нужные слова.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5607435"/>
            <a:ext cx="436854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Матушка, отмерь, воин, пригодился, зубы.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512" y="6084489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C7787-918F-EC0A-D445-9A534960C7A2}"/>
              </a:ext>
            </a:extLst>
          </p:cNvPr>
          <p:cNvSpPr txBox="1"/>
          <p:nvPr/>
        </p:nvSpPr>
        <p:spPr>
          <a:xfrm>
            <a:off x="539552" y="1466924"/>
            <a:ext cx="7128792" cy="216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 роднее дружка, чем родная _______________.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 раз _________________, один  отрежь.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 в поле не ___________.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родился - там и ________________.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Дарёному коню в  __________ не смотрят. 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1390" y="188640"/>
            <a:ext cx="733592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Исправьте ошибки, где необходимо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8162" y="1351953"/>
            <a:ext cx="410445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надел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ароматный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клади, положи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их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6063622"/>
            <a:ext cx="2448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E3754-F3DA-AE88-0148-1F68390E3669}"/>
              </a:ext>
            </a:extLst>
          </p:cNvPr>
          <p:cNvSpPr txBox="1"/>
          <p:nvPr/>
        </p:nvSpPr>
        <p:spPr>
          <a:xfrm>
            <a:off x="395536" y="1348080"/>
            <a:ext cx="45720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 ОДЕЛ ШАПКУ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АРОМАТНОЕ КОФЕ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КАТЯ ОДЕЛА КУКЛУ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«ЛОЖИ И БЕЖИМ, А ТО ОПОЗДАЕМ»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ХОЧУ НАДЕВАТЬ ЭТУ КУРТКУ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«ИХНЯЯ СОБАКА  МЕНЯ  ЧУТЬ НЕ УКУСИЛА»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620" y="164719"/>
            <a:ext cx="75562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Расставь предложения в нужном порядке.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 Озаглавь текст.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Придумай по одному «тонкому» и «толстому» вопросу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1736" y="1866367"/>
            <a:ext cx="1027256" cy="39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2</a:t>
            </a: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5</a:t>
            </a: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1</a:t>
            </a: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3</a:t>
            </a: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4</a:t>
            </a: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774" y="6069035"/>
            <a:ext cx="3231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C6CCD-6C07-A8CD-9C0B-E27F91841034}"/>
              </a:ext>
            </a:extLst>
          </p:cNvPr>
          <p:cNvSpPr txBox="1"/>
          <p:nvPr/>
        </p:nvSpPr>
        <p:spPr>
          <a:xfrm>
            <a:off x="2068991" y="1866367"/>
            <a:ext cx="6336704" cy="387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Нет, столбы не гонялись за Гришкой.  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они налетели на его лоб.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Гришка боялся столбов.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 стояли как вкопанные.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вот Гришка гонял между столбами.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он налетел лбом на столб?  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5050223"/>
            <a:ext cx="266429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ДоговОр</a:t>
            </a:r>
            <a:r>
              <a:rPr lang="ru-RU" sz="2800" b="1" dirty="0">
                <a:solidFill>
                  <a:srgbClr val="0070C0"/>
                </a:solidFill>
              </a:rPr>
              <a:t>    </a:t>
            </a:r>
            <a:r>
              <a:rPr lang="ru-RU" sz="2800" b="1" dirty="0" err="1">
                <a:solidFill>
                  <a:srgbClr val="0070C0"/>
                </a:solidFill>
              </a:rPr>
              <a:t>досУг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щавЕль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16345"/>
            <a:ext cx="381642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Вопрос из интернета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1603" y="6091866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2EE743A-4A38-B7FF-048A-DC19604EE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2426" b="16279"/>
          <a:stretch/>
        </p:blipFill>
        <p:spPr bwMode="auto">
          <a:xfrm>
            <a:off x="407239" y="2494034"/>
            <a:ext cx="3848758" cy="22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6C0D2B9-661A-DF4A-A6C1-891914A23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" r="17971" b="10223"/>
          <a:stretch/>
        </p:blipFill>
        <p:spPr bwMode="auto">
          <a:xfrm>
            <a:off x="4954552" y="2531387"/>
            <a:ext cx="3816424" cy="22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>
            <a:extLst>
              <a:ext uri="{FF2B5EF4-FFF2-40B4-BE49-F238E27FC236}">
                <a16:creationId xmlns:a16="http://schemas.microsoft.com/office/drawing/2014/main" id="{943E25B1-74EE-7D92-64A7-E2A01886C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b="17668"/>
          <a:stretch/>
        </p:blipFill>
        <p:spPr bwMode="auto">
          <a:xfrm>
            <a:off x="2618752" y="4782979"/>
            <a:ext cx="3674696" cy="21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FD319F84-371C-7153-4A80-D830B55D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88813"/>
            <a:ext cx="234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E87A7C4-0689-EF8A-840B-510C121AD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2813"/>
            <a:ext cx="234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74028AA-831D-A45D-ED91-362508FC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82979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E5598E-FB93-70BF-B1D1-B7755DBC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" y="16345"/>
            <a:ext cx="4963611" cy="26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1194" y="150063"/>
            <a:ext cx="6428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Дерево впечатлений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CBCCBD9-46D5-F9BB-7154-461DC3002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4699" r="7476" b="18907"/>
          <a:stretch/>
        </p:blipFill>
        <p:spPr bwMode="auto">
          <a:xfrm>
            <a:off x="438976" y="1073393"/>
            <a:ext cx="79208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5185AD-D337-7DBF-B693-925E7974544D}"/>
              </a:ext>
            </a:extLst>
          </p:cNvPr>
          <p:cNvSpPr txBox="1"/>
          <p:nvPr/>
        </p:nvSpPr>
        <p:spPr>
          <a:xfrm>
            <a:off x="916394" y="5085184"/>
            <a:ext cx="18578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 легко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интересно</a:t>
            </a:r>
            <a:endParaRPr lang="ru-RU" sz="2400" dirty="0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A9411201-F99F-CBED-459E-42982221C3A6}"/>
              </a:ext>
            </a:extLst>
          </p:cNvPr>
          <p:cNvSpPr/>
          <p:nvPr/>
        </p:nvSpPr>
        <p:spPr>
          <a:xfrm>
            <a:off x="1571542" y="44577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8B59C528-E597-B0C9-15C3-5717D43AC036}"/>
              </a:ext>
            </a:extLst>
          </p:cNvPr>
          <p:cNvSpPr/>
          <p:nvPr/>
        </p:nvSpPr>
        <p:spPr>
          <a:xfrm>
            <a:off x="6878552" y="44778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EEAC1F64-DC8C-1D75-37A2-B8E8B299E169}"/>
              </a:ext>
            </a:extLst>
          </p:cNvPr>
          <p:cNvSpPr/>
          <p:nvPr/>
        </p:nvSpPr>
        <p:spPr>
          <a:xfrm>
            <a:off x="4217690" y="44577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7B1CE-96F2-D0DE-871F-F197B8842A5B}"/>
              </a:ext>
            </a:extLst>
          </p:cNvPr>
          <p:cNvSpPr txBox="1"/>
          <p:nvPr/>
        </p:nvSpPr>
        <p:spPr>
          <a:xfrm>
            <a:off x="3188740" y="5391419"/>
            <a:ext cx="26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 немного сложно, но интересно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D84A2-C646-CAEA-F331-58F9FE17AB0E}"/>
              </a:ext>
            </a:extLst>
          </p:cNvPr>
          <p:cNvSpPr txBox="1"/>
          <p:nvPr/>
        </p:nvSpPr>
        <p:spPr>
          <a:xfrm>
            <a:off x="6232527" y="5476407"/>
            <a:ext cx="1978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 сложно 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скучно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5719786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3C9015C-F2DB-2FA5-5B96-F7B5461B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0205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E7F8FE2-8C87-FAE9-6727-8DCBDB5E8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24967" r="19961" b="38319"/>
          <a:stretch/>
        </p:blipFill>
        <p:spPr bwMode="auto">
          <a:xfrm>
            <a:off x="395536" y="1621484"/>
            <a:ext cx="6480720" cy="241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0870B-E59C-697D-8B13-C0F7A31754F0}"/>
              </a:ext>
            </a:extLst>
          </p:cNvPr>
          <p:cNvSpPr txBox="1"/>
          <p:nvPr/>
        </p:nvSpPr>
        <p:spPr>
          <a:xfrm>
            <a:off x="2195736" y="735996"/>
            <a:ext cx="4341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+mj-lt"/>
              </a:rPr>
              <a:t>РАСШИФРУЙТЕ ТЕМУ ИГРЫ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39EE0-E7EB-290F-1290-97EF0560C4A8}"/>
              </a:ext>
            </a:extLst>
          </p:cNvPr>
          <p:cNvSpPr txBox="1"/>
          <p:nvPr/>
        </p:nvSpPr>
        <p:spPr>
          <a:xfrm>
            <a:off x="195641" y="4661901"/>
            <a:ext cx="8752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33         09, 15, 01, 32       18, 21, 19, 19, 12, 10, 11  !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5DBA310-90F3-C2CD-035A-2C073B0D6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49195"/>
            <a:ext cx="1988840" cy="23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1847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01BCC4-0EE9-68D5-B839-A22EEF6553DD}"/>
              </a:ext>
            </a:extLst>
          </p:cNvPr>
          <p:cNvSpPr txBox="1"/>
          <p:nvPr/>
        </p:nvSpPr>
        <p:spPr>
          <a:xfrm>
            <a:off x="899592" y="620688"/>
            <a:ext cx="753793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Тема:  «Я ЗНАЮ РУССКИЙ!»</a:t>
            </a:r>
          </a:p>
          <a:p>
            <a:pPr algn="just"/>
            <a:r>
              <a:rPr lang="ru-RU" sz="4400" dirty="0">
                <a:solidFill>
                  <a:srgbClr val="FF0000"/>
                </a:solidFill>
              </a:rPr>
              <a:t>Цель: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и показать свои знания по  русскому (родному) языку, на сколько правильна речь в общении.</a:t>
            </a: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План :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Выбираем капитана.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Крутим рулетку.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Готовим ответ в своей команде.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Отвечаем и сдаём карточки жюри.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Повторяем пункты 2-4.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Подводим итог.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Отмечаем настроение.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1041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9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8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2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3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4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3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5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4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81590" y="6118527"/>
            <a:ext cx="82809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Щелкайте по барабану на кружочек посередине. Меняющийся цвет кружочка  на красный  означает выпавший вопрос. Переход к вопросу  щелчком по красному кружочку.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6435" y="188640"/>
            <a:ext cx="835292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Поставьте ударение в словах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294" y="5589240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9324" y="3812295"/>
            <a:ext cx="5184576" cy="2042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dirty="0"/>
              <a:t>ЗАПЕРТА́, БА́НТЫ, БАЛОВА́ТЬСЯ, ША́РФЫ, МАГАЗИ́Н, СЛИ́ВОВЫЙ, ТО́РТЫ,  КРАСИ́ВЕЕ, ЭКСПЕ́РТ</a:t>
            </a:r>
          </a:p>
          <a:p>
            <a:pPr>
              <a:lnSpc>
                <a:spcPct val="115000"/>
              </a:lnSpc>
            </a:pPr>
            <a:r>
              <a:rPr lang="ru-RU" sz="2800" dirty="0"/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A30437E-1019-3FB0-DECE-F29A465ED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19350"/>
              </p:ext>
            </p:extLst>
          </p:nvPr>
        </p:nvGraphicFramePr>
        <p:xfrm>
          <a:off x="467544" y="1628801"/>
          <a:ext cx="7848872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4064190255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         </a:t>
                      </a:r>
                      <a:r>
                        <a:rPr lang="ru-RU" sz="2400" dirty="0">
                          <a:effectLst/>
                        </a:rPr>
                        <a:t>ЗАПЕРТА,  БАНТЫ, БАЛОВАТЬСЯ, ШАРФЫ, МАГАЗИН, СЛИВОВЫЙ, ТОРТЫ,  КРАСИВЕЕ, ЭКСПЕРТ.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94653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9816"/>
            <a:ext cx="85327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>
                <a:solidFill>
                  <a:schemeClr val="accent1"/>
                </a:solidFill>
              </a:rPr>
              <a:t>Прочитайте фразеологизмы и их значения. Установите соответствия с помощью линии.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E1213CA-BF60-8141-99C8-215DAF8B5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6522"/>
              </p:ext>
            </p:extLst>
          </p:nvPr>
        </p:nvGraphicFramePr>
        <p:xfrm>
          <a:off x="539552" y="1484784"/>
          <a:ext cx="8136904" cy="3608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693">
                  <a:extLst>
                    <a:ext uri="{9D8B030D-6E8A-4147-A177-3AD203B41FA5}">
                      <a16:colId xmlns:a16="http://schemas.microsoft.com/office/drawing/2014/main" val="2583921124"/>
                    </a:ext>
                  </a:extLst>
                </a:gridCol>
                <a:gridCol w="5346211">
                  <a:extLst>
                    <a:ext uri="{9D8B030D-6E8A-4147-A177-3AD203B41FA5}">
                      <a16:colId xmlns:a16="http://schemas.microsoft.com/office/drawing/2014/main" val="1483846772"/>
                    </a:ext>
                  </a:extLst>
                </a:gridCol>
              </a:tblGrid>
              <a:tr h="33541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Бабушка надвое сказала.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Заварить кашу.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Медвежья услуга.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И ухом не повёл.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Как с гуся вода.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Белая ворона.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Не проявил никакой реакции.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Совсем непохожий на других людей.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Непроверенная информация.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Услуга, приводящая к результату, противоположному ожидаемому.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Создать проблему.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Кому-либо что-либо абсолютно безразлично, всё нипочём.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92356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DFE19A-0177-459E-97B7-E0C58C62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9" y="1160748"/>
            <a:ext cx="876094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9317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889" y="207998"/>
            <a:ext cx="774836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Что в Чёрном Ящике?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7808" y="6128339"/>
            <a:ext cx="2663367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6128339"/>
            <a:ext cx="26432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Свёкла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4625E-28BD-DA83-A9BB-A690E843CBC3}"/>
              </a:ext>
            </a:extLst>
          </p:cNvPr>
          <p:cNvSpPr txBox="1"/>
          <p:nvPr/>
        </p:nvSpPr>
        <p:spPr>
          <a:xfrm>
            <a:off x="4783213" y="980728"/>
            <a:ext cx="39239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древнерусское слово,  заимствованное из греческого языка, где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seukla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форма множественного числа. Корнеплод, растение с толстыми корнями, которые богаты органическими веществами (сахаром, белками и т. п.), имеет красный корень, но не всегда. Бывает кормовой…..., сахарной…..</a:t>
            </a:r>
            <a:endParaRPr lang="ru-RU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33BB2EB-7A9E-58F8-9485-CFA2ACD35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7789" r="25000" b="16691"/>
          <a:stretch/>
        </p:blipFill>
        <p:spPr bwMode="auto">
          <a:xfrm>
            <a:off x="125760" y="980728"/>
            <a:ext cx="44462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06434"/>
            <a:ext cx="76763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Продолжи ряд синонимов.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7435" y="1066300"/>
            <a:ext cx="4176464" cy="32571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торопиться, мчаться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сырой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смелый, мужественный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сторожить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работа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6068817"/>
            <a:ext cx="2532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F1C94-1DD6-D8FC-3934-048642FFB5FD}"/>
              </a:ext>
            </a:extLst>
          </p:cNvPr>
          <p:cNvSpPr txBox="1"/>
          <p:nvPr/>
        </p:nvSpPr>
        <p:spPr>
          <a:xfrm>
            <a:off x="179512" y="1052736"/>
            <a:ext cx="4572000" cy="325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Бежать, спешить, …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Мокрый, влажный, …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Храбрый, отважный, …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Охранять, караулить, …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Труд, дело, …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659</Words>
  <Application>Microsoft Office PowerPoint</Application>
  <PresentationFormat>Экран (4:3)</PresentationFormat>
  <Paragraphs>139</Paragraphs>
  <Slides>19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Мария Бояринцева</cp:lastModifiedBy>
  <cp:revision>400</cp:revision>
  <dcterms:created xsi:type="dcterms:W3CDTF">2010-02-14T08:29:43Z</dcterms:created>
  <dcterms:modified xsi:type="dcterms:W3CDTF">2023-03-31T19:28:24Z</dcterms:modified>
</cp:coreProperties>
</file>