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61" r:id="rId2"/>
    <p:sldId id="256" r:id="rId3"/>
    <p:sldId id="257" r:id="rId4"/>
    <p:sldId id="259" r:id="rId5"/>
    <p:sldId id="260" r:id="rId6"/>
    <p:sldId id="262" r:id="rId7"/>
    <p:sldId id="263" r:id="rId8"/>
    <p:sldId id="265" r:id="rId9"/>
    <p:sldId id="266" r:id="rId10"/>
    <p:sldId id="267" r:id="rId11"/>
    <p:sldId id="268" r:id="rId12"/>
    <p:sldId id="269" r:id="rId13"/>
    <p:sldId id="270" r:id="rId14"/>
    <p:sldId id="271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6013" autoAdjust="0"/>
    <p:restoredTop sz="94660"/>
  </p:normalViewPr>
  <p:slideViewPr>
    <p:cSldViewPr snapToGrid="0">
      <p:cViewPr>
        <p:scale>
          <a:sx n="40" d="100"/>
          <a:sy n="40" d="100"/>
        </p:scale>
        <p:origin x="-1848" y="-82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8/24/2021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gif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image" Target="../media/image12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Решите ребус</a:t>
            </a:r>
            <a:r>
              <a:rPr lang="ru-RU" dirty="0" smtClean="0"/>
              <a:t> </a:t>
            </a:r>
            <a:endParaRPr lang="ru-RU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5" name="Рисунок 4" descr="ребусы"/>
          <p:cNvPicPr/>
          <p:nvPr/>
        </p:nvPicPr>
        <p:blipFill>
          <a:blip r:embed="rId2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1013012" y="1871384"/>
            <a:ext cx="137160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ребусы"/>
          <p:cNvPicPr/>
          <p:nvPr/>
        </p:nvPicPr>
        <p:blipFill>
          <a:blip r:embed="rId3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2760719" y="1804147"/>
            <a:ext cx="1426210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ребусы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075349" y="1898276"/>
            <a:ext cx="23939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ребусы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4662973" y="1889312"/>
            <a:ext cx="23939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ребусы"/>
          <p:cNvPicPr/>
          <p:nvPr/>
        </p:nvPicPr>
        <p:blipFill>
          <a:blip r:embed="rId4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5451867" y="1911723"/>
            <a:ext cx="23939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 descr="ребусы"/>
          <p:cNvPicPr/>
          <p:nvPr/>
        </p:nvPicPr>
        <p:blipFill>
          <a:blip r:embed="rId5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331827" y="1804147"/>
            <a:ext cx="1491615" cy="190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ребусы"/>
          <p:cNvPicPr/>
          <p:nvPr/>
        </p:nvPicPr>
        <p:blipFill>
          <a:blip r:embed="rId6">
            <a:extLst>
              <a:ext uri="{28A0092B-C50C-407E-A947-70E740481C1C}">
                <a14:useLocalDpi xmlns:lc="http://schemas.openxmlformats.org/drawingml/2006/lockedCanvas" xmlns:pic="http://schemas.openxmlformats.org/drawingml/2006/picture" xmlns:a14="http://schemas.microsoft.com/office/drawing/2010/main" xmlns:wps="http://schemas.microsoft.com/office/word/2010/wordprocessingShape" xmlns:wne="http://schemas.microsoft.com/office/word/2006/wordml" xmlns:wpi="http://schemas.microsoft.com/office/word/2010/wordprocessingInk" xmlns:wpg="http://schemas.microsoft.com/office/word/2010/wordprocessingGroup" xmlns:w15="http://schemas.microsoft.com/office/word/2012/wordml" xmlns:w14="http://schemas.microsoft.com/office/word/2010/wordml" xmlns:w="http://schemas.openxmlformats.org/wordprocessingml/2006/main" xmlns:w10="urn:schemas-microsoft-com:office:word" xmlns:wp="http://schemas.openxmlformats.org/drawingml/2006/wordprocessingDrawing" xmlns:wp14="http://schemas.microsoft.com/office/word/2010/wordprocessingDrawing" xmlns:v="urn:schemas-microsoft-com:vml" xmlns:m="http://schemas.openxmlformats.org/officeDocument/2006/math" xmlns:o="urn:schemas-microsoft-com:office:office" xmlns:mc="http://schemas.openxmlformats.org/markup-compatibility/2006" xmlns:wpc="http://schemas.microsoft.com/office/word/2010/wordprocessingCanvas" xmlns="" val="0"/>
              </a:ext>
            </a:extLst>
          </a:blip>
          <a:srcRect/>
          <a:stretch>
            <a:fillRect/>
          </a:stretch>
        </p:blipFill>
        <p:spPr bwMode="auto">
          <a:xfrm>
            <a:off x="6575612" y="3931024"/>
            <a:ext cx="743659" cy="358588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Прямоугольник 17"/>
          <p:cNvSpPr/>
          <p:nvPr/>
        </p:nvSpPr>
        <p:spPr>
          <a:xfrm>
            <a:off x="7516906" y="3711388"/>
            <a:ext cx="10623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strike="sngStrike" dirty="0" smtClean="0"/>
              <a:t> 3 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4798514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картинки мусо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875128" y="721896"/>
            <a:ext cx="4546977" cy="44998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029201" y="2550695"/>
            <a:ext cx="2454442" cy="105878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" name="Рисунок 6" descr="картинки мусор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010" y="697832"/>
            <a:ext cx="3657600" cy="4427621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1203158" y="1058779"/>
            <a:ext cx="2045368" cy="962526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1138989" y="3657600"/>
            <a:ext cx="2109537" cy="10587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Рисунок 9" descr="картинки мусо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51096" y="721896"/>
            <a:ext cx="4884820" cy="452387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" name="Прямоугольник 10"/>
          <p:cNvSpPr/>
          <p:nvPr/>
        </p:nvSpPr>
        <p:spPr>
          <a:xfrm>
            <a:off x="6737683" y="938462"/>
            <a:ext cx="2887579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5919538" y="4042611"/>
            <a:ext cx="4572000" cy="96252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мусор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19109" y="1123490"/>
            <a:ext cx="3440070" cy="395383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картинки мусор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99338" y="1106905"/>
            <a:ext cx="4170303" cy="399448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034717" y="3922294"/>
            <a:ext cx="3056020" cy="9144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6930190" y="4307304"/>
            <a:ext cx="1564106" cy="601579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картинки мусор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580" y="745956"/>
            <a:ext cx="3633536" cy="421105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Рисунок 4" descr="http://rosmusor.info/originals/315_origina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82064" y="794084"/>
            <a:ext cx="3801979" cy="404261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88168" y="3441032"/>
            <a:ext cx="1660358" cy="101065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7267075" y="4138862"/>
            <a:ext cx="3224462" cy="62564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800853" y="423862"/>
            <a:ext cx="4148137" cy="947737"/>
          </a:xfrm>
          <a:prstGeom prst="rect">
            <a:avLst/>
          </a:prstGeom>
          <a:solidFill>
            <a:srgbClr val="7B7B7B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РЕБЁНОК НА ЭТО СПОСОБЕН!</a:t>
            </a:r>
            <a: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  <a:t/>
            </a:r>
            <a:br>
              <a:rPr kumimoji="0" lang="ru-RU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Arial" pitchFamily="34" charset="0"/>
              </a:rPr>
            </a:br>
            <a:r>
              <a:rPr kumimoji="0" lang="ru-RU" sz="3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А ТЫ ?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8783052" y="794084"/>
            <a:ext cx="2382253" cy="178067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914400" fontAlgn="base">
              <a:spcBef>
                <a:spcPct val="0"/>
              </a:spcBef>
              <a:spcAft>
                <a:spcPct val="0"/>
              </a:spcAft>
            </a:pPr>
            <a:endParaRPr lang="ru-RU" sz="1200" dirty="0" smtClean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8" name="Rectangle 4"/>
          <p:cNvSpPr>
            <a:spLocks noChangeArrowheads="1"/>
          </p:cNvSpPr>
          <p:nvPr/>
        </p:nvSpPr>
        <p:spPr bwMode="auto">
          <a:xfrm>
            <a:off x="8710862" y="1251285"/>
            <a:ext cx="2598821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НА МУСОРЕ</a:t>
            </a:r>
            <a:endParaRPr kumimoji="0" lang="ru-RU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Д Е Р Е В Ь Я</a:t>
            </a:r>
            <a:endParaRPr kumimoji="0" lang="ru-RU" sz="2000" b="1" i="0" u="none" strike="noStrike" cap="none" normalizeH="0" baseline="0" dirty="0" smtClean="0">
              <a:ln>
                <a:noFill/>
              </a:ln>
              <a:solidFill>
                <a:srgbClr val="FF0000"/>
              </a:solidFill>
              <a:effectLst/>
              <a:latin typeface="Arial" pitchFamily="34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НЕ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 РАСТУТ</a:t>
            </a:r>
            <a:r>
              <a:rPr kumimoji="0" 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519195" y="2721894"/>
            <a:ext cx="1917700" cy="71913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ПОЗАБОТИМСЯ О МУСОРЕ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4012698" y="3552408"/>
            <a:ext cx="3003550" cy="827087"/>
          </a:xfrm>
          <a:prstGeom prst="rect">
            <a:avLst/>
          </a:prstGeom>
          <a:solidFill>
            <a:srgbClr val="4F81BD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4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МУСОР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1" name="Rectangle 7"/>
          <p:cNvSpPr>
            <a:spLocks noChangeArrowheads="1"/>
          </p:cNvSpPr>
          <p:nvPr/>
        </p:nvSpPr>
        <p:spPr bwMode="auto">
          <a:xfrm>
            <a:off x="7099552" y="3044909"/>
            <a:ext cx="4735512" cy="925512"/>
          </a:xfrm>
          <a:prstGeom prst="rect">
            <a:avLst/>
          </a:prstGeom>
          <a:solidFill>
            <a:srgbClr val="5B9BD5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36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cs typeface="Arial" pitchFamily="34" charset="0"/>
              </a:rPr>
              <a:t>В КОРЗИНУ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1" name="Рисунок 10" descr="картинки мусор"/>
          <p:cNvPicPr/>
          <p:nvPr/>
        </p:nvPicPr>
        <p:blipFill>
          <a:blip r:embed="rId2"/>
          <a:srcRect t="76190"/>
          <a:stretch>
            <a:fillRect/>
          </a:stretch>
        </p:blipFill>
        <p:spPr bwMode="auto">
          <a:xfrm>
            <a:off x="3505983" y="5113813"/>
            <a:ext cx="4811848" cy="1154248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032" name="Rectangle 8"/>
          <p:cNvSpPr>
            <a:spLocks noChangeArrowheads="1"/>
          </p:cNvSpPr>
          <p:nvPr/>
        </p:nvSpPr>
        <p:spPr bwMode="auto">
          <a:xfrm>
            <a:off x="6316579" y="1544220"/>
            <a:ext cx="2297113" cy="1006475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ЗАГАДИЛ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1600" b="1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ДОМ СВОЙ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3" name="Rectangle 9"/>
          <p:cNvSpPr>
            <a:spLocks noChangeArrowheads="1"/>
          </p:cNvSpPr>
          <p:nvPr/>
        </p:nvSpPr>
        <p:spPr bwMode="auto">
          <a:xfrm>
            <a:off x="5848267" y="329950"/>
            <a:ext cx="2373312" cy="1017587"/>
          </a:xfrm>
          <a:prstGeom prst="rect">
            <a:avLst/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smtClean="0">
                <a:ln>
                  <a:noFill/>
                </a:ln>
                <a:solidFill>
                  <a:srgbClr val="E36C0A"/>
                </a:solidFill>
                <a:effectLst/>
                <a:latin typeface="Calibri" pitchFamily="34" charset="0"/>
                <a:cs typeface="Arial" pitchFamily="34" charset="0"/>
              </a:rPr>
              <a:t>НЕ ЗАГРЯЗНЯЙ ЧУЖОЙ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4" name="Rectangle 10"/>
          <p:cNvSpPr>
            <a:spLocks noChangeArrowheads="1"/>
          </p:cNvSpPr>
          <p:nvPr/>
        </p:nvSpPr>
        <p:spPr bwMode="auto">
          <a:xfrm>
            <a:off x="2710781" y="2088900"/>
            <a:ext cx="2679700" cy="1087437"/>
          </a:xfrm>
          <a:prstGeom prst="rect">
            <a:avLst/>
          </a:prstGeom>
          <a:solidFill>
            <a:srgbClr val="FF00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endParaRPr kumimoji="0" lang="ru-RU" sz="1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ts val="1000"/>
              </a:spcAft>
              <a:buClrTx/>
              <a:buSzTx/>
              <a:buFontTx/>
              <a:buNone/>
              <a:tabLst/>
            </a:pPr>
            <a:r>
              <a:rPr kumimoji="0" lang="ru-RU" sz="2200" b="1" i="0" u="none" strike="noStrike" cap="none" normalizeH="0" baseline="0" smtClean="0">
                <a:ln>
                  <a:noFill/>
                </a:ln>
                <a:solidFill>
                  <a:srgbClr val="FFFFFF"/>
                </a:solidFill>
                <a:effectLst/>
                <a:latin typeface="Calibri" pitchFamily="34" charset="0"/>
                <a:cs typeface="Arial" pitchFamily="34" charset="0"/>
              </a:rPr>
              <a:t>КОГДА ЧИСТО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60763" y="124630"/>
            <a:ext cx="7766936" cy="1646302"/>
          </a:xfrm>
        </p:spPr>
        <p:txBody>
          <a:bodyPr/>
          <a:lstStyle/>
          <a:p>
            <a:pPr algn="ctr"/>
            <a:r>
              <a:rPr lang="ru-RU" dirty="0" smtClean="0"/>
              <a:t>экология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0491" y="1770932"/>
            <a:ext cx="7766936" cy="10968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http://www.vseznaika.org/wp-content/uploads/2014/03/pic-000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2282" y="1776549"/>
            <a:ext cx="6616331" cy="372804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4848828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60795" cy="466165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4098" name="Picture 2" descr="http://kbrinfo.ru/sites/default/files/field/image/142_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6939" y="525463"/>
            <a:ext cx="3149493" cy="2110161"/>
          </a:xfrm>
          <a:prstGeom prst="rect">
            <a:avLst/>
          </a:prstGeom>
          <a:noFill/>
        </p:spPr>
      </p:pic>
      <p:pic>
        <p:nvPicPr>
          <p:cNvPr id="5" name="Picture 2" descr="http://images.myshared.ru/18/1257347/slide_28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32412" y="533776"/>
            <a:ext cx="2882680" cy="2162010"/>
          </a:xfrm>
          <a:prstGeom prst="rect">
            <a:avLst/>
          </a:prstGeom>
          <a:noFill/>
        </p:spPr>
      </p:pic>
      <p:pic>
        <p:nvPicPr>
          <p:cNvPr id="4100" name="Picture 4" descr="http://img-fotki.yandex.ru/get/6110/8055140.2/0_acedb_a8e44371_ori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219251" y="594939"/>
            <a:ext cx="3242561" cy="2161708"/>
          </a:xfrm>
          <a:prstGeom prst="rect">
            <a:avLst/>
          </a:prstGeom>
          <a:noFill/>
        </p:spPr>
      </p:pic>
      <p:pic>
        <p:nvPicPr>
          <p:cNvPr id="4104" name="Picture 8" descr="http://www.skanaa.com/assets/images/news/20151024/562b6ae8a81bb7c64c8b456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84094" y="3155766"/>
            <a:ext cx="3865464" cy="2142375"/>
          </a:xfrm>
          <a:prstGeom prst="rect">
            <a:avLst/>
          </a:prstGeom>
          <a:noFill/>
        </p:spPr>
      </p:pic>
      <p:pic>
        <p:nvPicPr>
          <p:cNvPr id="4106" name="Picture 10" descr="http://detsad9ksl.ru/wp-content/uploads/2017/02/9654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31658" y="3146612"/>
            <a:ext cx="3597048" cy="2232211"/>
          </a:xfrm>
          <a:prstGeom prst="rect">
            <a:avLst/>
          </a:prstGeom>
          <a:noFill/>
        </p:spPr>
      </p:pic>
      <p:pic>
        <p:nvPicPr>
          <p:cNvPr id="4108" name="Picture 12" descr="http://apikabu.ru/img_n/2012-03_5/em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8346204" y="3173505"/>
            <a:ext cx="2994212" cy="2245659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698377" y="549941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</a:rPr>
              <a:t> И это только малая часть того вреда, что способен принести человек !!!</a:t>
            </a:r>
            <a:endParaRPr lang="ru-RU" dirty="0">
              <a:solidFill>
                <a:schemeClr val="accent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14857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4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4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609600"/>
            <a:ext cx="11021607" cy="1219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Очень важно проведения экологических мероприятий  и воспитывать экологическую культуру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77334" y="3281082"/>
            <a:ext cx="10604748" cy="244736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2" name="Picture 4" descr="http://www.shatura.ru/files/2013/06/IMG_892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91753" y="2030505"/>
            <a:ext cx="4921624" cy="3361765"/>
          </a:xfrm>
          <a:prstGeom prst="rect">
            <a:avLst/>
          </a:prstGeom>
          <a:noFill/>
        </p:spPr>
      </p:pic>
      <p:pic>
        <p:nvPicPr>
          <p:cNvPr id="2054" name="Picture 6" descr="http://podolskrn.ru/files/%D0%9C%D0%A3%D0%9A%20%D0%A1%D0%94%D0%9A%20%D0%9C%D0%BE%D0%BB%D0%BE%D0%B4%D1%91%D0%B6%D0%BD%D1%8B%D0%B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98538" y="2003612"/>
            <a:ext cx="4589930" cy="344244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03179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735106"/>
          </a:xfrm>
        </p:spPr>
        <p:txBody>
          <a:bodyPr/>
          <a:lstStyle/>
          <a:p>
            <a:pPr algn="ctr"/>
            <a:r>
              <a:rPr lang="ru-RU" b="1" dirty="0" smtClean="0"/>
              <a:t>ПОДЕЛКИ ИЗ ГАЗЕТ</a:t>
            </a:r>
            <a:endParaRPr lang="ru-RU" b="1" dirty="0"/>
          </a:p>
        </p:txBody>
      </p:sp>
      <p:pic>
        <p:nvPicPr>
          <p:cNvPr id="4" name="Содержимое 3" descr="http://koffkindom.ru/wp-content/uploads/2016/09/vaza-cvetok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31976" y="1447895"/>
            <a:ext cx="2910471" cy="1954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661172" y="1494865"/>
            <a:ext cx="2900993" cy="1974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Идеи для творчества. Плетение из бумаги и газет."/>
          <p:cNvPicPr/>
          <p:nvPr/>
        </p:nvPicPr>
        <p:blipFill>
          <a:blip r:embed="rId4"/>
          <a:srcRect b="72515"/>
          <a:stretch>
            <a:fillRect/>
          </a:stretch>
        </p:blipFill>
        <p:spPr bwMode="auto">
          <a:xfrm>
            <a:off x="7013521" y="1492624"/>
            <a:ext cx="1431231" cy="20727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Идеи для творчества. Плетение из бумаги и газет."/>
          <p:cNvPicPr/>
          <p:nvPr/>
        </p:nvPicPr>
        <p:blipFill>
          <a:blip r:embed="rId4"/>
          <a:srcRect t="68200" b="15581"/>
          <a:stretch>
            <a:fillRect/>
          </a:stretch>
        </p:blipFill>
        <p:spPr bwMode="auto">
          <a:xfrm>
            <a:off x="688602" y="3813522"/>
            <a:ext cx="1879786" cy="18880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Чайный столик №2 | Страна Мастеров"/>
          <p:cNvPicPr/>
          <p:nvPr/>
        </p:nvPicPr>
        <p:blipFill>
          <a:blip r:embed="rId5"/>
          <a:srcRect t="79348"/>
          <a:stretch>
            <a:fillRect/>
          </a:stretch>
        </p:blipFill>
        <p:spPr bwMode="auto">
          <a:xfrm>
            <a:off x="3371610" y="3878196"/>
            <a:ext cx="2060122" cy="22751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790713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ОТКРЫТКИ ИЗ ГАЗЕТ</a:t>
            </a:r>
            <a:endParaRPr lang="ru-RU" b="1" dirty="0"/>
          </a:p>
        </p:txBody>
      </p:sp>
      <p:pic>
        <p:nvPicPr>
          <p:cNvPr id="4" name="Содержимое 3" descr="https://www.mastera-rukodeliya.ru/images/stories/skrap/antikrizisnti-kreativ/1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43904" y="2026117"/>
            <a:ext cx="2321272" cy="2720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cs14110.vk.me/c424522/v424522970/110b/Rg-bZBOi3Y4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97188" y="1990164"/>
            <a:ext cx="2780361" cy="24339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img2.searchmasterclass.net/uploads/posts/2013-06-12/image_6037431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75255" y="2029118"/>
            <a:ext cx="2967239" cy="24218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3437689_df_customghydrangea (500x625, 82Kb)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423443" y="443754"/>
            <a:ext cx="5411275" cy="601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Изготовление бабочки из геометрических фигур</a:t>
            </a:r>
            <a:endParaRPr lang="ru-RU" dirty="0"/>
          </a:p>
        </p:txBody>
      </p:sp>
      <p:pic>
        <p:nvPicPr>
          <p:cNvPr id="4" name="Содержимое 3" descr="http://svoimi-rukami-club.ru/upload/image/2014/12/podelka-iz-gazety-9945.jpg.prev.jpg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25642" y="2093495"/>
            <a:ext cx="4767472" cy="2741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Содержимое 3" descr="Оригами схемы для начинающих - складываем гармошкой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4153" y="4355432"/>
            <a:ext cx="4249194" cy="21097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eumeyka.ru/wp-content/uploads/2012/06/29-4_samodel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58396" y="649705"/>
            <a:ext cx="2698426" cy="23247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seumeyka.ru/wp-content/uploads/2012/06/29-5_samodelk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8058225" y="2465019"/>
            <a:ext cx="2120492" cy="15294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http://vseumeyka.ru/wp-content/uploads/2012/06/29-6_samodelki.jp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9512717" y="3585411"/>
            <a:ext cx="2679283" cy="19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Оригами схемы для начинающих - складываем гармошкой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04069" y="490653"/>
            <a:ext cx="5641336" cy="3712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Рисунок 4" descr="http://vseumeyka.ru/wp-content/uploads/2012/06/29-4_samodelki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744985" y="491350"/>
            <a:ext cx="3160907" cy="2675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vseumeyka.ru/wp-content/uploads/2012/06/29-5_samodelki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33171" y="3355355"/>
            <a:ext cx="3122341" cy="228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://vseumeyka.ru/wp-content/uploads/2012/06/29-6_samodelki.jp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373980" y="4090737"/>
            <a:ext cx="2679283" cy="1973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Грань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372</TotalTime>
  <Words>67</Words>
  <Application>Microsoft Office PowerPoint</Application>
  <PresentationFormat>Произвольный</PresentationFormat>
  <Paragraphs>20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Грань</vt:lpstr>
      <vt:lpstr>Решите ребус </vt:lpstr>
      <vt:lpstr>экология</vt:lpstr>
      <vt:lpstr>Слайд 3</vt:lpstr>
      <vt:lpstr>Очень важно проведения экологических мероприятий  и воспитывать экологическую культуру </vt:lpstr>
      <vt:lpstr>ПОДЕЛКИ ИЗ ГАЗЕТ</vt:lpstr>
      <vt:lpstr>ОТКРЫТКИ ИЗ ГАЗЕТ</vt:lpstr>
      <vt:lpstr>Слайд 7</vt:lpstr>
      <vt:lpstr>Изготовление бабочки из геометрических фигур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экология</dc:title>
  <dc:creator>Учитель</dc:creator>
  <cp:lastModifiedBy>Галина</cp:lastModifiedBy>
  <cp:revision>39</cp:revision>
  <dcterms:created xsi:type="dcterms:W3CDTF">2017-03-24T09:39:31Z</dcterms:created>
  <dcterms:modified xsi:type="dcterms:W3CDTF">2021-08-24T14:59:22Z</dcterms:modified>
</cp:coreProperties>
</file>