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7/9/2022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7/9/2022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7/9/2022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7/9/2022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7/9/2022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7/9/2022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7/9/2022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7/9/2022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7/9/2022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7/9/2022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7/9/2022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7/9/2022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7/9/2022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7/9/2022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7/9/2022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7/9/2022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7/9/2022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7/9/2022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dsoo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5B4C2-5FB8-D770-7B53-0F61B62B2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828800"/>
            <a:ext cx="8825658" cy="2948581"/>
          </a:xfrm>
        </p:spPr>
        <p:txBody>
          <a:bodyPr/>
          <a:lstStyle/>
          <a:p>
            <a:pPr algn="ctr"/>
            <a:r>
              <a:rPr lang="ru-RU" sz="3600" dirty="0"/>
              <a:t>Работа с конструктором по составлению рабочих программ по 5 классам </a:t>
            </a:r>
            <a:br>
              <a:rPr lang="ru-RU" sz="4000" dirty="0"/>
            </a:br>
            <a:r>
              <a:rPr lang="ru-RU" sz="2400" dirty="0"/>
              <a:t>(УМК О.В. Афанасьева, И.В. Михеева, К.М. Баранова Английский язык (в 2 частях). 5 класс ОО «Дрофа», АО «Издательство Просвещение»)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81127E-45E6-2D72-97C0-48810B4229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cap="none" dirty="0"/>
              <a:t>ыполнила</a:t>
            </a:r>
            <a:r>
              <a:rPr lang="ru-RU" dirty="0"/>
              <a:t>: </a:t>
            </a:r>
            <a:r>
              <a:rPr lang="ru-RU" dirty="0" err="1"/>
              <a:t>г</a:t>
            </a:r>
            <a:r>
              <a:rPr lang="ru-RU" cap="none" dirty="0" err="1"/>
              <a:t>ладкова</a:t>
            </a:r>
            <a:r>
              <a:rPr lang="ru-RU" dirty="0"/>
              <a:t> С</a:t>
            </a:r>
            <a:r>
              <a:rPr lang="ru-RU" cap="none" dirty="0"/>
              <a:t>талина</a:t>
            </a:r>
            <a:r>
              <a:rPr lang="ru-RU" dirty="0"/>
              <a:t> С</a:t>
            </a:r>
            <a:r>
              <a:rPr lang="ru-RU" cap="none" dirty="0"/>
              <a:t>таниславовна</a:t>
            </a:r>
            <a:r>
              <a:rPr lang="ru-RU" dirty="0"/>
              <a:t>, </a:t>
            </a:r>
            <a:r>
              <a:rPr lang="ru-RU" cap="none" dirty="0"/>
              <a:t>учитель</a:t>
            </a:r>
            <a:r>
              <a:rPr lang="ru-RU" dirty="0"/>
              <a:t> МБОУ «СОШ № 54 </a:t>
            </a:r>
            <a:r>
              <a:rPr lang="ru-RU" cap="none" dirty="0"/>
              <a:t>г</a:t>
            </a:r>
            <a:r>
              <a:rPr lang="ru-RU" dirty="0"/>
              <a:t>. В</a:t>
            </a:r>
            <a:r>
              <a:rPr lang="ru-RU" cap="none" dirty="0"/>
              <a:t>ладивостока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369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1739F-A51E-4A0E-6A83-34D8C4FAA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Электронные (цифровые) образовательные ресурсы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99C070F-C521-2610-9BFA-47B4AF7F8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783" y="2325949"/>
            <a:ext cx="11274640" cy="3844031"/>
          </a:xfrm>
        </p:spPr>
      </p:pic>
    </p:spTree>
    <p:extLst>
      <p:ext uri="{BB962C8B-B14F-4D97-AF65-F5344CB8AC3E}">
        <p14:creationId xmlns:p14="http://schemas.microsoft.com/office/powerpoint/2010/main" val="1660224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90FB9-FF2D-05C0-5724-4B558B4B6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Поурочное планирование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8AF8504-8EBD-4A37-9253-25A3AEDCC1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2290439"/>
            <a:ext cx="8761413" cy="3817398"/>
          </a:xfrm>
        </p:spPr>
      </p:pic>
    </p:spTree>
    <p:extLst>
      <p:ext uri="{BB962C8B-B14F-4D97-AF65-F5344CB8AC3E}">
        <p14:creationId xmlns:p14="http://schemas.microsoft.com/office/powerpoint/2010/main" val="1056016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13516-D7E6-DA08-BD77-C09685FB8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Тематический классификатор содержания образования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6CF3972-2B74-FC77-C4FA-1D63BE36EF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1954" y="2603500"/>
            <a:ext cx="4888160" cy="3486582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BE4D94C0-BDE9-DCB0-B8ED-F9F780BA89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08713" y="2603500"/>
            <a:ext cx="5057050" cy="3486582"/>
          </a:xfrm>
        </p:spPr>
      </p:pic>
    </p:spTree>
    <p:extLst>
      <p:ext uri="{BB962C8B-B14F-4D97-AF65-F5344CB8AC3E}">
        <p14:creationId xmlns:p14="http://schemas.microsoft.com/office/powerpoint/2010/main" val="3392214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4A888-7E6F-0189-930A-0522781BB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Учебно-методическое обеспечение образовательного процесса</a:t>
            </a:r>
            <a:br>
              <a:rPr lang="ru-RU" sz="1800" dirty="0"/>
            </a:br>
            <a:r>
              <a:rPr lang="ru-RU" sz="1800" dirty="0"/>
              <a:t>Материально-техническое обеспечение образовательного процесса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1ED0984-CE95-1335-5993-E57813E0DF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5700" y="2361461"/>
            <a:ext cx="4824413" cy="3737498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61CFC8B1-6DBE-3725-0B3C-8C7CB3C04D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08713" y="2361460"/>
            <a:ext cx="4824412" cy="3737498"/>
          </a:xfrm>
        </p:spPr>
      </p:pic>
    </p:spTree>
    <p:extLst>
      <p:ext uri="{BB962C8B-B14F-4D97-AF65-F5344CB8AC3E}">
        <p14:creationId xmlns:p14="http://schemas.microsoft.com/office/powerpoint/2010/main" val="456752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CB476-62BC-29A0-4E2B-35062197C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Сохранение</a:t>
            </a:r>
            <a:r>
              <a:rPr lang="en-US" sz="2400" dirty="0"/>
              <a:t> </a:t>
            </a:r>
            <a:r>
              <a:rPr lang="ru-RU" sz="2400" dirty="0"/>
              <a:t>и дальнейшая работа с программой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FF945BB-38E9-42E5-2E01-3C076DF70C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5700" y="2414726"/>
            <a:ext cx="4824413" cy="3605074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1EEEB962-04D6-3F57-A4A6-103853697B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08713" y="2414726"/>
            <a:ext cx="4824412" cy="3605074"/>
          </a:xfrm>
        </p:spPr>
      </p:pic>
    </p:spTree>
    <p:extLst>
      <p:ext uri="{BB962C8B-B14F-4D97-AF65-F5344CB8AC3E}">
        <p14:creationId xmlns:p14="http://schemas.microsoft.com/office/powerpoint/2010/main" val="3223388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523A5-7627-142F-E08C-975B9C021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Завершенные рабочие программы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0838EC2-E34F-9752-CD77-08AB41234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2290439"/>
            <a:ext cx="8761413" cy="3941685"/>
          </a:xfrm>
        </p:spPr>
      </p:pic>
    </p:spTree>
    <p:extLst>
      <p:ext uri="{BB962C8B-B14F-4D97-AF65-F5344CB8AC3E}">
        <p14:creationId xmlns:p14="http://schemas.microsoft.com/office/powerpoint/2010/main" val="4149815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4F8C8-ABC2-CB08-BB24-00E7E81C35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6600" dirty="0"/>
              <a:t>БЛАГОДАРЮ</a:t>
            </a:r>
            <a:br>
              <a:rPr lang="ru-RU" sz="6600" dirty="0"/>
            </a:br>
            <a:r>
              <a:rPr lang="ru-RU" sz="6600" dirty="0"/>
              <a:t> ЗА ВНИМАНИЕ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AAB9AE-7217-D677-F5E2-DE22900446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/>
              <a:t>ЖЕЛАЮ УСПЕШНОЙ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2303059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E867E-53E1-B63E-F6BB-10256DE80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917276"/>
          </a:xfrm>
        </p:spPr>
        <p:txBody>
          <a:bodyPr/>
          <a:lstStyle/>
          <a:p>
            <a:r>
              <a:rPr lang="ru-RU" sz="2000" dirty="0"/>
              <a:t>Онлайн конструктор по созданию рабочих программ расположен на сайте «Единое содержание общего образования» </a:t>
            </a:r>
            <a:r>
              <a:rPr lang="en-US" sz="2000" dirty="0">
                <a:hlinkClick r:id="rId2"/>
              </a:rPr>
              <a:t>www.edsoo.ru</a:t>
            </a:r>
            <a:r>
              <a:rPr lang="en-US" sz="2000" dirty="0"/>
              <a:t> </a:t>
            </a:r>
            <a:endParaRPr lang="ru-RU" sz="20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8911A95-FBD4-ECF7-CE37-FE19F2237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4954" y="2070528"/>
            <a:ext cx="8885691" cy="4170474"/>
          </a:xfrm>
        </p:spPr>
      </p:pic>
    </p:spTree>
    <p:extLst>
      <p:ext uri="{BB962C8B-B14F-4D97-AF65-F5344CB8AC3E}">
        <p14:creationId xmlns:p14="http://schemas.microsoft.com/office/powerpoint/2010/main" val="3507247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02F50-1CEF-9869-743C-C99BCA667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Начало работы с конструктором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FB7CC0B-6FF5-6E53-2949-496AFAF5D05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5699" y="2317072"/>
            <a:ext cx="4824413" cy="3775354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A1B8521F-63A7-F3D0-A02A-C8C4A8B849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1889" y="2237174"/>
            <a:ext cx="4824412" cy="3855252"/>
          </a:xfrm>
        </p:spPr>
      </p:pic>
    </p:spTree>
    <p:extLst>
      <p:ext uri="{BB962C8B-B14F-4D97-AF65-F5344CB8AC3E}">
        <p14:creationId xmlns:p14="http://schemas.microsoft.com/office/powerpoint/2010/main" val="1057938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CA6132-D8A4-9B12-B5F1-7E06A8615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Выбираем предмет изучения и класс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781837B-F25F-421A-45F5-FB6300C98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2246049"/>
            <a:ext cx="10581326" cy="3923931"/>
          </a:xfrm>
        </p:spPr>
      </p:pic>
    </p:spTree>
    <p:extLst>
      <p:ext uri="{BB962C8B-B14F-4D97-AF65-F5344CB8AC3E}">
        <p14:creationId xmlns:p14="http://schemas.microsoft.com/office/powerpoint/2010/main" val="1141582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24E8A-5723-F45F-1025-05CAC9DCE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Титульный лист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A05A237-25D4-B76D-D10B-D00E4F6033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5700" y="2325950"/>
            <a:ext cx="4824413" cy="3764132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A17DF4F4-3E6D-0187-B676-FAD78E5B23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08713" y="2325950"/>
            <a:ext cx="4824412" cy="3764132"/>
          </a:xfrm>
        </p:spPr>
      </p:pic>
    </p:spTree>
    <p:extLst>
      <p:ext uri="{BB962C8B-B14F-4D97-AF65-F5344CB8AC3E}">
        <p14:creationId xmlns:p14="http://schemas.microsoft.com/office/powerpoint/2010/main" val="3027872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B3072-7D5D-4250-6FA5-13A49ABE8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Пояснительная записка и содержание учебного предмета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BDCE96F-410B-2E03-3B04-C64A1B3205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5700" y="2281561"/>
            <a:ext cx="4824413" cy="3808521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ABE7046E-00BB-E09D-1964-F48600E225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08713" y="2281562"/>
            <a:ext cx="4824412" cy="3808520"/>
          </a:xfrm>
        </p:spPr>
      </p:pic>
    </p:spTree>
    <p:extLst>
      <p:ext uri="{BB962C8B-B14F-4D97-AF65-F5344CB8AC3E}">
        <p14:creationId xmlns:p14="http://schemas.microsoft.com/office/powerpoint/2010/main" val="1415696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EF1E8-5B26-0151-E944-12686477C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разделами и часами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2C6B085-3643-84F6-4190-EE1D4870F8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8876" y="2376502"/>
            <a:ext cx="4824413" cy="3713579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2E3E3A48-172A-06DE-1576-5C708F7A2C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08712" y="2376502"/>
            <a:ext cx="4824412" cy="3713579"/>
          </a:xfrm>
        </p:spPr>
      </p:pic>
    </p:spTree>
    <p:extLst>
      <p:ext uri="{BB962C8B-B14F-4D97-AF65-F5344CB8AC3E}">
        <p14:creationId xmlns:p14="http://schemas.microsoft.com/office/powerpoint/2010/main" val="3683624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4FC648-41D1-E8C3-472D-F249A504D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Контрольные и практические работы</a:t>
            </a:r>
            <a:br>
              <a:rPr lang="ru-RU" sz="2800" dirty="0"/>
            </a:br>
            <a:r>
              <a:rPr lang="ru-RU" sz="2800" dirty="0"/>
              <a:t>Даты изучения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933D30E-A688-A974-263E-7F86719B1F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5700" y="2603500"/>
            <a:ext cx="4824413" cy="3486582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85F0390D-AF08-9F35-ED25-B03BCB9EBD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08713" y="2603500"/>
            <a:ext cx="4824412" cy="3486582"/>
          </a:xfrm>
        </p:spPr>
      </p:pic>
    </p:spTree>
    <p:extLst>
      <p:ext uri="{BB962C8B-B14F-4D97-AF65-F5344CB8AC3E}">
        <p14:creationId xmlns:p14="http://schemas.microsoft.com/office/powerpoint/2010/main" val="4265999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14253-00F0-822E-5B7A-6F7D519A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Виды деятельности</a:t>
            </a:r>
            <a:br>
              <a:rPr lang="ru-RU" sz="2800" dirty="0"/>
            </a:br>
            <a:r>
              <a:rPr lang="ru-RU" sz="2800" dirty="0"/>
              <a:t>Виды, формы контроля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E4809AB-F2CD-4D15-33F3-066C2DA91F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5700" y="2603500"/>
            <a:ext cx="4824413" cy="341630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36CAA450-4B16-DEB6-E7E1-D701D6CE1E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08713" y="2603500"/>
            <a:ext cx="4824412" cy="3416300"/>
          </a:xfrm>
        </p:spPr>
      </p:pic>
    </p:spTree>
    <p:extLst>
      <p:ext uri="{BB962C8B-B14F-4D97-AF65-F5344CB8AC3E}">
        <p14:creationId xmlns:p14="http://schemas.microsoft.com/office/powerpoint/2010/main" val="2635791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Ион (конференц-зал)</Template>
  <TotalTime>1112</TotalTime>
  <Words>157</Words>
  <Application>Microsoft Office PowerPoint</Application>
  <PresentationFormat>Широкоэкранный</PresentationFormat>
  <Paragraphs>18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Совет директоров</vt:lpstr>
      <vt:lpstr>Работа с конструктором по составлению рабочих программ по 5 классам  (УМК О.В. Афанасьева, И.В. Михеева, К.М. Баранова Английский язык (в 2 частях). 5 класс ОО «Дрофа», АО «Издательство Просвещение»)</vt:lpstr>
      <vt:lpstr>Онлайн конструктор по созданию рабочих программ расположен на сайте «Единое содержание общего образования» www.edsoo.ru </vt:lpstr>
      <vt:lpstr>Начало работы с конструктором</vt:lpstr>
      <vt:lpstr>Выбираем предмет изучения и класс</vt:lpstr>
      <vt:lpstr>Титульный лист</vt:lpstr>
      <vt:lpstr>Пояснительная записка и содержание учебного предмета</vt:lpstr>
      <vt:lpstr>Работа с разделами и часами</vt:lpstr>
      <vt:lpstr>Контрольные и практические работы Даты изучения</vt:lpstr>
      <vt:lpstr>Виды деятельности Виды, формы контроля</vt:lpstr>
      <vt:lpstr>Электронные (цифровые) образовательные ресурсы</vt:lpstr>
      <vt:lpstr>Поурочное планирование</vt:lpstr>
      <vt:lpstr>Тематический классификатор содержания образования</vt:lpstr>
      <vt:lpstr>Учебно-методическое обеспечение образовательного процесса Материально-техническое обеспечение образовательного процесса</vt:lpstr>
      <vt:lpstr>Сохранение и дальнейшая работа с программой</vt:lpstr>
      <vt:lpstr>Завершенные рабочие программы</vt:lpstr>
      <vt:lpstr>БЛАГОДАРЮ 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конструктором по составлению рабочих программ по 5 классам  (УМК О.В. Афанасьева, И.В. Михеева, К.М. Баранова Английский язык (в 2 частях). 5 класс ОО «Дрофа», АО «Издательство Просвещение»)</dc:title>
  <dc:creator>Asus</dc:creator>
  <cp:lastModifiedBy>Asus</cp:lastModifiedBy>
  <cp:revision>8</cp:revision>
  <dcterms:created xsi:type="dcterms:W3CDTF">2022-06-29T21:58:02Z</dcterms:created>
  <dcterms:modified xsi:type="dcterms:W3CDTF">2022-07-09T22:24:46Z</dcterms:modified>
</cp:coreProperties>
</file>