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01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4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4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2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08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17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1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0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9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9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54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3701ADF-4EC0-4B4A-B890-E78516B49BC8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5ADFB31-78B8-4260-B432-334D6D3D5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6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7672"/>
            <a:ext cx="10515600" cy="569929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 smtClean="0"/>
              <a:t>1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rgbClr val="FF0000"/>
                </a:solidFill>
              </a:rPr>
              <a:t>NATURAL SCIENCE               </a:t>
            </a:r>
            <a:r>
              <a:rPr lang="en-US" sz="2800" dirty="0" smtClean="0"/>
              <a:t>A.  is the application of scientific research to human needs (Economics, Computer Science, </a:t>
            </a:r>
          </a:p>
          <a:p>
            <a:pPr marL="0" indent="0" algn="r">
              <a:buNone/>
            </a:pPr>
            <a:r>
              <a:rPr lang="en-US" sz="2800" dirty="0" smtClean="0"/>
              <a:t>Engineering, Management, Health Science</a:t>
            </a:r>
          </a:p>
          <a:p>
            <a:pPr marL="0" indent="0" algn="r">
              <a:buNone/>
            </a:pPr>
            <a:r>
              <a:rPr lang="en-US" sz="2800" dirty="0" smtClean="0"/>
              <a:t>)</a:t>
            </a:r>
          </a:p>
          <a:p>
            <a:pPr marL="0" indent="0" algn="r">
              <a:buNone/>
            </a:pPr>
            <a:r>
              <a:rPr lang="en-US" sz="2800" dirty="0" smtClean="0"/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. SOCIAL SCIENCE       </a:t>
            </a:r>
            <a:r>
              <a:rPr lang="en-US" sz="2800" dirty="0" smtClean="0"/>
              <a:t>B.  is the study of natural phenomena (Biology, Chemistry, Physics, Earth Science, </a:t>
            </a:r>
          </a:p>
          <a:p>
            <a:pPr marL="0" indent="0" algn="r">
              <a:buNone/>
            </a:pPr>
            <a:r>
              <a:rPr lang="en-US" sz="2800" dirty="0" smtClean="0"/>
              <a:t>Geography, Ecology, Astronomy)</a:t>
            </a:r>
          </a:p>
          <a:p>
            <a:pPr marL="0" indent="0" algn="r">
              <a:buNone/>
            </a:pPr>
            <a:r>
              <a:rPr lang="en-US" sz="2800" dirty="0" smtClean="0"/>
              <a:t>       </a:t>
            </a:r>
          </a:p>
          <a:p>
            <a:pPr marL="0" indent="0" algn="r">
              <a:buNone/>
            </a:pPr>
            <a:r>
              <a:rPr lang="en-US" sz="2800" dirty="0" smtClean="0"/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.APPLIED SCIENCE           </a:t>
            </a:r>
            <a:r>
              <a:rPr lang="en-US" sz="2800" dirty="0" smtClean="0"/>
              <a:t>C.   is the study of the behavior of human beings and societies</a:t>
            </a:r>
          </a:p>
          <a:p>
            <a:pPr marL="0" indent="0" algn="r">
              <a:buNone/>
            </a:pPr>
            <a:r>
              <a:rPr lang="en-US" sz="2800" dirty="0" smtClean="0"/>
              <a:t> (Psychology, Education, History, Politics, Sociology)                     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83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08012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INTERESTED IN….BECAUSE….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4001" y="1340768"/>
            <a:ext cx="9036497" cy="5400600"/>
          </a:xfrm>
        </p:spPr>
        <p:txBody>
          <a:bodyPr>
            <a:normAutofit/>
          </a:bodyPr>
          <a:lstStyle/>
          <a:p>
            <a:r>
              <a:rPr lang="en-US" b="1" dirty="0"/>
              <a:t>B</a:t>
            </a:r>
            <a:r>
              <a:rPr lang="en-US" b="1" dirty="0" smtClean="0"/>
              <a:t>IOLOGY            HISTORY                   </a:t>
            </a:r>
          </a:p>
          <a:p>
            <a:r>
              <a:rPr lang="en-US" b="1" dirty="0" smtClean="0"/>
              <a:t>ECONOMICS                                   MANAGEMENT</a:t>
            </a:r>
          </a:p>
          <a:p>
            <a:r>
              <a:rPr lang="en-US" b="1" dirty="0" smtClean="0"/>
              <a:t>                       HEALTH SCIENCE </a:t>
            </a:r>
          </a:p>
          <a:p>
            <a:r>
              <a:rPr lang="en-US" b="1" dirty="0" smtClean="0"/>
              <a:t>ECOLOGY                        ASTRONOMY                   </a:t>
            </a:r>
            <a:r>
              <a:rPr lang="en-US" b="1" dirty="0" smtClean="0"/>
              <a:t>PHYSICS </a:t>
            </a:r>
            <a:endParaRPr lang="en-US" b="1" dirty="0" smtClean="0"/>
          </a:p>
          <a:p>
            <a:r>
              <a:rPr lang="en-US" b="1" dirty="0" smtClean="0"/>
              <a:t>             ENGLISH                COMPUTER SCIENCE</a:t>
            </a:r>
          </a:p>
          <a:p>
            <a:r>
              <a:rPr lang="en-US" b="1" dirty="0" smtClean="0"/>
              <a:t>ENGINEERING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PSYCOLOGY                  SOCIOLOGY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57363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38" y="167972"/>
            <a:ext cx="8984576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1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think, Steve is a..</a:t>
            </a:r>
          </a:p>
          <a:p>
            <a:pPr algn="ctr"/>
            <a:r>
              <a:rPr lang="en-US" sz="6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Bill might be a…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03741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50878" y="2661313"/>
            <a:ext cx="95670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 should study….to become…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7029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like to do for a living?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I’d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to become a…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9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400" dirty="0" smtClean="0"/>
              <a:t>My mum has a full-time job as a</a:t>
            </a:r>
            <a:r>
              <a:rPr lang="sah-RU" sz="4400" dirty="0" smtClean="0"/>
              <a:t> </a:t>
            </a:r>
            <a:r>
              <a:rPr lang="en-US" sz="4400" dirty="0" smtClean="0"/>
              <a:t>kindergarten teacher. She doesn’t have to wear a uniform at work. </a:t>
            </a:r>
          </a:p>
          <a:p>
            <a:pPr algn="just"/>
            <a:r>
              <a:rPr lang="en-US" sz="4400" dirty="0" smtClean="0"/>
              <a:t>My dad is a forester. He often has to work overtime.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9577526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179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Corbel</vt:lpstr>
      <vt:lpstr>Times New Roman</vt:lpstr>
      <vt:lpstr>Базис</vt:lpstr>
      <vt:lpstr>Презентация PowerPoint</vt:lpstr>
      <vt:lpstr>I’M INTERESTED IN….BECAUSE….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Алина</cp:lastModifiedBy>
  <cp:revision>7</cp:revision>
  <dcterms:created xsi:type="dcterms:W3CDTF">2019-11-08T07:28:55Z</dcterms:created>
  <dcterms:modified xsi:type="dcterms:W3CDTF">2019-11-08T09:21:13Z</dcterms:modified>
</cp:coreProperties>
</file>