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58" r:id="rId4"/>
    <p:sldId id="259" r:id="rId5"/>
    <p:sldId id="274" r:id="rId6"/>
    <p:sldId id="275" r:id="rId7"/>
    <p:sldId id="276" r:id="rId8"/>
    <p:sldId id="277" r:id="rId9"/>
    <p:sldId id="260" r:id="rId10"/>
    <p:sldId id="278" r:id="rId11"/>
    <p:sldId id="279" r:id="rId12"/>
    <p:sldId id="280" r:id="rId13"/>
    <p:sldId id="281" r:id="rId14"/>
    <p:sldId id="282" r:id="rId15"/>
    <p:sldId id="261" r:id="rId16"/>
    <p:sldId id="263" r:id="rId17"/>
    <p:sldId id="262" r:id="rId18"/>
    <p:sldId id="264" r:id="rId19"/>
    <p:sldId id="266" r:id="rId20"/>
    <p:sldId id="283" r:id="rId21"/>
    <p:sldId id="265" r:id="rId22"/>
    <p:sldId id="268" r:id="rId23"/>
    <p:sldId id="270" r:id="rId24"/>
    <p:sldId id="269" r:id="rId25"/>
    <p:sldId id="271" r:id="rId26"/>
    <p:sldId id="272" r:id="rId27"/>
    <p:sldId id="273" r:id="rId28"/>
    <p:sldId id="285" r:id="rId29"/>
    <p:sldId id="286" r:id="rId30"/>
    <p:sldId id="287" r:id="rId31"/>
    <p:sldId id="288" r:id="rId32"/>
    <p:sldId id="289" r:id="rId33"/>
    <p:sldId id="290" r:id="rId34"/>
    <p:sldId id="28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FA1086A-3E55-4E65-91B9-9AAC8F6BBA49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79CD004-B767-44EE-9201-47E60A3E425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Алтайский край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15" t="-4200" r="-5615" b="11963"/>
          <a:stretch/>
        </p:blipFill>
        <p:spPr>
          <a:xfrm>
            <a:off x="107504" y="908720"/>
            <a:ext cx="9434991" cy="58162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0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88641"/>
            <a:ext cx="8260672" cy="720079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</a:rPr>
              <a:t>Река </a:t>
            </a:r>
            <a:r>
              <a:rPr lang="ru-RU" sz="6000" b="1" i="1" dirty="0" err="1" smtClean="0">
                <a:solidFill>
                  <a:srgbClr val="002060"/>
                </a:solidFill>
              </a:rPr>
              <a:t>обь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D:\ШКОЛА\алтайский край\фото\fd9653bad088c6dc0dd6c1c356d55f5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86242"/>
            <a:ext cx="7344815" cy="5875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88641"/>
            <a:ext cx="8260672" cy="648072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chemeClr val="accent5">
                    <a:lumMod val="50000"/>
                  </a:schemeClr>
                </a:solidFill>
              </a:rPr>
              <a:t>Река </a:t>
            </a:r>
            <a:r>
              <a:rPr lang="ru-RU" sz="6000" b="1" i="1" dirty="0" err="1" smtClean="0">
                <a:solidFill>
                  <a:schemeClr val="accent5">
                    <a:lumMod val="50000"/>
                  </a:schemeClr>
                </a:solidFill>
              </a:rPr>
              <a:t>катунь</a:t>
            </a:r>
            <a:endParaRPr lang="ru-RU" sz="6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290" name="Picture 2" descr="D:\ШКОЛА\алтайский край\фото\1648671920_50-vsegda-pomnim-com-p-gornie-reki-altaya-foto-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5042" cy="5770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260648"/>
            <a:ext cx="8260672" cy="864097"/>
          </a:xfrm>
        </p:spPr>
        <p:txBody>
          <a:bodyPr>
            <a:noAutofit/>
          </a:bodyPr>
          <a:lstStyle/>
          <a:p>
            <a:r>
              <a:rPr lang="ru-RU" sz="6000" b="1" i="1" dirty="0" smtClean="0"/>
              <a:t>Река  бия</a:t>
            </a:r>
            <a:endParaRPr lang="ru-RU" sz="6000" b="1" i="1" dirty="0"/>
          </a:p>
        </p:txBody>
      </p:sp>
      <p:pic>
        <p:nvPicPr>
          <p:cNvPr id="13314" name="Picture 2" descr="D:\ШКОЛА\алтайский край\фото\look.com.ua-286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25720"/>
            <a:ext cx="8832732" cy="4968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ШКОЛА\алтайский край\фото\3-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09" y="116632"/>
            <a:ext cx="8880988" cy="6660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ШКОЛА\алтайский край\фото\b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803817" cy="5857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7" y="1988840"/>
            <a:ext cx="8640247" cy="4194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2">
                    <a:lumMod val="25000"/>
                  </a:schemeClr>
                </a:solidFill>
              </a:rPr>
              <a:t>Алтайский  крот</a:t>
            </a:r>
            <a:endParaRPr lang="ru-RU" sz="60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9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795748" cy="490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</a:rPr>
              <a:t>Алтайская пищуха</a:t>
            </a:r>
            <a:endParaRPr lang="ru-RU" sz="4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0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</a:rPr>
              <a:t>манул</a:t>
            </a:r>
            <a:endParaRPr lang="ru-RU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751451" cy="4392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54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</a:rPr>
              <a:t>Кабарга</a:t>
            </a:r>
            <a:endParaRPr lang="ru-RU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35" y="1772816"/>
            <a:ext cx="62406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56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ШКОЛА\алтайский край\фото\01Collage_F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50" y="692696"/>
            <a:ext cx="8954032" cy="5589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45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8"/>
            <a:ext cx="8568952" cy="6487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ШКОЛА\алтайский край\фото\2398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3976"/>
            <a:ext cx="9144000" cy="6090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52400"/>
            <a:ext cx="9017000" cy="655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041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алтайский край\фото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352928" cy="535337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136904" cy="151216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по указу Петра </a:t>
            </a:r>
            <a:r>
              <a:rPr lang="en-US" sz="2800" b="1" i="1" dirty="0" smtClean="0">
                <a:solidFill>
                  <a:srgbClr val="C00000"/>
                </a:solidFill>
              </a:rPr>
              <a:t>I </a:t>
            </a:r>
            <a:r>
              <a:rPr lang="ru-RU" sz="2800" b="1" i="1" dirty="0" smtClean="0">
                <a:solidFill>
                  <a:srgbClr val="C00000"/>
                </a:solidFill>
              </a:rPr>
              <a:t>будет построен первый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Бикатунский</a:t>
            </a:r>
            <a:r>
              <a:rPr lang="ru-RU" sz="2800" b="1" i="1" dirty="0" smtClean="0">
                <a:solidFill>
                  <a:srgbClr val="C00000"/>
                </a:solidFill>
              </a:rPr>
              <a:t> острог(позднее город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бийск</a:t>
            </a:r>
            <a:r>
              <a:rPr lang="ru-RU" sz="2800" b="1" i="1" dirty="0" smtClean="0">
                <a:solidFill>
                  <a:srgbClr val="C00000"/>
                </a:solidFill>
              </a:rPr>
              <a:t>)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ШКОЛА\алтайский край\фото\i_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41495"/>
            <a:ext cx="8820472" cy="54807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08112"/>
          </a:xfrm>
        </p:spPr>
        <p:txBody>
          <a:bodyPr>
            <a:no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</a:rPr>
              <a:t>Акемфий</a:t>
            </a:r>
            <a:r>
              <a:rPr lang="ru-RU" sz="2800" b="1" i="1" dirty="0" smtClean="0">
                <a:solidFill>
                  <a:srgbClr val="C00000"/>
                </a:solidFill>
              </a:rPr>
              <a:t> Демидов   строит здесь  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медеплавильные,а</a:t>
            </a:r>
            <a:r>
              <a:rPr lang="ru-RU" sz="2800" b="1" i="1" dirty="0" smtClean="0">
                <a:solidFill>
                  <a:srgbClr val="C00000"/>
                </a:solidFill>
              </a:rPr>
              <a:t> затем и       сереброплавильные заводы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ШКОЛА\алтайский край\фото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20000" cy="5057775"/>
          </a:xfrm>
          <a:prstGeom prst="rect">
            <a:avLst/>
          </a:prstGeom>
          <a:noFill/>
        </p:spPr>
      </p:pic>
      <p:pic>
        <p:nvPicPr>
          <p:cNvPr id="2051" name="Picture 3" descr="D:\ШКОЛА\алтайский край\фото\4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2915816" cy="32316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71800" y="332656"/>
            <a:ext cx="5915000" cy="1728192"/>
          </a:xfrm>
        </p:spPr>
        <p:txBody>
          <a:bodyPr>
            <a:no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</a:rPr>
              <a:t>Столыпинская</a:t>
            </a:r>
            <a:r>
              <a:rPr lang="ru-RU" sz="2800" b="1" i="1" dirty="0" smtClean="0">
                <a:solidFill>
                  <a:srgbClr val="C00000"/>
                </a:solidFill>
              </a:rPr>
              <a:t> реформа 1906г. способствовала освоению и заселению северо-западной  части Алтая 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60672" cy="93610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алтайскую целину поднимали 50 000 добровольцев.</a:t>
            </a:r>
            <a:br>
              <a:rPr lang="ru-RU" b="1" i="1" dirty="0" smtClean="0">
                <a:solidFill>
                  <a:srgbClr val="C00000"/>
                </a:solidFill>
              </a:rPr>
            </a:b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D:\ШКОЛА\алтайский край\фото\На_новые_земл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5593024" cy="35994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9" name="Picture 3" descr="D:\ШКОЛА\алтайский край\фото\img_user_file_544d0fd7e707a_1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401616"/>
            <a:ext cx="4608512" cy="345638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Барнаул – административный центр 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Алтайского края  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D:\ШКОЛА\алтайский край\фото\барнау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401" y="1412776"/>
            <a:ext cx="7680031" cy="5117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676456" cy="86409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Бийск   был основан по указу Петра </a:t>
            </a:r>
            <a:r>
              <a:rPr lang="en-US" sz="2800" b="1" i="1" dirty="0" smtClean="0">
                <a:solidFill>
                  <a:srgbClr val="C00000"/>
                </a:solidFill>
              </a:rPr>
              <a:t>I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D:\ШКОЛА\алтайский край\фото\Pamyatnik-Petru-Pervomu-v-Biyske3-640x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88641"/>
            <a:ext cx="8260672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Михаил Тимофеевич Калашников</a:t>
            </a:r>
            <a:endParaRPr lang="ru-RU" dirty="0"/>
          </a:p>
        </p:txBody>
      </p:sp>
      <p:pic>
        <p:nvPicPr>
          <p:cNvPr id="4" name="Содержимое 3" descr="1199435368_0_4_2723_2046_1920x0_80_0_0_0b39ac6ff0b3e5bef251b8e2e05a5f3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590465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08372"/>
            <a:ext cx="4752528" cy="23005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Алексей Иванович </a:t>
            </a:r>
            <a:r>
              <a:rPr lang="ru-RU" b="1" dirty="0" err="1" smtClean="0">
                <a:solidFill>
                  <a:srgbClr val="0070C0"/>
                </a:solidFill>
              </a:rPr>
              <a:t>Скурлатов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H6Ck0Ct12u0zhipvcjoqt9h6r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60648"/>
            <a:ext cx="4392488" cy="6120680"/>
          </a:xfrm>
          <a:prstGeom prst="rect">
            <a:avLst/>
          </a:prstGeom>
          <a:noFill/>
        </p:spPr>
      </p:pic>
      <p:pic>
        <p:nvPicPr>
          <p:cNvPr id="18434" name="Picture 2" descr="D:\ШКОЛА\алтайский край\фото\1588171600_5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12976"/>
            <a:ext cx="5351162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7"/>
            <a:ext cx="6048672" cy="6283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6128" y="408372"/>
            <a:ext cx="2057640" cy="1039427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ГЕРБ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85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78837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Герман Титов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9458" name="Picture 2" descr="D:\ШКОЛА\алтайский край\фото\pochetnye-zvaniya-i-nagrady-tito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" y="1124744"/>
            <a:ext cx="8208913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0"/>
            <a:ext cx="8260672" cy="1447799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Роберт Рождественский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82" name="Picture 2" descr="D:\ШКОЛА\алтайский край\фото\T-3Uiaeox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3" y="1137398"/>
            <a:ext cx="4349764" cy="5459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"/>
            <a:ext cx="8260672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Василий Шукшин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506" name="Picture 2" descr="D:\ШКОЛА\алтайский край\фото\content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908720"/>
            <a:ext cx="4680520" cy="5616624"/>
          </a:xfrm>
          <a:prstGeom prst="rect">
            <a:avLst/>
          </a:prstGeom>
          <a:noFill/>
        </p:spPr>
      </p:pic>
      <p:pic>
        <p:nvPicPr>
          <p:cNvPr id="21508" name="Picture 4" descr="D:\ШКОЛА\алтайский край\фото\dyIAOBB1VU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2000"/>
            <a:ext cx="388843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ШКОЛА\алтайский край\фото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346504" cy="556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6407150" y="407988"/>
            <a:ext cx="2736850" cy="568483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Михаил </a:t>
            </a:r>
            <a:r>
              <a:rPr lang="ru-RU" sz="2800" b="1" dirty="0" err="1" smtClean="0">
                <a:solidFill>
                  <a:srgbClr val="0070C0"/>
                </a:solidFill>
              </a:rPr>
              <a:t>евдокимов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3554" name="Picture 2" descr="D:\ШКОЛА\алтайский край\фото\3963658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169868" cy="6169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725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61350" cy="649287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</a:rPr>
              <a:t>Флаг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ШКОЛА\алтайский край\фото\219e8a23aa044dc30b80b1bfe56d308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718602" cy="496934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00B050"/>
                </a:solidFill>
              </a:rPr>
              <a:t>Алтайские степи</a:t>
            </a:r>
            <a:endParaRPr lang="ru-RU" sz="6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260649"/>
            <a:ext cx="8260672" cy="864096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B050"/>
                </a:solidFill>
              </a:rPr>
              <a:t>лесостепи</a:t>
            </a:r>
            <a:endParaRPr lang="ru-RU" sz="6000" b="1" i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D:\ШКОЛА\алтайский край\фото\602855_m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73" y="1126544"/>
            <a:ext cx="8390299" cy="5523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260648"/>
            <a:ext cx="8260672" cy="720080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chemeClr val="bg2">
                    <a:lumMod val="25000"/>
                  </a:schemeClr>
                </a:solidFill>
              </a:rPr>
              <a:t>тайга</a:t>
            </a:r>
            <a:endParaRPr lang="ru-RU" sz="60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8" name="Picture 2" descr="D:\ШКОЛА\алтайский край\фото\1648928520_27-vsegda-pomnim-com-p-taiga-altaiskogo-kraya-foto-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838001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16633"/>
            <a:ext cx="8260672" cy="792088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</a:rPr>
              <a:t>горы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D:\ШКОЛА\алтайский край\фото\0b02b4c9adad0f808b3a2ca1574e6fd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77" y="908720"/>
            <a:ext cx="8719211" cy="5816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08512" cy="307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3508360"/>
            <a:ext cx="5184577" cy="3110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60" y="548680"/>
            <a:ext cx="3684358" cy="2593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923031"/>
            <a:ext cx="3128066" cy="228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102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547</TotalTime>
  <Words>79</Words>
  <Application>Microsoft Office PowerPoint</Application>
  <PresentationFormat>Экран (4:3)</PresentationFormat>
  <Paragraphs>26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Аптека</vt:lpstr>
      <vt:lpstr>Алтайский край</vt:lpstr>
      <vt:lpstr>Слайд 2</vt:lpstr>
      <vt:lpstr>ГЕРБ</vt:lpstr>
      <vt:lpstr>Флаг</vt:lpstr>
      <vt:lpstr>Алтайские степи</vt:lpstr>
      <vt:lpstr>лесостепи</vt:lpstr>
      <vt:lpstr>тайга</vt:lpstr>
      <vt:lpstr>горы</vt:lpstr>
      <vt:lpstr>Слайд 9</vt:lpstr>
      <vt:lpstr>Река обь</vt:lpstr>
      <vt:lpstr>Река катунь</vt:lpstr>
      <vt:lpstr>Река  бия</vt:lpstr>
      <vt:lpstr>Слайд 13</vt:lpstr>
      <vt:lpstr>Слайд 14</vt:lpstr>
      <vt:lpstr>Алтайский  крот</vt:lpstr>
      <vt:lpstr>Алтайская пищуха</vt:lpstr>
      <vt:lpstr>манул</vt:lpstr>
      <vt:lpstr>Кабарга</vt:lpstr>
      <vt:lpstr>Слайд 19</vt:lpstr>
      <vt:lpstr>Слайд 20</vt:lpstr>
      <vt:lpstr>Слайд 21</vt:lpstr>
      <vt:lpstr>по указу Петра I будет построен первый Бикатунский острог(позднее город бийск)</vt:lpstr>
      <vt:lpstr>Акемфий Демидов   строит здесь   медеплавильные,а затем и       сереброплавильные заводы</vt:lpstr>
      <vt:lpstr>Столыпинская реформа 1906г. способствовала освоению и заселению северо-западной  части Алтая </vt:lpstr>
      <vt:lpstr>алтайскую целину поднимали 50 000 добровольцев. </vt:lpstr>
      <vt:lpstr>Барнаул – административный центр  Алтайского края  </vt:lpstr>
      <vt:lpstr>Бийск   был основан по указу Петра I</vt:lpstr>
      <vt:lpstr>    Михаил Тимофеевич Калашников</vt:lpstr>
      <vt:lpstr>Алексей Иванович Скурлатов </vt:lpstr>
      <vt:lpstr>Герман Титов</vt:lpstr>
      <vt:lpstr>Роберт Рождественский </vt:lpstr>
      <vt:lpstr>Василий Шукшин </vt:lpstr>
      <vt:lpstr>Слайд 33</vt:lpstr>
      <vt:lpstr>Михаил евдокимов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DNA7 X64</cp:lastModifiedBy>
  <cp:revision>37</cp:revision>
  <dcterms:created xsi:type="dcterms:W3CDTF">2022-12-01T11:39:51Z</dcterms:created>
  <dcterms:modified xsi:type="dcterms:W3CDTF">2022-12-02T04:52:37Z</dcterms:modified>
</cp:coreProperties>
</file>