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E9AEF6-4414-4AE7-A40F-181174A008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022E7F-9906-466A-A95A-AAE8E0E847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Скелет человека.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400" dirty="0"/>
              <a:t>I. Механические: </a:t>
            </a:r>
          </a:p>
          <a:p>
            <a:r>
              <a:rPr lang="ru-RU" sz="3400" dirty="0"/>
              <a:t>опора  </a:t>
            </a:r>
            <a:r>
              <a:rPr lang="ru-RU" sz="3400" dirty="0" smtClean="0"/>
              <a:t>- </a:t>
            </a:r>
            <a:r>
              <a:rPr lang="ru-RU" sz="3400" dirty="0"/>
              <a:t>формирование жёсткого костно-хрящевого остова тела, к которому прикрепляются </a:t>
            </a:r>
            <a:r>
              <a:rPr lang="ru-RU" sz="3400" dirty="0" smtClean="0"/>
              <a:t>мышцы, фасции и </a:t>
            </a:r>
            <a:r>
              <a:rPr lang="ru-RU" sz="3400" dirty="0"/>
              <a:t>многие внутренние </a:t>
            </a:r>
            <a:r>
              <a:rPr lang="ru-RU" sz="3400" dirty="0" smtClean="0"/>
              <a:t>органы;</a:t>
            </a:r>
            <a:endParaRPr lang="ru-RU" sz="3400" dirty="0"/>
          </a:p>
          <a:p>
            <a:r>
              <a:rPr lang="ru-RU" sz="3400" dirty="0"/>
              <a:t>движение, благодаря наличию подвижных соединений между костями, кости работают как рычаги, приводимые в движение мышцами;</a:t>
            </a:r>
          </a:p>
          <a:p>
            <a:r>
              <a:rPr lang="ru-RU" sz="3400" dirty="0"/>
              <a:t>защита внутренних органов — формирование костных вместилищ </a:t>
            </a:r>
            <a:r>
              <a:rPr lang="ru-RU" sz="3400" dirty="0" smtClean="0"/>
              <a:t>(череп </a:t>
            </a:r>
            <a:r>
              <a:rPr lang="ru-RU" sz="3400" dirty="0"/>
              <a:t>для </a:t>
            </a:r>
            <a:r>
              <a:rPr lang="ru-RU" sz="3400" dirty="0" smtClean="0"/>
              <a:t>головного мозга </a:t>
            </a:r>
            <a:r>
              <a:rPr lang="ru-RU" sz="3400" dirty="0"/>
              <a:t>и </a:t>
            </a:r>
            <a:r>
              <a:rPr lang="ru-RU" sz="3400" dirty="0" smtClean="0"/>
              <a:t>органов чувств; </a:t>
            </a:r>
            <a:r>
              <a:rPr lang="ru-RU" sz="3400" dirty="0"/>
              <a:t>позвоночный канал </a:t>
            </a:r>
            <a:r>
              <a:rPr lang="ru-RU" sz="3400" dirty="0" smtClean="0"/>
              <a:t>- спинного мозга);</a:t>
            </a:r>
            <a:endParaRPr lang="ru-RU" sz="3400" dirty="0"/>
          </a:p>
          <a:p>
            <a:r>
              <a:rPr lang="ru-RU" sz="3400" dirty="0"/>
              <a:t>рессорная, амортизирующая, функция </a:t>
            </a:r>
            <a:r>
              <a:rPr lang="ru-RU" sz="3400" dirty="0" smtClean="0"/>
              <a:t>- </a:t>
            </a:r>
            <a:r>
              <a:rPr lang="ru-RU" sz="3400" dirty="0"/>
              <a:t>уменьшение и смягчение сотрясения при движении (прочная конструкция стопы, хрящевые прослойки между костями и другие).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скелета.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II. Биологические: </a:t>
            </a:r>
          </a:p>
          <a:p>
            <a:r>
              <a:rPr lang="ru-RU" sz="2400" dirty="0" smtClean="0"/>
              <a:t>кроветворная, или гемопоэтическая, функция - образование новых клеток крови;</a:t>
            </a:r>
          </a:p>
          <a:p>
            <a:r>
              <a:rPr lang="ru-RU" sz="2400" dirty="0" smtClean="0"/>
              <a:t>участие в обмене веществ - кости являются хранилищем большей части кальция и фосфора организма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Развитие скелета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Покровные, «первичные» кости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Замещающие, «вторичные» кости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800" dirty="0" smtClean="0"/>
              <a:t>кости, </a:t>
            </a:r>
            <a:r>
              <a:rPr lang="ru-RU" sz="2800" dirty="0" smtClean="0"/>
              <a:t>образовавшиеся без прохождения хрящевой стадии</a:t>
            </a:r>
          </a:p>
          <a:p>
            <a:r>
              <a:rPr lang="ru-RU" sz="2800" dirty="0" smtClean="0"/>
              <a:t>Большинство костей черепа.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800" dirty="0" smtClean="0"/>
              <a:t>кости, </a:t>
            </a:r>
            <a:r>
              <a:rPr lang="ru-RU" sz="2800" dirty="0" smtClean="0"/>
              <a:t>возникающие в результате окостенения хрящевого скелета.</a:t>
            </a:r>
          </a:p>
          <a:p>
            <a:r>
              <a:rPr lang="ru-RU" sz="2800" dirty="0" smtClean="0"/>
              <a:t>Все остальные кости.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Скелет собаки.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Найдите сходства и различия между скелетом собаки и скелетом человека.</a:t>
            </a:r>
            <a:endParaRPr lang="ru-RU" dirty="0"/>
          </a:p>
        </p:txBody>
      </p:sp>
      <p:pic>
        <p:nvPicPr>
          <p:cNvPr id="10" name="Содержимое 9" descr="скелет собаки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94643" y="435378"/>
            <a:ext cx="7981813" cy="421775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73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Скелет человека.</vt:lpstr>
      <vt:lpstr>Функции скелета.</vt:lpstr>
      <vt:lpstr>Слайд 3</vt:lpstr>
      <vt:lpstr>Развитие скелета </vt:lpstr>
      <vt:lpstr>Скелет собаки.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Скелет человека.</dc:title>
  <dc:creator>Guz</dc:creator>
  <cp:lastModifiedBy>Guz</cp:lastModifiedBy>
  <cp:revision>10</cp:revision>
  <dcterms:created xsi:type="dcterms:W3CDTF">2020-05-14T07:23:43Z</dcterms:created>
  <dcterms:modified xsi:type="dcterms:W3CDTF">2020-05-14T08:02:23Z</dcterms:modified>
</cp:coreProperties>
</file>