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285" r:id="rId5"/>
    <p:sldId id="270" r:id="rId6"/>
    <p:sldId id="259" r:id="rId7"/>
    <p:sldId id="260" r:id="rId8"/>
    <p:sldId id="262" r:id="rId9"/>
    <p:sldId id="286" r:id="rId10"/>
    <p:sldId id="287" r:id="rId11"/>
    <p:sldId id="288" r:id="rId12"/>
    <p:sldId id="275" r:id="rId13"/>
    <p:sldId id="273" r:id="rId14"/>
    <p:sldId id="261" r:id="rId15"/>
    <p:sldId id="263" r:id="rId16"/>
    <p:sldId id="264" r:id="rId17"/>
    <p:sldId id="265" r:id="rId18"/>
    <p:sldId id="266" r:id="rId19"/>
    <p:sldId id="290" r:id="rId20"/>
    <p:sldId id="296" r:id="rId21"/>
    <p:sldId id="301" r:id="rId22"/>
    <p:sldId id="267" r:id="rId23"/>
    <p:sldId id="268" r:id="rId24"/>
    <p:sldId id="276" r:id="rId25"/>
    <p:sldId id="269" r:id="rId26"/>
    <p:sldId id="277" r:id="rId27"/>
    <p:sldId id="291" r:id="rId28"/>
    <p:sldId id="292" r:id="rId29"/>
    <p:sldId id="293" r:id="rId30"/>
    <p:sldId id="294" r:id="rId31"/>
    <p:sldId id="295" r:id="rId32"/>
    <p:sldId id="278" r:id="rId33"/>
    <p:sldId id="279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da\Desktop\&#1041;&#1077;&#1079;%20&#1085;&#1072;&#1079;&#1074;&#1072;&#1085;&#1080;&#1103;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da\Desktop\&#1089;&#1098;&#1077;&#1084;&#1082;&#1072;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da\Desktop\&#1103;&#1079;.av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da\Desktop\&#1082;&#1086;&#1096;&#1082;&#1080;.av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da\Desktop\&#1087;&#1088;&#1086;&#1077;&#1082;&#1090;%203.avi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«Моя педагогическая находка»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988840"/>
            <a:ext cx="6172200" cy="43860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«Мультипликация, как средство речевого развития».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c]tvjxyfz gkjoflrf d vekmnbcnelbb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5184576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c]tvjxyfz gkjoflrf d vekmnbcnelbb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51125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--8sbedibbx1djfkj.xn--p1ai/wp-content/uploads/2014/07/e59aecfba33f893e30d19e2055e306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7525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&quot;jpdexrf vekmnabkmvf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861048"/>
            <a:ext cx="4824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Видеосюжеты </a:t>
            </a:r>
            <a:endParaRPr lang="ru-RU" dirty="0"/>
          </a:p>
        </p:txBody>
      </p:sp>
      <p:pic>
        <p:nvPicPr>
          <p:cNvPr id="5" name="Изображение4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514475" y="1709737"/>
            <a:ext cx="611505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Техники мультипликации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6016" y="1600200"/>
            <a:ext cx="3600400" cy="4572000"/>
          </a:xfrm>
        </p:spPr>
        <p:txBody>
          <a:bodyPr/>
          <a:lstStyle/>
          <a:p>
            <a:r>
              <a:rPr lang="ru-RU" b="1" dirty="0" smtClean="0"/>
              <a:t>Мультфильм – рисунок </a:t>
            </a:r>
            <a:r>
              <a:rPr lang="ru-RU" dirty="0" smtClean="0"/>
              <a:t>создается за счет множества рисунков, которые передают эффект движения персонажа. Также можно использовать </a:t>
            </a:r>
            <a:r>
              <a:rPr lang="ru-RU" dirty="0" err="1" smtClean="0"/>
              <a:t>покадровую</a:t>
            </a:r>
            <a:r>
              <a:rPr lang="ru-RU" dirty="0" smtClean="0"/>
              <a:t> съемку создания рисунка.</a:t>
            </a:r>
          </a:p>
          <a:p>
            <a:endParaRPr lang="ru-RU" dirty="0"/>
          </a:p>
        </p:txBody>
      </p:sp>
      <p:pic>
        <p:nvPicPr>
          <p:cNvPr id="5" name="Изображение1"/>
          <p:cNvPicPr>
            <a:picLocks noGrp="1"/>
          </p:cNvPicPr>
          <p:nvPr>
            <p:ph sz="quarter"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57200" y="1628800"/>
            <a:ext cx="39707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Техники мультипликации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8024" y="1600200"/>
            <a:ext cx="3139824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мультфильме – аппликации </a:t>
            </a:r>
            <a:r>
              <a:rPr lang="ru-RU" dirty="0" smtClean="0"/>
              <a:t>героями являются фигуры, выполненные в аппликативной технике, т. е. персонаж состоит из отдельных частей. Также могут быть цельные фигурки персонажа. Тогда герой будет ограничен в действиях, он сможет только перемещаться.</a:t>
            </a:r>
            <a:endParaRPr lang="ru-RU" dirty="0"/>
          </a:p>
        </p:txBody>
      </p:sp>
      <p:pic>
        <p:nvPicPr>
          <p:cNvPr id="5" name="Изображение2"/>
          <p:cNvPicPr>
            <a:picLocks noGrp="1"/>
          </p:cNvPicPr>
          <p:nvPr>
            <p:ph sz="quarter"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57200" y="1700808"/>
            <a:ext cx="433082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Техники мультипликации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8024" y="1268760"/>
            <a:ext cx="3139824" cy="49034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Пластилиновый мультфильм </a:t>
            </a:r>
            <a:r>
              <a:rPr lang="ru-RU" dirty="0" smtClean="0"/>
              <a:t>создаётся за счет фигур, вылепленных из пластилина. Он может быть как плоским, так и объемным. В таком мультфильме также может быть постепенное появление рисунка в кадре.</a:t>
            </a:r>
            <a:endParaRPr lang="ru-RU" dirty="0"/>
          </a:p>
        </p:txBody>
      </p:sp>
      <p:pic>
        <p:nvPicPr>
          <p:cNvPr id="5" name="Изображение3"/>
          <p:cNvPicPr>
            <a:picLocks noGrp="1"/>
          </p:cNvPicPr>
          <p:nvPr>
            <p:ph sz="quarter"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57200" y="1484784"/>
            <a:ext cx="4258816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Знакомство с </a:t>
            </a:r>
            <a:r>
              <a:rPr lang="ru-RU" dirty="0" err="1" smtClean="0"/>
              <a:t>чистоговоркой</a:t>
            </a:r>
            <a:endParaRPr lang="ru-RU" dirty="0"/>
          </a:p>
        </p:txBody>
      </p:sp>
      <p:pic>
        <p:nvPicPr>
          <p:cNvPr id="6" name="Без названия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28800"/>
            <a:ext cx="7338392" cy="5132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Выбор техники мультипликации</a:t>
            </a:r>
            <a:endParaRPr lang="ru-RU" dirty="0"/>
          </a:p>
        </p:txBody>
      </p:sp>
      <p:pic>
        <p:nvPicPr>
          <p:cNvPr id="3074" name="Picture 2" descr="C:\Users\panda\Desktop\IMG_20220421_0951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Изображение сюжета</a:t>
            </a:r>
            <a:endParaRPr lang="ru-RU" dirty="0"/>
          </a:p>
        </p:txBody>
      </p:sp>
      <p:pic>
        <p:nvPicPr>
          <p:cNvPr id="4099" name="Picture 3" descr="C:\Users\panda\Desktop\IMG_07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3578244" cy="2448272"/>
          </a:xfrm>
          <a:prstGeom prst="rect">
            <a:avLst/>
          </a:prstGeom>
          <a:noFill/>
        </p:spPr>
      </p:pic>
      <p:pic>
        <p:nvPicPr>
          <p:cNvPr id="4102" name="Picture 6" descr="C:\Users\panda\Desktop\IMG_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772817"/>
            <a:ext cx="3312368" cy="2484276"/>
          </a:xfrm>
          <a:prstGeom prst="rect">
            <a:avLst/>
          </a:prstGeom>
          <a:noFill/>
        </p:spPr>
      </p:pic>
      <p:pic>
        <p:nvPicPr>
          <p:cNvPr id="4103" name="Picture 7" descr="C:\Users\panda\Desktop\IMG_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437112"/>
            <a:ext cx="36004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Изображение сюжета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Пластилиновый мультфильм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Мультфильм -аппликация</a:t>
            </a:r>
            <a:endParaRPr lang="ru-RU" dirty="0"/>
          </a:p>
        </p:txBody>
      </p:sp>
      <p:pic>
        <p:nvPicPr>
          <p:cNvPr id="7" name="Picture 2" descr="C:\Users\panda\Desktop\IMG_07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3074" name="Picture 2" descr="C:\Users\panda\Desktop\IMG_06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«использование мультипликации в работе над  чистоговорками»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/>
              <a:t>Чистоговорка</a:t>
            </a:r>
            <a:r>
              <a:rPr lang="ru-RU" i="1" dirty="0" smtClean="0"/>
              <a:t> - это зарифмованная фраза, в которой часто повторяется какой-либо звук.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Чистоговорки</a:t>
            </a:r>
            <a:r>
              <a:rPr lang="ru-RU" dirty="0" smtClean="0"/>
              <a:t> используются в педагогической практике в качестве речевой зарядки и автоматизации звуков. </a:t>
            </a:r>
          </a:p>
          <a:p>
            <a:r>
              <a:rPr lang="ru-RU" dirty="0" err="1" smtClean="0"/>
              <a:t>Чистоговорка</a:t>
            </a:r>
            <a:r>
              <a:rPr lang="ru-RU" dirty="0" smtClean="0"/>
              <a:t> используется и как средство для исправления речевых дефектов. </a:t>
            </a:r>
          </a:p>
          <a:p>
            <a:endParaRPr lang="ru-RU" dirty="0" smtClean="0"/>
          </a:p>
          <a:p>
            <a:r>
              <a:rPr lang="ru-RU" b="1" dirty="0" err="1" smtClean="0"/>
              <a:t>Чистоговорка</a:t>
            </a:r>
            <a:r>
              <a:rPr lang="ru-RU" dirty="0" smtClean="0"/>
              <a:t>                        </a:t>
            </a:r>
            <a:r>
              <a:rPr lang="ru-RU" b="1" dirty="0" smtClean="0"/>
              <a:t>скороговорка.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3779912" y="48691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съемка</a:t>
            </a:r>
            <a:endParaRPr lang="ru-RU" dirty="0"/>
          </a:p>
        </p:txBody>
      </p:sp>
      <p:pic>
        <p:nvPicPr>
          <p:cNvPr id="10242" name="Picture 2" descr="C:\Users\panda\Desktop\IMG_20220426_1543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3398505" cy="2404864"/>
          </a:xfrm>
          <a:prstGeom prst="rect">
            <a:avLst/>
          </a:prstGeom>
          <a:noFill/>
        </p:spPr>
      </p:pic>
      <p:pic>
        <p:nvPicPr>
          <p:cNvPr id="10244" name="Picture 4" descr="C:\Users\panda\Desktop\IMG_20220426_154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275856" cy="2376264"/>
          </a:xfrm>
          <a:prstGeom prst="rect">
            <a:avLst/>
          </a:prstGeom>
          <a:noFill/>
        </p:spPr>
      </p:pic>
      <p:pic>
        <p:nvPicPr>
          <p:cNvPr id="10246" name="Picture 6" descr="C:\Users\panda\Desktop\IMG_20220426_154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456384" cy="2186862"/>
          </a:xfrm>
          <a:prstGeom prst="rect">
            <a:avLst/>
          </a:prstGeom>
          <a:noFill/>
        </p:spPr>
      </p:pic>
      <p:pic>
        <p:nvPicPr>
          <p:cNvPr id="10247" name="Picture 7" descr="C:\Users\panda\Desktop\IMG_20220426_154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М.М.Кольцова –</a:t>
            </a:r>
            <a:r>
              <a:rPr lang="ru-RU" sz="2200" dirty="0" smtClean="0"/>
              <a:t>стимулируя мелкую моторику, мы активируем зоны, отвечающие за речь.</a:t>
            </a:r>
            <a:endParaRPr lang="ru-RU" dirty="0"/>
          </a:p>
        </p:txBody>
      </p:sp>
      <p:pic>
        <p:nvPicPr>
          <p:cNvPr id="5" name="Picture 2" descr="F:\WhatsApp Image 2022-04-28 at 14.05.3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2709413" cy="3601926"/>
          </a:xfrm>
          <a:prstGeom prst="rect">
            <a:avLst/>
          </a:prstGeom>
          <a:noFill/>
        </p:spPr>
      </p:pic>
      <p:pic>
        <p:nvPicPr>
          <p:cNvPr id="6" name="Изображение1"/>
          <p:cNvPicPr>
            <a:picLocks noGrp="1"/>
          </p:cNvPicPr>
          <p:nvPr>
            <p:ph sz="quarter" idx="2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39952" y="2708920"/>
            <a:ext cx="36576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съемка</a:t>
            </a:r>
            <a:endParaRPr lang="ru-RU" dirty="0"/>
          </a:p>
        </p:txBody>
      </p:sp>
      <p:pic>
        <p:nvPicPr>
          <p:cNvPr id="6" name="съемка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293813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Запись звука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коррекционная работа </a:t>
            </a:r>
            <a:endParaRPr lang="ru-RU" dirty="0"/>
          </a:p>
        </p:txBody>
      </p:sp>
      <p:pic>
        <p:nvPicPr>
          <p:cNvPr id="4" name="яз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6330280" cy="506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Обработка в программе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Soni</a:t>
            </a:r>
            <a:r>
              <a:rPr lang="en-US" dirty="0" smtClean="0"/>
              <a:t> Vegas Pro 10.0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3387"/>
            <a:ext cx="7467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Файл- открыть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1"/>
            <a:ext cx="7467600" cy="51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 smtClean="0"/>
              <a:t>Вставка - звуковая дорожка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78592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Файл-открыть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3387"/>
            <a:ext cx="7467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Выделить готовый объект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3387"/>
            <a:ext cx="7467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Основная </a:t>
            </a:r>
            <a:r>
              <a:rPr lang="ru-RU" b="1" dirty="0" smtClean="0"/>
              <a:t>цель </a:t>
            </a:r>
            <a:r>
              <a:rPr lang="ru-RU" dirty="0" smtClean="0"/>
              <a:t>- обучение детей четкому произношению звуков.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panda\Desktop\папка 22\IMG_20220413_1138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1532"/>
            <a:ext cx="7467600" cy="389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Файл- Создать как…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3387"/>
            <a:ext cx="7467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Сохранение в режиме </a:t>
            </a:r>
            <a:r>
              <a:rPr lang="en-US" dirty="0" err="1" smtClean="0"/>
              <a:t>avi</a:t>
            </a:r>
            <a:r>
              <a:rPr lang="ru-RU" dirty="0" smtClean="0"/>
              <a:t> или </a:t>
            </a:r>
            <a:r>
              <a:rPr lang="en-US" dirty="0" smtClean="0"/>
              <a:t> mp4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3387"/>
            <a:ext cx="7467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Готовый мультфильм </a:t>
            </a:r>
            <a:endParaRPr lang="ru-RU" dirty="0"/>
          </a:p>
        </p:txBody>
      </p:sp>
      <p:pic>
        <p:nvPicPr>
          <p:cNvPr id="4" name="кошки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8352928" cy="5607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Работы детей</a:t>
            </a:r>
            <a:endParaRPr lang="ru-RU" dirty="0"/>
          </a:p>
        </p:txBody>
      </p:sp>
      <p:pic>
        <p:nvPicPr>
          <p:cNvPr id="6" name="проект 3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293813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«Тот, кто не смотрит вперёд, оказывается позади»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Джордж Гербердт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мультипликация</a:t>
            </a:r>
            <a:endParaRPr lang="ru-RU" dirty="0"/>
          </a:p>
        </p:txBody>
      </p:sp>
      <p:pic>
        <p:nvPicPr>
          <p:cNvPr id="4" name="Picture 2" descr="F:\30858-Ni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7" y="1600201"/>
            <a:ext cx="3590527" cy="2692895"/>
          </a:xfrm>
          <a:prstGeom prst="rect">
            <a:avLst/>
          </a:prstGeom>
          <a:noFill/>
        </p:spPr>
      </p:pic>
      <p:pic>
        <p:nvPicPr>
          <p:cNvPr id="5" name="Picture 3" descr="F:\67827-and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724506" cy="3168352"/>
          </a:xfrm>
          <a:prstGeom prst="rect">
            <a:avLst/>
          </a:prstGeom>
          <a:noFill/>
        </p:spPr>
      </p:pic>
      <p:pic>
        <p:nvPicPr>
          <p:cNvPr id="6" name="Picture 4" descr="F:\Minions_lenses_attitude_437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93096"/>
            <a:ext cx="3600400" cy="235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dirty="0" smtClean="0"/>
          </a:p>
          <a:p>
            <a:r>
              <a:rPr lang="ru-RU" b="1" dirty="0" smtClean="0"/>
              <a:t>Задачи:</a:t>
            </a:r>
          </a:p>
          <a:p>
            <a:pPr lvl="0"/>
            <a:r>
              <a:rPr lang="ru-RU" sz="2600" dirty="0" smtClean="0"/>
              <a:t>Побуждать в ребёнке желание самому активно участвовать в процессе исправления звукопроизношения.</a:t>
            </a:r>
          </a:p>
          <a:p>
            <a:pPr lvl="0"/>
            <a:r>
              <a:rPr lang="ru-RU" sz="2600" dirty="0" smtClean="0"/>
              <a:t>Оптимизировать процесс автоматизации за счёт включения в работу слухового, двигательного, кожно-кинестетического, зрительного анализаторов.</a:t>
            </a:r>
          </a:p>
          <a:p>
            <a:pPr lvl="0"/>
            <a:r>
              <a:rPr lang="ru-RU" sz="2600" dirty="0" smtClean="0"/>
              <a:t>Формировать моторные навыки, навык звукового анализа и синтеза, </a:t>
            </a:r>
            <a:r>
              <a:rPr lang="ru-RU" sz="2600" dirty="0" err="1" smtClean="0"/>
              <a:t>звуко-слоговую</a:t>
            </a:r>
            <a:r>
              <a:rPr lang="ru-RU" sz="2600" dirty="0" smtClean="0"/>
              <a:t> структуру слова, навыки ориентировки на плоскости, умение осуществлять самоконтроль.</a:t>
            </a:r>
          </a:p>
          <a:p>
            <a:pPr lvl="0"/>
            <a:r>
              <a:rPr lang="ru-RU" sz="2600" dirty="0" smtClean="0"/>
              <a:t>Развивать мелкую моторику, речевое дыхание, слуховое внимание, фонематический слух, просодическую сторону речи.</a:t>
            </a:r>
          </a:p>
          <a:p>
            <a:pPr lvl="0"/>
            <a:r>
              <a:rPr lang="ru-RU" sz="2600" dirty="0" smtClean="0"/>
              <a:t>Активизировать процессы восприятия, внимания, памяти, мышления.</a:t>
            </a:r>
          </a:p>
          <a:p>
            <a:pPr lvl="0"/>
            <a:r>
              <a:rPr lang="ru-RU" sz="2600" dirty="0" smtClean="0"/>
              <a:t>Повышать познавательную активность и работоспособность детей.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«использование мультипликации в работе над  чистоговорками»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Мультстудии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Рисунок 5" descr="hello_html_m29d05b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128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Мультстудии</a:t>
            </a:r>
            <a:endParaRPr lang="ru-RU" dirty="0" smtClean="0"/>
          </a:p>
        </p:txBody>
      </p:sp>
      <p:pic>
        <p:nvPicPr>
          <p:cNvPr id="5" name="Изображение2"/>
          <p:cNvPicPr>
            <a:picLocks noGrp="1"/>
          </p:cNvPicPr>
          <p:nvPr>
            <p:ph sz="quarter"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971600" y="2348880"/>
            <a:ext cx="3528392" cy="3672408"/>
          </a:xfrm>
          <a:prstGeom prst="rect">
            <a:avLst/>
          </a:prstGeom>
        </p:spPr>
      </p:pic>
      <p:pic>
        <p:nvPicPr>
          <p:cNvPr id="6" name="Изображение1"/>
          <p:cNvPicPr>
            <a:picLocks noGrp="1"/>
          </p:cNvPicPr>
          <p:nvPr>
            <p:ph sz="quarter" idx="2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44008" y="2348880"/>
            <a:ext cx="328396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рабочее место- </a:t>
            </a:r>
            <a:r>
              <a:rPr lang="ru-RU" dirty="0" err="1" smtClean="0"/>
              <a:t>мультстудия</a:t>
            </a:r>
            <a:endParaRPr lang="ru-RU" dirty="0"/>
          </a:p>
        </p:txBody>
      </p:sp>
      <p:pic>
        <p:nvPicPr>
          <p:cNvPr id="1026" name="Picture 2" descr="C:\Users\panda\Desktop\IMG_20220422_1549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73" y="1600201"/>
            <a:ext cx="3590527" cy="26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4" name="Содержимое 3" descr="Картинки по запросу &quot;ltrjhfwbb vekmnabkmvf&quot;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0567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822</TotalTime>
  <Words>338</Words>
  <Application>Microsoft Office PowerPoint</Application>
  <PresentationFormat>Экран (4:3)</PresentationFormat>
  <Paragraphs>55</Paragraphs>
  <Slides>34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 «Моя педагогическая находка»   </vt:lpstr>
      <vt:lpstr>  «использование мультипликации в работе над  чистоговорками» </vt:lpstr>
      <vt:lpstr>   Основная цель - обучение детей четкому произношению звуков. </vt:lpstr>
      <vt:lpstr>мультипликация</vt:lpstr>
      <vt:lpstr>задачи: </vt:lpstr>
      <vt:lpstr>«использование мультипликации в работе над  чистоговорками»</vt:lpstr>
      <vt:lpstr>Мультстудии</vt:lpstr>
      <vt:lpstr>рабочее место- мультстудия</vt:lpstr>
      <vt:lpstr>Экскурсии</vt:lpstr>
      <vt:lpstr>Слайд 10</vt:lpstr>
      <vt:lpstr>Слайд 11</vt:lpstr>
      <vt:lpstr>Видеосюжеты </vt:lpstr>
      <vt:lpstr>Техники мультипликации </vt:lpstr>
      <vt:lpstr>Техники мультипликации</vt:lpstr>
      <vt:lpstr>Техники мультипликации </vt:lpstr>
      <vt:lpstr>Знакомство с чистоговоркой</vt:lpstr>
      <vt:lpstr>Выбор техники мультипликации</vt:lpstr>
      <vt:lpstr>Изображение сюжета</vt:lpstr>
      <vt:lpstr>Изображение сюжета </vt:lpstr>
      <vt:lpstr>съемка</vt:lpstr>
      <vt:lpstr>М.М.Кольцова –стимулируя мелкую моторику, мы активируем зоны, отвечающие за речь.</vt:lpstr>
      <vt:lpstr>съемка</vt:lpstr>
      <vt:lpstr>Запись звука</vt:lpstr>
      <vt:lpstr>коррекционная работа </vt:lpstr>
      <vt:lpstr>Обработка в программе  Soni Vegas Pro 10.0 </vt:lpstr>
      <vt:lpstr>Файл- открыть </vt:lpstr>
      <vt:lpstr>Вставка - звуковая дорожка</vt:lpstr>
      <vt:lpstr>Файл-открыть</vt:lpstr>
      <vt:lpstr>Выделить готовый объект</vt:lpstr>
      <vt:lpstr>Файл- Создать как… </vt:lpstr>
      <vt:lpstr>Сохранение в режиме avi или  mp4</vt:lpstr>
      <vt:lpstr>Готовый мультфильм </vt:lpstr>
      <vt:lpstr>Работы детей</vt:lpstr>
      <vt:lpstr>«Тот, кто не смотрит вперёд, оказывается позади»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педагогическая находка»</dc:title>
  <dc:creator>panda</dc:creator>
  <cp:lastModifiedBy>Пользователь Windows</cp:lastModifiedBy>
  <cp:revision>80</cp:revision>
  <dcterms:created xsi:type="dcterms:W3CDTF">2022-04-20T13:08:56Z</dcterms:created>
  <dcterms:modified xsi:type="dcterms:W3CDTF">2023-11-07T16:46:09Z</dcterms:modified>
</cp:coreProperties>
</file>