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003300"/>
    <a:srgbClr val="009900"/>
    <a:srgbClr val="CCFFCC"/>
    <a:srgbClr val="99FFCC"/>
    <a:srgbClr val="00FF99"/>
    <a:srgbClr val="3DF3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1584" y="-7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63EBC-6767-41D0-B1D2-1396B7619A1F}" type="doc">
      <dgm:prSet loTypeId="urn:microsoft.com/office/officeart/2005/8/layout/hList9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7F4DD7D-57F4-452E-8900-F8E717B58616}">
      <dgm:prSet phldrT="[Текст]" custT="1"/>
      <dgm:spPr/>
      <dgm:t>
        <a:bodyPr/>
        <a:lstStyle/>
        <a:p>
          <a:r>
            <a:rPr lang="ru-RU" sz="1600" dirty="0" smtClean="0">
              <a:latin typeface="Trebuchet MS" panose="020B0603020202020204" pitchFamily="34" charset="0"/>
            </a:rPr>
            <a:t>Цель экологического </a:t>
          </a:r>
          <a:r>
            <a:rPr lang="ru-RU" sz="1600" dirty="0" err="1" smtClean="0">
              <a:latin typeface="Trebuchet MS" panose="020B0603020202020204" pitchFamily="34" charset="0"/>
            </a:rPr>
            <a:t>квеста</a:t>
          </a:r>
          <a:r>
            <a:rPr lang="ru-RU" sz="1600" dirty="0" smtClean="0">
              <a:latin typeface="Trebuchet MS" panose="020B0603020202020204" pitchFamily="34" charset="0"/>
            </a:rPr>
            <a:t>: </a:t>
          </a:r>
          <a:endParaRPr lang="ru-RU" sz="1600" dirty="0">
            <a:latin typeface="Trebuchet MS" panose="020B0603020202020204" pitchFamily="34" charset="0"/>
          </a:endParaRPr>
        </a:p>
      </dgm:t>
    </dgm:pt>
    <dgm:pt modelId="{3E177040-6B6A-474C-B002-60E8B91A5507}" type="parTrans" cxnId="{6220EF63-84D0-4FCB-9B72-BE4D2C98C9AD}">
      <dgm:prSet/>
      <dgm:spPr/>
      <dgm:t>
        <a:bodyPr/>
        <a:lstStyle/>
        <a:p>
          <a:endParaRPr lang="ru-RU" sz="1800">
            <a:latin typeface="Trebuchet MS" panose="020B0603020202020204" pitchFamily="34" charset="0"/>
          </a:endParaRPr>
        </a:p>
      </dgm:t>
    </dgm:pt>
    <dgm:pt modelId="{C213CB2A-987D-4D19-89E3-2D26E01A2606}" type="sibTrans" cxnId="{6220EF63-84D0-4FCB-9B72-BE4D2C98C9AD}">
      <dgm:prSet/>
      <dgm:spPr/>
      <dgm:t>
        <a:bodyPr/>
        <a:lstStyle/>
        <a:p>
          <a:endParaRPr lang="ru-RU" sz="1800">
            <a:latin typeface="Trebuchet MS" panose="020B0603020202020204" pitchFamily="34" charset="0"/>
          </a:endParaRPr>
        </a:p>
      </dgm:t>
    </dgm:pt>
    <dgm:pt modelId="{CD81D4AA-E84D-4635-80C2-C08FE4EA407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rebuchet MS" panose="020B0603020202020204" pitchFamily="34" charset="0"/>
            </a:rPr>
            <a:t>формировать научно-познавательное, эмоционально-нравственное, практически-деятельное отношение к окружающей среде, к познанию природного и социального окружения старших дошкольников с ОНР лет через нестандартную форму решения проблемных ситуаций. </a:t>
          </a:r>
        </a:p>
        <a:p>
          <a:pPr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rebuchet MS" panose="020B0603020202020204" pitchFamily="34" charset="0"/>
          </a:endParaRPr>
        </a:p>
      </dgm:t>
    </dgm:pt>
    <dgm:pt modelId="{B6FCAE02-F3A1-40DB-8779-CC8D8A97E4A5}" type="parTrans" cxnId="{85B5659E-1102-455E-AE86-BF1498F6A4A5}">
      <dgm:prSet/>
      <dgm:spPr/>
      <dgm:t>
        <a:bodyPr/>
        <a:lstStyle/>
        <a:p>
          <a:endParaRPr lang="ru-RU" sz="1800">
            <a:latin typeface="Trebuchet MS" panose="020B0603020202020204" pitchFamily="34" charset="0"/>
          </a:endParaRPr>
        </a:p>
      </dgm:t>
    </dgm:pt>
    <dgm:pt modelId="{ED84FF8D-CFAF-41EF-8B6E-4FEA62EC0C78}" type="sibTrans" cxnId="{85B5659E-1102-455E-AE86-BF1498F6A4A5}">
      <dgm:prSet/>
      <dgm:spPr/>
      <dgm:t>
        <a:bodyPr/>
        <a:lstStyle/>
        <a:p>
          <a:endParaRPr lang="ru-RU" sz="1800">
            <a:latin typeface="Trebuchet MS" panose="020B0603020202020204" pitchFamily="34" charset="0"/>
          </a:endParaRPr>
        </a:p>
      </dgm:t>
    </dgm:pt>
    <dgm:pt modelId="{55845C22-98C4-4873-A69C-022F838642C5}" type="pres">
      <dgm:prSet presAssocID="{03663EBC-6767-41D0-B1D2-1396B7619A1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4038CD-6E54-499B-8DC6-7B6CECF68DB0}" type="pres">
      <dgm:prSet presAssocID="{97F4DD7D-57F4-452E-8900-F8E717B58616}" presName="posSpace" presStyleCnt="0"/>
      <dgm:spPr/>
    </dgm:pt>
    <dgm:pt modelId="{F54EF82B-39CB-497A-BFDF-371E3AAEB931}" type="pres">
      <dgm:prSet presAssocID="{97F4DD7D-57F4-452E-8900-F8E717B58616}" presName="vertFlow" presStyleCnt="0"/>
      <dgm:spPr/>
    </dgm:pt>
    <dgm:pt modelId="{402F978A-071A-4D1C-BF23-FE05C203208E}" type="pres">
      <dgm:prSet presAssocID="{97F4DD7D-57F4-452E-8900-F8E717B58616}" presName="topSpace" presStyleCnt="0"/>
      <dgm:spPr/>
    </dgm:pt>
    <dgm:pt modelId="{47A040F0-F250-4E7E-A7A7-0AA1871B1E2F}" type="pres">
      <dgm:prSet presAssocID="{97F4DD7D-57F4-452E-8900-F8E717B58616}" presName="firstComp" presStyleCnt="0"/>
      <dgm:spPr/>
    </dgm:pt>
    <dgm:pt modelId="{B9D12B56-1008-4138-9E9D-8EB472DDBFCF}" type="pres">
      <dgm:prSet presAssocID="{97F4DD7D-57F4-452E-8900-F8E717B58616}" presName="firstChild" presStyleLbl="bgAccFollowNode1" presStyleIdx="0" presStyleCnt="1" custScaleX="113980" custScaleY="51592" custLinFactNeighborX="-24490" custLinFactNeighborY="-37164"/>
      <dgm:spPr/>
      <dgm:t>
        <a:bodyPr/>
        <a:lstStyle/>
        <a:p>
          <a:endParaRPr lang="ru-RU"/>
        </a:p>
      </dgm:t>
    </dgm:pt>
    <dgm:pt modelId="{ECAA056A-E7A0-46D9-9EF5-23F9E9C2DEC9}" type="pres">
      <dgm:prSet presAssocID="{97F4DD7D-57F4-452E-8900-F8E717B5861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BD3EC-C5E2-4C50-9F1C-6F3B237F58E2}" type="pres">
      <dgm:prSet presAssocID="{97F4DD7D-57F4-452E-8900-F8E717B58616}" presName="negSpace" presStyleCnt="0"/>
      <dgm:spPr/>
    </dgm:pt>
    <dgm:pt modelId="{B1035F23-9A4C-4C9E-AB47-07164EABB623}" type="pres">
      <dgm:prSet presAssocID="{97F4DD7D-57F4-452E-8900-F8E717B58616}" presName="circle" presStyleLbl="node1" presStyleIdx="0" presStyleCnt="1" custScaleX="57798" custScaleY="47487" custLinFactNeighborX="-14383" custLinFactNeighborY="27165"/>
      <dgm:spPr/>
      <dgm:t>
        <a:bodyPr/>
        <a:lstStyle/>
        <a:p>
          <a:endParaRPr lang="ru-RU"/>
        </a:p>
      </dgm:t>
    </dgm:pt>
  </dgm:ptLst>
  <dgm:cxnLst>
    <dgm:cxn modelId="{85B5659E-1102-455E-AE86-BF1498F6A4A5}" srcId="{97F4DD7D-57F4-452E-8900-F8E717B58616}" destId="{CD81D4AA-E84D-4635-80C2-C08FE4EA407C}" srcOrd="0" destOrd="0" parTransId="{B6FCAE02-F3A1-40DB-8779-CC8D8A97E4A5}" sibTransId="{ED84FF8D-CFAF-41EF-8B6E-4FEA62EC0C78}"/>
    <dgm:cxn modelId="{6220EF63-84D0-4FCB-9B72-BE4D2C98C9AD}" srcId="{03663EBC-6767-41D0-B1D2-1396B7619A1F}" destId="{97F4DD7D-57F4-452E-8900-F8E717B58616}" srcOrd="0" destOrd="0" parTransId="{3E177040-6B6A-474C-B002-60E8B91A5507}" sibTransId="{C213CB2A-987D-4D19-89E3-2D26E01A2606}"/>
    <dgm:cxn modelId="{D2B93E09-614C-4176-AF52-60EE0CA76878}" type="presOf" srcId="{CD81D4AA-E84D-4635-80C2-C08FE4EA407C}" destId="{B9D12B56-1008-4138-9E9D-8EB472DDBFCF}" srcOrd="0" destOrd="0" presId="urn:microsoft.com/office/officeart/2005/8/layout/hList9"/>
    <dgm:cxn modelId="{E25EA752-8DF0-4CAF-A002-B0D9D5000B33}" type="presOf" srcId="{97F4DD7D-57F4-452E-8900-F8E717B58616}" destId="{B1035F23-9A4C-4C9E-AB47-07164EABB623}" srcOrd="0" destOrd="0" presId="urn:microsoft.com/office/officeart/2005/8/layout/hList9"/>
    <dgm:cxn modelId="{6063341F-852F-4691-B976-14EDE1114EE9}" type="presOf" srcId="{CD81D4AA-E84D-4635-80C2-C08FE4EA407C}" destId="{ECAA056A-E7A0-46D9-9EF5-23F9E9C2DEC9}" srcOrd="1" destOrd="0" presId="urn:microsoft.com/office/officeart/2005/8/layout/hList9"/>
    <dgm:cxn modelId="{1F2F2C1C-5631-4934-8088-F0AA3D7FCC22}" type="presOf" srcId="{03663EBC-6767-41D0-B1D2-1396B7619A1F}" destId="{55845C22-98C4-4873-A69C-022F838642C5}" srcOrd="0" destOrd="0" presId="urn:microsoft.com/office/officeart/2005/8/layout/hList9"/>
    <dgm:cxn modelId="{55E33A11-23D0-4BF0-BC99-231B655CC22E}" type="presParOf" srcId="{55845C22-98C4-4873-A69C-022F838642C5}" destId="{DC4038CD-6E54-499B-8DC6-7B6CECF68DB0}" srcOrd="0" destOrd="0" presId="urn:microsoft.com/office/officeart/2005/8/layout/hList9"/>
    <dgm:cxn modelId="{FF2FD1FD-70B3-4F25-B3BD-E329655D2F49}" type="presParOf" srcId="{55845C22-98C4-4873-A69C-022F838642C5}" destId="{F54EF82B-39CB-497A-BFDF-371E3AAEB931}" srcOrd="1" destOrd="0" presId="urn:microsoft.com/office/officeart/2005/8/layout/hList9"/>
    <dgm:cxn modelId="{66792463-42E3-411B-A16F-9F75706BD37D}" type="presParOf" srcId="{F54EF82B-39CB-497A-BFDF-371E3AAEB931}" destId="{402F978A-071A-4D1C-BF23-FE05C203208E}" srcOrd="0" destOrd="0" presId="urn:microsoft.com/office/officeart/2005/8/layout/hList9"/>
    <dgm:cxn modelId="{ACB67161-B249-496C-B8F5-791357E9FB61}" type="presParOf" srcId="{F54EF82B-39CB-497A-BFDF-371E3AAEB931}" destId="{47A040F0-F250-4E7E-A7A7-0AA1871B1E2F}" srcOrd="1" destOrd="0" presId="urn:microsoft.com/office/officeart/2005/8/layout/hList9"/>
    <dgm:cxn modelId="{07C4636D-4282-4173-A3A3-2D9CF2742F44}" type="presParOf" srcId="{47A040F0-F250-4E7E-A7A7-0AA1871B1E2F}" destId="{B9D12B56-1008-4138-9E9D-8EB472DDBFCF}" srcOrd="0" destOrd="0" presId="urn:microsoft.com/office/officeart/2005/8/layout/hList9"/>
    <dgm:cxn modelId="{4E71F57F-63ED-47CC-A771-DF2D1D35A7CE}" type="presParOf" srcId="{47A040F0-F250-4E7E-A7A7-0AA1871B1E2F}" destId="{ECAA056A-E7A0-46D9-9EF5-23F9E9C2DEC9}" srcOrd="1" destOrd="0" presId="urn:microsoft.com/office/officeart/2005/8/layout/hList9"/>
    <dgm:cxn modelId="{21768D01-0967-41D5-B0E4-4DC72F3FD937}" type="presParOf" srcId="{55845C22-98C4-4873-A69C-022F838642C5}" destId="{097BD3EC-C5E2-4C50-9F1C-6F3B237F58E2}" srcOrd="2" destOrd="0" presId="urn:microsoft.com/office/officeart/2005/8/layout/hList9"/>
    <dgm:cxn modelId="{89517F7C-1137-41ED-8DFA-FAA5F45E3F73}" type="presParOf" srcId="{55845C22-98C4-4873-A69C-022F838642C5}" destId="{B1035F23-9A4C-4C9E-AB47-07164EABB62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45F23-E0CD-4989-9793-CACB506ACAEE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071A51-B9C6-4EFF-A1FE-0470B25E62BE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dirty="0" smtClean="0">
              <a:latin typeface="Trebuchet MS" panose="020B0603020202020204" pitchFamily="34" charset="0"/>
            </a:rPr>
            <a:t>Задачи: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B8BA84EB-7B20-4E19-AE85-160C5340BBA0}" type="parTrans" cxnId="{6614C767-0CAA-4AD3-AD16-04DF4E5C1697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4901F665-9C77-4423-A9ED-14CD54D726DD}" type="sibTrans" cxnId="{6614C767-0CAA-4AD3-AD16-04DF4E5C1697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8144D835-02CC-4E9E-B702-170EB6B6C28A}">
      <dgm:prSet phldrT="[Текст]" custT="1"/>
      <dgm:spPr/>
      <dgm:t>
        <a:bodyPr/>
        <a:lstStyle/>
        <a:p>
          <a:r>
            <a:rPr lang="ru-RU" sz="1400" dirty="0" smtClean="0">
              <a:latin typeface="Trebuchet MS" panose="020B0603020202020204" pitchFamily="34" charset="0"/>
            </a:rPr>
            <a:t>уточнение, расширение, активизация словаря по теме «Зимующие птицы»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B4B11B9A-98E7-4983-8DDE-03C3165F25BE}" type="parTrans" cxnId="{E89806C0-A386-4B04-80D6-4C34545C60CD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9C9EC860-BFDA-40F7-869C-A80E90C7F01C}" type="sibTrans" cxnId="{E89806C0-A386-4B04-80D6-4C34545C60CD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F64757F1-D082-41B4-AF54-BD4BF7A324E1}">
      <dgm:prSet phldrT="[Текст]" custT="1"/>
      <dgm:spPr/>
      <dgm:t>
        <a:bodyPr/>
        <a:lstStyle/>
        <a:p>
          <a:r>
            <a:rPr lang="ru-RU" sz="1400" smtClean="0">
              <a:latin typeface="Trebuchet MS" panose="020B0603020202020204" pitchFamily="34" charset="0"/>
            </a:rPr>
            <a:t>развитие познавательных процессов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0D9F02E1-718F-4105-B9C5-BCE367A8ACE5}" type="parTrans" cxnId="{593E10EB-9E3E-419B-A77B-09FCD93E4462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2BBC7ECD-9375-4721-BEB6-A65BA4D4F89D}" type="sibTrans" cxnId="{593E10EB-9E3E-419B-A77B-09FCD93E4462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E26D6CCF-303D-432E-96D7-A89A0D619666}">
      <dgm:prSet phldrT="[Текст]" custT="1"/>
      <dgm:spPr/>
      <dgm:t>
        <a:bodyPr/>
        <a:lstStyle/>
        <a:p>
          <a:r>
            <a:rPr lang="ru-RU" sz="1400" dirty="0" smtClean="0">
              <a:latin typeface="Trebuchet MS" panose="020B0603020202020204" pitchFamily="34" charset="0"/>
            </a:rPr>
            <a:t>формирование навыков сотрудничества, взаимопонимания, инициативности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F724E02D-575C-4C0E-A8B4-97D5FFC7CFB8}" type="parTrans" cxnId="{5CC66F94-1489-46F3-B972-5CC13676AADF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44190F31-80C1-413E-A1AD-816D24A22B93}" type="sibTrans" cxnId="{5CC66F94-1489-46F3-B972-5CC13676AADF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411E92F0-0A43-46DF-A982-A05A0F8472E6}">
      <dgm:prSet custT="1"/>
      <dgm:spPr/>
      <dgm:t>
        <a:bodyPr/>
        <a:lstStyle/>
        <a:p>
          <a:r>
            <a:rPr lang="ru-RU" sz="1400" dirty="0" smtClean="0">
              <a:latin typeface="Trebuchet MS" panose="020B0603020202020204" pitchFamily="34" charset="0"/>
            </a:rPr>
            <a:t>воспитание бережного отношения к природе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0B22C711-6954-491C-A68A-1EF562004FCF}" type="parTrans" cxnId="{04ED0255-6F9F-4B44-A431-EA46870CE4F6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AFF3F675-22FF-4D25-BC4C-5CF1663CF804}" type="sibTrans" cxnId="{04ED0255-6F9F-4B44-A431-EA46870CE4F6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561CBCB1-F49C-48B9-A239-DA31A1791E9D}">
      <dgm:prSet custT="1"/>
      <dgm:spPr/>
      <dgm:t>
        <a:bodyPr/>
        <a:lstStyle/>
        <a:p>
          <a:r>
            <a:rPr lang="ru-RU" sz="1400" dirty="0" smtClean="0">
              <a:latin typeface="Trebuchet MS" panose="020B0603020202020204" pitchFamily="34" charset="0"/>
            </a:rPr>
            <a:t>привлечение семьи к сотрудничеству по вопросам экологического воспитания дошкольников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B95852F5-11D4-4448-8C5E-AFF7F445D984}" type="parTrans" cxnId="{29016511-3898-4B42-A3B6-54F5DF66E8F6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41AC6105-26C0-4A05-9B5B-D67AEF743C66}" type="sibTrans" cxnId="{29016511-3898-4B42-A3B6-54F5DF66E8F6}">
      <dgm:prSet/>
      <dgm:spPr/>
      <dgm:t>
        <a:bodyPr/>
        <a:lstStyle/>
        <a:p>
          <a:endParaRPr lang="ru-RU" sz="1400">
            <a:latin typeface="Trebuchet MS" panose="020B0603020202020204" pitchFamily="34" charset="0"/>
          </a:endParaRPr>
        </a:p>
      </dgm:t>
    </dgm:pt>
    <dgm:pt modelId="{CFD24280-23CF-47AF-B519-E7CEE7702357}" type="pres">
      <dgm:prSet presAssocID="{B3C45F23-E0CD-4989-9793-CACB506ACA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5C5849-9F45-4502-A5A6-13FC4EDF1404}" type="pres">
      <dgm:prSet presAssocID="{0C071A51-B9C6-4EFF-A1FE-0470B25E62BE}" presName="hierRoot1" presStyleCnt="0">
        <dgm:presLayoutVars>
          <dgm:hierBranch val="init"/>
        </dgm:presLayoutVars>
      </dgm:prSet>
      <dgm:spPr/>
    </dgm:pt>
    <dgm:pt modelId="{B4579656-2D51-4DEA-B76E-72EDA6A7522D}" type="pres">
      <dgm:prSet presAssocID="{0C071A51-B9C6-4EFF-A1FE-0470B25E62BE}" presName="rootComposite1" presStyleCnt="0"/>
      <dgm:spPr/>
    </dgm:pt>
    <dgm:pt modelId="{AF1C2C45-B0AA-4433-9E90-50BDD58A9E64}" type="pres">
      <dgm:prSet presAssocID="{0C071A51-B9C6-4EFF-A1FE-0470B25E62B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43553A-6389-43D1-9C1D-3EDC4D1E878A}" type="pres">
      <dgm:prSet presAssocID="{0C071A51-B9C6-4EFF-A1FE-0470B25E62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721C1A-608B-4B4E-B79B-9DB458259ACB}" type="pres">
      <dgm:prSet presAssocID="{0C071A51-B9C6-4EFF-A1FE-0470B25E62BE}" presName="hierChild2" presStyleCnt="0"/>
      <dgm:spPr/>
    </dgm:pt>
    <dgm:pt modelId="{AEA4D44B-E276-466E-8C1A-66BAA192C5C5}" type="pres">
      <dgm:prSet presAssocID="{B4B11B9A-98E7-4983-8DDE-03C3165F25B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0090FE5-BF34-4EAE-AB0F-E32F6714FD7A}" type="pres">
      <dgm:prSet presAssocID="{8144D835-02CC-4E9E-B702-170EB6B6C28A}" presName="hierRoot2" presStyleCnt="0">
        <dgm:presLayoutVars>
          <dgm:hierBranch val="init"/>
        </dgm:presLayoutVars>
      </dgm:prSet>
      <dgm:spPr/>
    </dgm:pt>
    <dgm:pt modelId="{0C9B18F7-4C87-44A3-BBE4-737C80F9857C}" type="pres">
      <dgm:prSet presAssocID="{8144D835-02CC-4E9E-B702-170EB6B6C28A}" presName="rootComposite" presStyleCnt="0"/>
      <dgm:spPr/>
    </dgm:pt>
    <dgm:pt modelId="{A8199C84-ACD9-4876-9FC0-5429B64EEF59}" type="pres">
      <dgm:prSet presAssocID="{8144D835-02CC-4E9E-B702-170EB6B6C28A}" presName="rootText" presStyleLbl="node2" presStyleIdx="0" presStyleCnt="5" custScaleY="128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F809F-D6A5-46E9-AFD4-061F05FCD2B2}" type="pres">
      <dgm:prSet presAssocID="{8144D835-02CC-4E9E-B702-170EB6B6C28A}" presName="rootConnector" presStyleLbl="node2" presStyleIdx="0" presStyleCnt="5"/>
      <dgm:spPr/>
      <dgm:t>
        <a:bodyPr/>
        <a:lstStyle/>
        <a:p>
          <a:endParaRPr lang="ru-RU"/>
        </a:p>
      </dgm:t>
    </dgm:pt>
    <dgm:pt modelId="{D985DBEA-0449-4A89-AA57-04F1D4348496}" type="pres">
      <dgm:prSet presAssocID="{8144D835-02CC-4E9E-B702-170EB6B6C28A}" presName="hierChild4" presStyleCnt="0"/>
      <dgm:spPr/>
    </dgm:pt>
    <dgm:pt modelId="{6035FA95-BE7B-4FC2-B5E9-488934321A6D}" type="pres">
      <dgm:prSet presAssocID="{8144D835-02CC-4E9E-B702-170EB6B6C28A}" presName="hierChild5" presStyleCnt="0"/>
      <dgm:spPr/>
    </dgm:pt>
    <dgm:pt modelId="{400FF6FF-F8C5-4FEE-984D-B5514388464C}" type="pres">
      <dgm:prSet presAssocID="{0D9F02E1-718F-4105-B9C5-BCE367A8ACE5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16F6C73-7448-489D-8E93-B6878632B5CB}" type="pres">
      <dgm:prSet presAssocID="{F64757F1-D082-41B4-AF54-BD4BF7A324E1}" presName="hierRoot2" presStyleCnt="0">
        <dgm:presLayoutVars>
          <dgm:hierBranch val="init"/>
        </dgm:presLayoutVars>
      </dgm:prSet>
      <dgm:spPr/>
    </dgm:pt>
    <dgm:pt modelId="{693919CE-BE28-493A-A087-D10B58CF2BDC}" type="pres">
      <dgm:prSet presAssocID="{F64757F1-D082-41B4-AF54-BD4BF7A324E1}" presName="rootComposite" presStyleCnt="0"/>
      <dgm:spPr/>
    </dgm:pt>
    <dgm:pt modelId="{F76C2B31-C659-44AC-9CD3-6BBA3AE4FCF0}" type="pres">
      <dgm:prSet presAssocID="{F64757F1-D082-41B4-AF54-BD4BF7A324E1}" presName="rootText" presStyleLbl="node2" presStyleIdx="1" presStyleCnt="5" custScaleY="128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45277-07CC-4464-91B6-574AF46B9946}" type="pres">
      <dgm:prSet presAssocID="{F64757F1-D082-41B4-AF54-BD4BF7A324E1}" presName="rootConnector" presStyleLbl="node2" presStyleIdx="1" presStyleCnt="5"/>
      <dgm:spPr/>
      <dgm:t>
        <a:bodyPr/>
        <a:lstStyle/>
        <a:p>
          <a:endParaRPr lang="ru-RU"/>
        </a:p>
      </dgm:t>
    </dgm:pt>
    <dgm:pt modelId="{C4CC9641-0253-4949-B0A5-5E653913F58C}" type="pres">
      <dgm:prSet presAssocID="{F64757F1-D082-41B4-AF54-BD4BF7A324E1}" presName="hierChild4" presStyleCnt="0"/>
      <dgm:spPr/>
    </dgm:pt>
    <dgm:pt modelId="{CCBBAACA-20F9-441F-833F-0162AF67575D}" type="pres">
      <dgm:prSet presAssocID="{F64757F1-D082-41B4-AF54-BD4BF7A324E1}" presName="hierChild5" presStyleCnt="0"/>
      <dgm:spPr/>
    </dgm:pt>
    <dgm:pt modelId="{2670165B-53C1-4BC3-BE01-E5CF87A6F88D}" type="pres">
      <dgm:prSet presAssocID="{F724E02D-575C-4C0E-A8B4-97D5FFC7CFB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41C2881-1CDE-4216-9353-2E95635AD87C}" type="pres">
      <dgm:prSet presAssocID="{E26D6CCF-303D-432E-96D7-A89A0D619666}" presName="hierRoot2" presStyleCnt="0">
        <dgm:presLayoutVars>
          <dgm:hierBranch val="init"/>
        </dgm:presLayoutVars>
      </dgm:prSet>
      <dgm:spPr/>
    </dgm:pt>
    <dgm:pt modelId="{5B1309B7-5103-445E-A0DA-0AB38FE45EC0}" type="pres">
      <dgm:prSet presAssocID="{E26D6CCF-303D-432E-96D7-A89A0D619666}" presName="rootComposite" presStyleCnt="0"/>
      <dgm:spPr/>
    </dgm:pt>
    <dgm:pt modelId="{E11AE4CF-176C-472B-A1DA-F1D8647C555B}" type="pres">
      <dgm:prSet presAssocID="{E26D6CCF-303D-432E-96D7-A89A0D619666}" presName="rootText" presStyleLbl="node2" presStyleIdx="2" presStyleCnt="5" custScaleY="128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5CE1D-8497-4573-BA04-64EC6D232314}" type="pres">
      <dgm:prSet presAssocID="{E26D6CCF-303D-432E-96D7-A89A0D619666}" presName="rootConnector" presStyleLbl="node2" presStyleIdx="2" presStyleCnt="5"/>
      <dgm:spPr/>
      <dgm:t>
        <a:bodyPr/>
        <a:lstStyle/>
        <a:p>
          <a:endParaRPr lang="ru-RU"/>
        </a:p>
      </dgm:t>
    </dgm:pt>
    <dgm:pt modelId="{583357AA-0603-46D0-90DF-527ABF046D58}" type="pres">
      <dgm:prSet presAssocID="{E26D6CCF-303D-432E-96D7-A89A0D619666}" presName="hierChild4" presStyleCnt="0"/>
      <dgm:spPr/>
    </dgm:pt>
    <dgm:pt modelId="{EC6A17CE-4A07-44AE-8189-1EEA6A965078}" type="pres">
      <dgm:prSet presAssocID="{E26D6CCF-303D-432E-96D7-A89A0D619666}" presName="hierChild5" presStyleCnt="0"/>
      <dgm:spPr/>
    </dgm:pt>
    <dgm:pt modelId="{9DAA0A1B-A572-4F27-A2FE-3B19286A5A66}" type="pres">
      <dgm:prSet presAssocID="{0B22C711-6954-491C-A68A-1EF562004FCF}" presName="Name37" presStyleLbl="parChTrans1D2" presStyleIdx="3" presStyleCnt="5"/>
      <dgm:spPr/>
      <dgm:t>
        <a:bodyPr/>
        <a:lstStyle/>
        <a:p>
          <a:endParaRPr lang="ru-RU"/>
        </a:p>
      </dgm:t>
    </dgm:pt>
    <dgm:pt modelId="{A3CD0594-864C-41EF-A728-CE4F74FB29E3}" type="pres">
      <dgm:prSet presAssocID="{411E92F0-0A43-46DF-A982-A05A0F8472E6}" presName="hierRoot2" presStyleCnt="0">
        <dgm:presLayoutVars>
          <dgm:hierBranch val="init"/>
        </dgm:presLayoutVars>
      </dgm:prSet>
      <dgm:spPr/>
    </dgm:pt>
    <dgm:pt modelId="{7EF0BB60-C0AD-49E2-8828-43145D18EF46}" type="pres">
      <dgm:prSet presAssocID="{411E92F0-0A43-46DF-A982-A05A0F8472E6}" presName="rootComposite" presStyleCnt="0"/>
      <dgm:spPr/>
    </dgm:pt>
    <dgm:pt modelId="{4264DB86-803C-48F9-BDBC-EC886BDD623E}" type="pres">
      <dgm:prSet presAssocID="{411E92F0-0A43-46DF-A982-A05A0F8472E6}" presName="rootText" presStyleLbl="node2" presStyleIdx="3" presStyleCnt="5" custScaleY="128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7C5F4-AC22-41B1-98B8-1D7A6D965A14}" type="pres">
      <dgm:prSet presAssocID="{411E92F0-0A43-46DF-A982-A05A0F8472E6}" presName="rootConnector" presStyleLbl="node2" presStyleIdx="3" presStyleCnt="5"/>
      <dgm:spPr/>
      <dgm:t>
        <a:bodyPr/>
        <a:lstStyle/>
        <a:p>
          <a:endParaRPr lang="ru-RU"/>
        </a:p>
      </dgm:t>
    </dgm:pt>
    <dgm:pt modelId="{E6A8C055-23F8-4D9F-B70D-7887C403B429}" type="pres">
      <dgm:prSet presAssocID="{411E92F0-0A43-46DF-A982-A05A0F8472E6}" presName="hierChild4" presStyleCnt="0"/>
      <dgm:spPr/>
    </dgm:pt>
    <dgm:pt modelId="{FB8390E7-5567-4CF5-B4F0-99A926A7925F}" type="pres">
      <dgm:prSet presAssocID="{411E92F0-0A43-46DF-A982-A05A0F8472E6}" presName="hierChild5" presStyleCnt="0"/>
      <dgm:spPr/>
    </dgm:pt>
    <dgm:pt modelId="{A74302E3-1166-461B-A1F4-C3FE4CC4AEA8}" type="pres">
      <dgm:prSet presAssocID="{B95852F5-11D4-4448-8C5E-AFF7F445D984}" presName="Name37" presStyleLbl="parChTrans1D2" presStyleIdx="4" presStyleCnt="5"/>
      <dgm:spPr/>
      <dgm:t>
        <a:bodyPr/>
        <a:lstStyle/>
        <a:p>
          <a:endParaRPr lang="ru-RU"/>
        </a:p>
      </dgm:t>
    </dgm:pt>
    <dgm:pt modelId="{9160A4CC-3841-4843-823A-DC347267B43B}" type="pres">
      <dgm:prSet presAssocID="{561CBCB1-F49C-48B9-A239-DA31A1791E9D}" presName="hierRoot2" presStyleCnt="0">
        <dgm:presLayoutVars>
          <dgm:hierBranch val="init"/>
        </dgm:presLayoutVars>
      </dgm:prSet>
      <dgm:spPr/>
    </dgm:pt>
    <dgm:pt modelId="{1AA12BC1-5821-4B53-9EFC-287B8DE48F7D}" type="pres">
      <dgm:prSet presAssocID="{561CBCB1-F49C-48B9-A239-DA31A1791E9D}" presName="rootComposite" presStyleCnt="0"/>
      <dgm:spPr/>
    </dgm:pt>
    <dgm:pt modelId="{7A1BE4F8-19D8-4EAE-B603-CBAA2A7D6F6B}" type="pres">
      <dgm:prSet presAssocID="{561CBCB1-F49C-48B9-A239-DA31A1791E9D}" presName="rootText" presStyleLbl="node2" presStyleIdx="4" presStyleCnt="5" custScaleY="128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41844-2D47-48FC-B759-AF54D8AB7582}" type="pres">
      <dgm:prSet presAssocID="{561CBCB1-F49C-48B9-A239-DA31A1791E9D}" presName="rootConnector" presStyleLbl="node2" presStyleIdx="4" presStyleCnt="5"/>
      <dgm:spPr/>
      <dgm:t>
        <a:bodyPr/>
        <a:lstStyle/>
        <a:p>
          <a:endParaRPr lang="ru-RU"/>
        </a:p>
      </dgm:t>
    </dgm:pt>
    <dgm:pt modelId="{D1734AE6-8B7C-422A-8FD1-0B9486F94062}" type="pres">
      <dgm:prSet presAssocID="{561CBCB1-F49C-48B9-A239-DA31A1791E9D}" presName="hierChild4" presStyleCnt="0"/>
      <dgm:spPr/>
    </dgm:pt>
    <dgm:pt modelId="{87926984-F425-49D5-82DE-EFC9E39590BE}" type="pres">
      <dgm:prSet presAssocID="{561CBCB1-F49C-48B9-A239-DA31A1791E9D}" presName="hierChild5" presStyleCnt="0"/>
      <dgm:spPr/>
    </dgm:pt>
    <dgm:pt modelId="{9CE45EBF-84A5-4EEA-94B3-02731F05F6C4}" type="pres">
      <dgm:prSet presAssocID="{0C071A51-B9C6-4EFF-A1FE-0470B25E62BE}" presName="hierChild3" presStyleCnt="0"/>
      <dgm:spPr/>
    </dgm:pt>
  </dgm:ptLst>
  <dgm:cxnLst>
    <dgm:cxn modelId="{B145570E-2B37-4E87-A340-F89259A2F424}" type="presOf" srcId="{E26D6CCF-303D-432E-96D7-A89A0D619666}" destId="{C7F5CE1D-8497-4573-BA04-64EC6D232314}" srcOrd="1" destOrd="0" presId="urn:microsoft.com/office/officeart/2005/8/layout/orgChart1"/>
    <dgm:cxn modelId="{5CC66F94-1489-46F3-B972-5CC13676AADF}" srcId="{0C071A51-B9C6-4EFF-A1FE-0470B25E62BE}" destId="{E26D6CCF-303D-432E-96D7-A89A0D619666}" srcOrd="2" destOrd="0" parTransId="{F724E02D-575C-4C0E-A8B4-97D5FFC7CFB8}" sibTransId="{44190F31-80C1-413E-A1AD-816D24A22B93}"/>
    <dgm:cxn modelId="{05E80EC1-54E7-42EB-B2A7-898AA0B0065F}" type="presOf" srcId="{F724E02D-575C-4C0E-A8B4-97D5FFC7CFB8}" destId="{2670165B-53C1-4BC3-BE01-E5CF87A6F88D}" srcOrd="0" destOrd="0" presId="urn:microsoft.com/office/officeart/2005/8/layout/orgChart1"/>
    <dgm:cxn modelId="{C9C3D977-5C7F-4970-BA7E-E25C0F4886C0}" type="presOf" srcId="{F64757F1-D082-41B4-AF54-BD4BF7A324E1}" destId="{9BD45277-07CC-4464-91B6-574AF46B9946}" srcOrd="1" destOrd="0" presId="urn:microsoft.com/office/officeart/2005/8/layout/orgChart1"/>
    <dgm:cxn modelId="{76792E07-8C67-4684-B483-DC98BA99E35F}" type="presOf" srcId="{F64757F1-D082-41B4-AF54-BD4BF7A324E1}" destId="{F76C2B31-C659-44AC-9CD3-6BBA3AE4FCF0}" srcOrd="0" destOrd="0" presId="urn:microsoft.com/office/officeart/2005/8/layout/orgChart1"/>
    <dgm:cxn modelId="{EAB0F7EC-7117-4692-A935-E56CEFEC2B8F}" type="presOf" srcId="{B95852F5-11D4-4448-8C5E-AFF7F445D984}" destId="{A74302E3-1166-461B-A1F4-C3FE4CC4AEA8}" srcOrd="0" destOrd="0" presId="urn:microsoft.com/office/officeart/2005/8/layout/orgChart1"/>
    <dgm:cxn modelId="{16391304-304B-4F2A-9585-E93C249DB8A0}" type="presOf" srcId="{0D9F02E1-718F-4105-B9C5-BCE367A8ACE5}" destId="{400FF6FF-F8C5-4FEE-984D-B5514388464C}" srcOrd="0" destOrd="0" presId="urn:microsoft.com/office/officeart/2005/8/layout/orgChart1"/>
    <dgm:cxn modelId="{55B4043E-3270-4C59-AB31-0B589F8E8E64}" type="presOf" srcId="{411E92F0-0A43-46DF-A982-A05A0F8472E6}" destId="{F1D7C5F4-AC22-41B1-98B8-1D7A6D965A14}" srcOrd="1" destOrd="0" presId="urn:microsoft.com/office/officeart/2005/8/layout/orgChart1"/>
    <dgm:cxn modelId="{B1008BFA-0303-49BC-8974-9C632B816D18}" type="presOf" srcId="{E26D6CCF-303D-432E-96D7-A89A0D619666}" destId="{E11AE4CF-176C-472B-A1DA-F1D8647C555B}" srcOrd="0" destOrd="0" presId="urn:microsoft.com/office/officeart/2005/8/layout/orgChart1"/>
    <dgm:cxn modelId="{0545539A-7684-448F-A4FD-918B02ACC113}" type="presOf" srcId="{0B22C711-6954-491C-A68A-1EF562004FCF}" destId="{9DAA0A1B-A572-4F27-A2FE-3B19286A5A66}" srcOrd="0" destOrd="0" presId="urn:microsoft.com/office/officeart/2005/8/layout/orgChart1"/>
    <dgm:cxn modelId="{E89806C0-A386-4B04-80D6-4C34545C60CD}" srcId="{0C071A51-B9C6-4EFF-A1FE-0470B25E62BE}" destId="{8144D835-02CC-4E9E-B702-170EB6B6C28A}" srcOrd="0" destOrd="0" parTransId="{B4B11B9A-98E7-4983-8DDE-03C3165F25BE}" sibTransId="{9C9EC860-BFDA-40F7-869C-A80E90C7F01C}"/>
    <dgm:cxn modelId="{586BB171-CB6A-4927-9A26-B20BCE792403}" type="presOf" srcId="{0C071A51-B9C6-4EFF-A1FE-0470B25E62BE}" destId="{AF1C2C45-B0AA-4433-9E90-50BDD58A9E64}" srcOrd="0" destOrd="0" presId="urn:microsoft.com/office/officeart/2005/8/layout/orgChart1"/>
    <dgm:cxn modelId="{593E10EB-9E3E-419B-A77B-09FCD93E4462}" srcId="{0C071A51-B9C6-4EFF-A1FE-0470B25E62BE}" destId="{F64757F1-D082-41B4-AF54-BD4BF7A324E1}" srcOrd="1" destOrd="0" parTransId="{0D9F02E1-718F-4105-B9C5-BCE367A8ACE5}" sibTransId="{2BBC7ECD-9375-4721-BEB6-A65BA4D4F89D}"/>
    <dgm:cxn modelId="{3D055548-B8AE-4326-814F-96F7B8237306}" type="presOf" srcId="{8144D835-02CC-4E9E-B702-170EB6B6C28A}" destId="{A8199C84-ACD9-4876-9FC0-5429B64EEF59}" srcOrd="0" destOrd="0" presId="urn:microsoft.com/office/officeart/2005/8/layout/orgChart1"/>
    <dgm:cxn modelId="{8ADCAB24-D862-4586-A8F4-F97AA86B31AF}" type="presOf" srcId="{411E92F0-0A43-46DF-A982-A05A0F8472E6}" destId="{4264DB86-803C-48F9-BDBC-EC886BDD623E}" srcOrd="0" destOrd="0" presId="urn:microsoft.com/office/officeart/2005/8/layout/orgChart1"/>
    <dgm:cxn modelId="{82837099-1CEF-442E-AD52-EE0B9D403BC7}" type="presOf" srcId="{B4B11B9A-98E7-4983-8DDE-03C3165F25BE}" destId="{AEA4D44B-E276-466E-8C1A-66BAA192C5C5}" srcOrd="0" destOrd="0" presId="urn:microsoft.com/office/officeart/2005/8/layout/orgChart1"/>
    <dgm:cxn modelId="{6614C767-0CAA-4AD3-AD16-04DF4E5C1697}" srcId="{B3C45F23-E0CD-4989-9793-CACB506ACAEE}" destId="{0C071A51-B9C6-4EFF-A1FE-0470B25E62BE}" srcOrd="0" destOrd="0" parTransId="{B8BA84EB-7B20-4E19-AE85-160C5340BBA0}" sibTransId="{4901F665-9C77-4423-A9ED-14CD54D726DD}"/>
    <dgm:cxn modelId="{DC18A50B-E1C7-4072-9A87-E53EEB5AFFF1}" type="presOf" srcId="{561CBCB1-F49C-48B9-A239-DA31A1791E9D}" destId="{7A1BE4F8-19D8-4EAE-B603-CBAA2A7D6F6B}" srcOrd="0" destOrd="0" presId="urn:microsoft.com/office/officeart/2005/8/layout/orgChart1"/>
    <dgm:cxn modelId="{14CA14AD-B8EC-47E6-B028-E6D96622DD6E}" type="presOf" srcId="{B3C45F23-E0CD-4989-9793-CACB506ACAEE}" destId="{CFD24280-23CF-47AF-B519-E7CEE7702357}" srcOrd="0" destOrd="0" presId="urn:microsoft.com/office/officeart/2005/8/layout/orgChart1"/>
    <dgm:cxn modelId="{ADB2EAC8-6C02-4388-A62E-8B455B671640}" type="presOf" srcId="{561CBCB1-F49C-48B9-A239-DA31A1791E9D}" destId="{D8941844-2D47-48FC-B759-AF54D8AB7582}" srcOrd="1" destOrd="0" presId="urn:microsoft.com/office/officeart/2005/8/layout/orgChart1"/>
    <dgm:cxn modelId="{F95C8AAD-D14C-4F47-92B7-522A8C8A69E5}" type="presOf" srcId="{0C071A51-B9C6-4EFF-A1FE-0470B25E62BE}" destId="{3743553A-6389-43D1-9C1D-3EDC4D1E878A}" srcOrd="1" destOrd="0" presId="urn:microsoft.com/office/officeart/2005/8/layout/orgChart1"/>
    <dgm:cxn modelId="{718437BC-B3C7-4249-B70E-22D5F10D89BC}" type="presOf" srcId="{8144D835-02CC-4E9E-B702-170EB6B6C28A}" destId="{9A1F809F-D6A5-46E9-AFD4-061F05FCD2B2}" srcOrd="1" destOrd="0" presId="urn:microsoft.com/office/officeart/2005/8/layout/orgChart1"/>
    <dgm:cxn modelId="{29016511-3898-4B42-A3B6-54F5DF66E8F6}" srcId="{0C071A51-B9C6-4EFF-A1FE-0470B25E62BE}" destId="{561CBCB1-F49C-48B9-A239-DA31A1791E9D}" srcOrd="4" destOrd="0" parTransId="{B95852F5-11D4-4448-8C5E-AFF7F445D984}" sibTransId="{41AC6105-26C0-4A05-9B5B-D67AEF743C66}"/>
    <dgm:cxn modelId="{04ED0255-6F9F-4B44-A431-EA46870CE4F6}" srcId="{0C071A51-B9C6-4EFF-A1FE-0470B25E62BE}" destId="{411E92F0-0A43-46DF-A982-A05A0F8472E6}" srcOrd="3" destOrd="0" parTransId="{0B22C711-6954-491C-A68A-1EF562004FCF}" sibTransId="{AFF3F675-22FF-4D25-BC4C-5CF1663CF804}"/>
    <dgm:cxn modelId="{A46714EC-266D-4C6E-B2DA-32316BE4E35B}" type="presParOf" srcId="{CFD24280-23CF-47AF-B519-E7CEE7702357}" destId="{AA5C5849-9F45-4502-A5A6-13FC4EDF1404}" srcOrd="0" destOrd="0" presId="urn:microsoft.com/office/officeart/2005/8/layout/orgChart1"/>
    <dgm:cxn modelId="{9880D526-CE91-4EFE-BFE8-5D5EB43718E4}" type="presParOf" srcId="{AA5C5849-9F45-4502-A5A6-13FC4EDF1404}" destId="{B4579656-2D51-4DEA-B76E-72EDA6A7522D}" srcOrd="0" destOrd="0" presId="urn:microsoft.com/office/officeart/2005/8/layout/orgChart1"/>
    <dgm:cxn modelId="{9435DCDB-4499-466F-A77E-14C1A2EB4FFD}" type="presParOf" srcId="{B4579656-2D51-4DEA-B76E-72EDA6A7522D}" destId="{AF1C2C45-B0AA-4433-9E90-50BDD58A9E64}" srcOrd="0" destOrd="0" presId="urn:microsoft.com/office/officeart/2005/8/layout/orgChart1"/>
    <dgm:cxn modelId="{27725C06-7C9B-434B-BA7C-D456B6FD58FD}" type="presParOf" srcId="{B4579656-2D51-4DEA-B76E-72EDA6A7522D}" destId="{3743553A-6389-43D1-9C1D-3EDC4D1E878A}" srcOrd="1" destOrd="0" presId="urn:microsoft.com/office/officeart/2005/8/layout/orgChart1"/>
    <dgm:cxn modelId="{248EB330-BE25-497E-98B8-EE3620D46010}" type="presParOf" srcId="{AA5C5849-9F45-4502-A5A6-13FC4EDF1404}" destId="{7D721C1A-608B-4B4E-B79B-9DB458259ACB}" srcOrd="1" destOrd="0" presId="urn:microsoft.com/office/officeart/2005/8/layout/orgChart1"/>
    <dgm:cxn modelId="{65AC4A37-31E4-4274-BDC3-5366EE50346A}" type="presParOf" srcId="{7D721C1A-608B-4B4E-B79B-9DB458259ACB}" destId="{AEA4D44B-E276-466E-8C1A-66BAA192C5C5}" srcOrd="0" destOrd="0" presId="urn:microsoft.com/office/officeart/2005/8/layout/orgChart1"/>
    <dgm:cxn modelId="{1169086A-49E3-4203-AC00-C08FA328B80A}" type="presParOf" srcId="{7D721C1A-608B-4B4E-B79B-9DB458259ACB}" destId="{F0090FE5-BF34-4EAE-AB0F-E32F6714FD7A}" srcOrd="1" destOrd="0" presId="urn:microsoft.com/office/officeart/2005/8/layout/orgChart1"/>
    <dgm:cxn modelId="{9310D319-5965-4579-BE09-2153C735677F}" type="presParOf" srcId="{F0090FE5-BF34-4EAE-AB0F-E32F6714FD7A}" destId="{0C9B18F7-4C87-44A3-BBE4-737C80F9857C}" srcOrd="0" destOrd="0" presId="urn:microsoft.com/office/officeart/2005/8/layout/orgChart1"/>
    <dgm:cxn modelId="{C06D1E80-823C-4BEB-847C-850FB24E635A}" type="presParOf" srcId="{0C9B18F7-4C87-44A3-BBE4-737C80F9857C}" destId="{A8199C84-ACD9-4876-9FC0-5429B64EEF59}" srcOrd="0" destOrd="0" presId="urn:microsoft.com/office/officeart/2005/8/layout/orgChart1"/>
    <dgm:cxn modelId="{5BAFD655-BEC6-441B-9381-45D0ABD681F8}" type="presParOf" srcId="{0C9B18F7-4C87-44A3-BBE4-737C80F9857C}" destId="{9A1F809F-D6A5-46E9-AFD4-061F05FCD2B2}" srcOrd="1" destOrd="0" presId="urn:microsoft.com/office/officeart/2005/8/layout/orgChart1"/>
    <dgm:cxn modelId="{4F492664-DF89-49C2-8EE6-12EBCA9D4DFF}" type="presParOf" srcId="{F0090FE5-BF34-4EAE-AB0F-E32F6714FD7A}" destId="{D985DBEA-0449-4A89-AA57-04F1D4348496}" srcOrd="1" destOrd="0" presId="urn:microsoft.com/office/officeart/2005/8/layout/orgChart1"/>
    <dgm:cxn modelId="{E8948F72-D768-40D4-A574-8E16EF345FDB}" type="presParOf" srcId="{F0090FE5-BF34-4EAE-AB0F-E32F6714FD7A}" destId="{6035FA95-BE7B-4FC2-B5E9-488934321A6D}" srcOrd="2" destOrd="0" presId="urn:microsoft.com/office/officeart/2005/8/layout/orgChart1"/>
    <dgm:cxn modelId="{F0C1EC73-95D2-496B-86D3-A39BD0DA66F1}" type="presParOf" srcId="{7D721C1A-608B-4B4E-B79B-9DB458259ACB}" destId="{400FF6FF-F8C5-4FEE-984D-B5514388464C}" srcOrd="2" destOrd="0" presId="urn:microsoft.com/office/officeart/2005/8/layout/orgChart1"/>
    <dgm:cxn modelId="{D5742BC8-EB8A-4DD5-A2AF-3894785E18E6}" type="presParOf" srcId="{7D721C1A-608B-4B4E-B79B-9DB458259ACB}" destId="{616F6C73-7448-489D-8E93-B6878632B5CB}" srcOrd="3" destOrd="0" presId="urn:microsoft.com/office/officeart/2005/8/layout/orgChart1"/>
    <dgm:cxn modelId="{35A56DFA-6E5D-41F1-9B86-CD22739AB5EA}" type="presParOf" srcId="{616F6C73-7448-489D-8E93-B6878632B5CB}" destId="{693919CE-BE28-493A-A087-D10B58CF2BDC}" srcOrd="0" destOrd="0" presId="urn:microsoft.com/office/officeart/2005/8/layout/orgChart1"/>
    <dgm:cxn modelId="{479F6ED5-A8B9-4481-A92E-7391B795D440}" type="presParOf" srcId="{693919CE-BE28-493A-A087-D10B58CF2BDC}" destId="{F76C2B31-C659-44AC-9CD3-6BBA3AE4FCF0}" srcOrd="0" destOrd="0" presId="urn:microsoft.com/office/officeart/2005/8/layout/orgChart1"/>
    <dgm:cxn modelId="{030049DD-440F-4A5D-80F0-1D41B057084C}" type="presParOf" srcId="{693919CE-BE28-493A-A087-D10B58CF2BDC}" destId="{9BD45277-07CC-4464-91B6-574AF46B9946}" srcOrd="1" destOrd="0" presId="urn:microsoft.com/office/officeart/2005/8/layout/orgChart1"/>
    <dgm:cxn modelId="{267FB316-2FB5-4018-9A1A-B56C28A1BBB5}" type="presParOf" srcId="{616F6C73-7448-489D-8E93-B6878632B5CB}" destId="{C4CC9641-0253-4949-B0A5-5E653913F58C}" srcOrd="1" destOrd="0" presId="urn:microsoft.com/office/officeart/2005/8/layout/orgChart1"/>
    <dgm:cxn modelId="{C9E9EBB4-2E22-49AE-A948-98ABBF4BD0FB}" type="presParOf" srcId="{616F6C73-7448-489D-8E93-B6878632B5CB}" destId="{CCBBAACA-20F9-441F-833F-0162AF67575D}" srcOrd="2" destOrd="0" presId="urn:microsoft.com/office/officeart/2005/8/layout/orgChart1"/>
    <dgm:cxn modelId="{78EB06A9-39E1-43D4-8816-F1F3A560EAE7}" type="presParOf" srcId="{7D721C1A-608B-4B4E-B79B-9DB458259ACB}" destId="{2670165B-53C1-4BC3-BE01-E5CF87A6F88D}" srcOrd="4" destOrd="0" presId="urn:microsoft.com/office/officeart/2005/8/layout/orgChart1"/>
    <dgm:cxn modelId="{535A726F-B2F4-485D-8B08-C1A52E773A12}" type="presParOf" srcId="{7D721C1A-608B-4B4E-B79B-9DB458259ACB}" destId="{441C2881-1CDE-4216-9353-2E95635AD87C}" srcOrd="5" destOrd="0" presId="urn:microsoft.com/office/officeart/2005/8/layout/orgChart1"/>
    <dgm:cxn modelId="{3CD3C51F-C705-4461-AD05-97CE55EBC1F1}" type="presParOf" srcId="{441C2881-1CDE-4216-9353-2E95635AD87C}" destId="{5B1309B7-5103-445E-A0DA-0AB38FE45EC0}" srcOrd="0" destOrd="0" presId="urn:microsoft.com/office/officeart/2005/8/layout/orgChart1"/>
    <dgm:cxn modelId="{31D59AFA-AA17-414A-A290-EEAE2E1FB8DE}" type="presParOf" srcId="{5B1309B7-5103-445E-A0DA-0AB38FE45EC0}" destId="{E11AE4CF-176C-472B-A1DA-F1D8647C555B}" srcOrd="0" destOrd="0" presId="urn:microsoft.com/office/officeart/2005/8/layout/orgChart1"/>
    <dgm:cxn modelId="{B73D051C-1C99-4816-96B7-92CE1355E203}" type="presParOf" srcId="{5B1309B7-5103-445E-A0DA-0AB38FE45EC0}" destId="{C7F5CE1D-8497-4573-BA04-64EC6D232314}" srcOrd="1" destOrd="0" presId="urn:microsoft.com/office/officeart/2005/8/layout/orgChart1"/>
    <dgm:cxn modelId="{0A2547FE-BF27-4A30-8E4C-9F1CFACFEAC3}" type="presParOf" srcId="{441C2881-1CDE-4216-9353-2E95635AD87C}" destId="{583357AA-0603-46D0-90DF-527ABF046D58}" srcOrd="1" destOrd="0" presId="urn:microsoft.com/office/officeart/2005/8/layout/orgChart1"/>
    <dgm:cxn modelId="{7684C64E-8302-4D54-85A7-0C97833CB064}" type="presParOf" srcId="{441C2881-1CDE-4216-9353-2E95635AD87C}" destId="{EC6A17CE-4A07-44AE-8189-1EEA6A965078}" srcOrd="2" destOrd="0" presId="urn:microsoft.com/office/officeart/2005/8/layout/orgChart1"/>
    <dgm:cxn modelId="{B1EA8060-4BC3-4B1A-8CAB-EB354B674C31}" type="presParOf" srcId="{7D721C1A-608B-4B4E-B79B-9DB458259ACB}" destId="{9DAA0A1B-A572-4F27-A2FE-3B19286A5A66}" srcOrd="6" destOrd="0" presId="urn:microsoft.com/office/officeart/2005/8/layout/orgChart1"/>
    <dgm:cxn modelId="{04B3E3CA-3D93-43C3-AF4F-056B2AD75917}" type="presParOf" srcId="{7D721C1A-608B-4B4E-B79B-9DB458259ACB}" destId="{A3CD0594-864C-41EF-A728-CE4F74FB29E3}" srcOrd="7" destOrd="0" presId="urn:microsoft.com/office/officeart/2005/8/layout/orgChart1"/>
    <dgm:cxn modelId="{61C1C950-E988-4D24-8311-ED8CCFFD70C5}" type="presParOf" srcId="{A3CD0594-864C-41EF-A728-CE4F74FB29E3}" destId="{7EF0BB60-C0AD-49E2-8828-43145D18EF46}" srcOrd="0" destOrd="0" presId="urn:microsoft.com/office/officeart/2005/8/layout/orgChart1"/>
    <dgm:cxn modelId="{C262947F-F77B-4BE0-A798-DDBF4B64BD69}" type="presParOf" srcId="{7EF0BB60-C0AD-49E2-8828-43145D18EF46}" destId="{4264DB86-803C-48F9-BDBC-EC886BDD623E}" srcOrd="0" destOrd="0" presId="urn:microsoft.com/office/officeart/2005/8/layout/orgChart1"/>
    <dgm:cxn modelId="{D180303C-F441-4A72-940F-7F6D1E9A1E80}" type="presParOf" srcId="{7EF0BB60-C0AD-49E2-8828-43145D18EF46}" destId="{F1D7C5F4-AC22-41B1-98B8-1D7A6D965A14}" srcOrd="1" destOrd="0" presId="urn:microsoft.com/office/officeart/2005/8/layout/orgChart1"/>
    <dgm:cxn modelId="{E8C42E91-D116-4B7C-BA93-DD7731B40AD6}" type="presParOf" srcId="{A3CD0594-864C-41EF-A728-CE4F74FB29E3}" destId="{E6A8C055-23F8-4D9F-B70D-7887C403B429}" srcOrd="1" destOrd="0" presId="urn:microsoft.com/office/officeart/2005/8/layout/orgChart1"/>
    <dgm:cxn modelId="{A16D4DCF-0B33-4127-9556-2F3B461E43FF}" type="presParOf" srcId="{A3CD0594-864C-41EF-A728-CE4F74FB29E3}" destId="{FB8390E7-5567-4CF5-B4F0-99A926A7925F}" srcOrd="2" destOrd="0" presId="urn:microsoft.com/office/officeart/2005/8/layout/orgChart1"/>
    <dgm:cxn modelId="{40099DE3-1795-4CAD-82E4-7A08706C7A72}" type="presParOf" srcId="{7D721C1A-608B-4B4E-B79B-9DB458259ACB}" destId="{A74302E3-1166-461B-A1F4-C3FE4CC4AEA8}" srcOrd="8" destOrd="0" presId="urn:microsoft.com/office/officeart/2005/8/layout/orgChart1"/>
    <dgm:cxn modelId="{C9B814D7-BFDE-4285-B511-71B07AF870E2}" type="presParOf" srcId="{7D721C1A-608B-4B4E-B79B-9DB458259ACB}" destId="{9160A4CC-3841-4843-823A-DC347267B43B}" srcOrd="9" destOrd="0" presId="urn:microsoft.com/office/officeart/2005/8/layout/orgChart1"/>
    <dgm:cxn modelId="{2B4AFFE2-6312-4F07-880F-C9025F44C367}" type="presParOf" srcId="{9160A4CC-3841-4843-823A-DC347267B43B}" destId="{1AA12BC1-5821-4B53-9EFC-287B8DE48F7D}" srcOrd="0" destOrd="0" presId="urn:microsoft.com/office/officeart/2005/8/layout/orgChart1"/>
    <dgm:cxn modelId="{B075269F-B8D3-4AB2-9238-5DF3543EFDA8}" type="presParOf" srcId="{1AA12BC1-5821-4B53-9EFC-287B8DE48F7D}" destId="{7A1BE4F8-19D8-4EAE-B603-CBAA2A7D6F6B}" srcOrd="0" destOrd="0" presId="urn:microsoft.com/office/officeart/2005/8/layout/orgChart1"/>
    <dgm:cxn modelId="{BC6495F4-9A34-42CA-AFC6-2CE8B3C80F70}" type="presParOf" srcId="{1AA12BC1-5821-4B53-9EFC-287B8DE48F7D}" destId="{D8941844-2D47-48FC-B759-AF54D8AB7582}" srcOrd="1" destOrd="0" presId="urn:microsoft.com/office/officeart/2005/8/layout/orgChart1"/>
    <dgm:cxn modelId="{776E6F33-E4CE-4A35-8EBB-71BDDB2E0E3F}" type="presParOf" srcId="{9160A4CC-3841-4843-823A-DC347267B43B}" destId="{D1734AE6-8B7C-422A-8FD1-0B9486F94062}" srcOrd="1" destOrd="0" presId="urn:microsoft.com/office/officeart/2005/8/layout/orgChart1"/>
    <dgm:cxn modelId="{93026B6B-EA31-45F3-87FC-964A639BF13A}" type="presParOf" srcId="{9160A4CC-3841-4843-823A-DC347267B43B}" destId="{87926984-F425-49D5-82DE-EFC9E39590BE}" srcOrd="2" destOrd="0" presId="urn:microsoft.com/office/officeart/2005/8/layout/orgChart1"/>
    <dgm:cxn modelId="{AAA8398E-D09C-48A5-B9D2-1E9700B68375}" type="presParOf" srcId="{AA5C5849-9F45-4502-A5A6-13FC4EDF1404}" destId="{9CE45EBF-84A5-4EEA-94B3-02731F05F6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D12B56-1008-4138-9E9D-8EB472DDBFCF}">
      <dsp:nvSpPr>
        <dsp:cNvPr id="0" name=""/>
        <dsp:cNvSpPr/>
      </dsp:nvSpPr>
      <dsp:spPr>
        <a:xfrm>
          <a:off x="1044844" y="113613"/>
          <a:ext cx="7730728" cy="20477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rebuchet MS" panose="020B0603020202020204" pitchFamily="34" charset="0"/>
            </a:rPr>
            <a:t>формировать научно-познавательное, эмоционально-нравственное, практически-деятельное отношение к окружающей среде, к познанию природного и социального окружения старших дошкольников с ОНР лет через нестандартную форму решения проблемных ситуаций. 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rebuchet MS" panose="020B0603020202020204" pitchFamily="34" charset="0"/>
          </a:endParaRPr>
        </a:p>
      </dsp:txBody>
      <dsp:txXfrm>
        <a:off x="2281760" y="113613"/>
        <a:ext cx="6493811" cy="2047723"/>
      </dsp:txXfrm>
    </dsp:sp>
    <dsp:sp modelId="{B1035F23-9A4C-4C9E-AB47-07164EABB623}">
      <dsp:nvSpPr>
        <dsp:cNvPr id="0" name=""/>
        <dsp:cNvSpPr/>
      </dsp:nvSpPr>
      <dsp:spPr>
        <a:xfrm>
          <a:off x="0" y="1079503"/>
          <a:ext cx="2292897" cy="18838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rebuchet MS" panose="020B0603020202020204" pitchFamily="34" charset="0"/>
            </a:rPr>
            <a:t>Цель экологического </a:t>
          </a:r>
          <a:r>
            <a:rPr lang="ru-RU" sz="1600" kern="1200" dirty="0" err="1" smtClean="0">
              <a:latin typeface="Trebuchet MS" panose="020B0603020202020204" pitchFamily="34" charset="0"/>
            </a:rPr>
            <a:t>квеста</a:t>
          </a:r>
          <a:r>
            <a:rPr lang="ru-RU" sz="1600" kern="1200" dirty="0" smtClean="0">
              <a:latin typeface="Trebuchet MS" panose="020B0603020202020204" pitchFamily="34" charset="0"/>
            </a:rPr>
            <a:t>: </a:t>
          </a:r>
          <a:endParaRPr lang="ru-RU" sz="1600" kern="1200" dirty="0">
            <a:latin typeface="Trebuchet MS" panose="020B0603020202020204" pitchFamily="34" charset="0"/>
          </a:endParaRPr>
        </a:p>
      </dsp:txBody>
      <dsp:txXfrm>
        <a:off x="0" y="1079503"/>
        <a:ext cx="2292897" cy="18838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302E3-1166-461B-A1F4-C3FE4CC4AEA8}">
      <dsp:nvSpPr>
        <dsp:cNvPr id="0" name=""/>
        <dsp:cNvSpPr/>
      </dsp:nvSpPr>
      <dsp:spPr>
        <a:xfrm>
          <a:off x="5979886" y="1760512"/>
          <a:ext cx="4955085" cy="42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93"/>
              </a:lnTo>
              <a:lnTo>
                <a:pt x="4955085" y="214993"/>
              </a:lnTo>
              <a:lnTo>
                <a:pt x="4955085" y="4299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A0A1B-A572-4F27-A2FE-3B19286A5A66}">
      <dsp:nvSpPr>
        <dsp:cNvPr id="0" name=""/>
        <dsp:cNvSpPr/>
      </dsp:nvSpPr>
      <dsp:spPr>
        <a:xfrm>
          <a:off x="5979886" y="1760512"/>
          <a:ext cx="2477542" cy="42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93"/>
              </a:lnTo>
              <a:lnTo>
                <a:pt x="2477542" y="214993"/>
              </a:lnTo>
              <a:lnTo>
                <a:pt x="2477542" y="4299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0165B-53C1-4BC3-BE01-E5CF87A6F88D}">
      <dsp:nvSpPr>
        <dsp:cNvPr id="0" name=""/>
        <dsp:cNvSpPr/>
      </dsp:nvSpPr>
      <dsp:spPr>
        <a:xfrm>
          <a:off x="5934166" y="1760512"/>
          <a:ext cx="91440" cy="429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9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FF6FF-F8C5-4FEE-984D-B5514388464C}">
      <dsp:nvSpPr>
        <dsp:cNvPr id="0" name=""/>
        <dsp:cNvSpPr/>
      </dsp:nvSpPr>
      <dsp:spPr>
        <a:xfrm>
          <a:off x="3502343" y="1760512"/>
          <a:ext cx="2477542" cy="429986"/>
        </a:xfrm>
        <a:custGeom>
          <a:avLst/>
          <a:gdLst/>
          <a:ahLst/>
          <a:cxnLst/>
          <a:rect l="0" t="0" r="0" b="0"/>
          <a:pathLst>
            <a:path>
              <a:moveTo>
                <a:pt x="2477542" y="0"/>
              </a:moveTo>
              <a:lnTo>
                <a:pt x="2477542" y="214993"/>
              </a:lnTo>
              <a:lnTo>
                <a:pt x="0" y="214993"/>
              </a:lnTo>
              <a:lnTo>
                <a:pt x="0" y="4299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4D44B-E276-466E-8C1A-66BAA192C5C5}">
      <dsp:nvSpPr>
        <dsp:cNvPr id="0" name=""/>
        <dsp:cNvSpPr/>
      </dsp:nvSpPr>
      <dsp:spPr>
        <a:xfrm>
          <a:off x="1024800" y="1760512"/>
          <a:ext cx="4955085" cy="429986"/>
        </a:xfrm>
        <a:custGeom>
          <a:avLst/>
          <a:gdLst/>
          <a:ahLst/>
          <a:cxnLst/>
          <a:rect l="0" t="0" r="0" b="0"/>
          <a:pathLst>
            <a:path>
              <a:moveTo>
                <a:pt x="4955085" y="0"/>
              </a:moveTo>
              <a:lnTo>
                <a:pt x="4955085" y="214993"/>
              </a:lnTo>
              <a:lnTo>
                <a:pt x="0" y="214993"/>
              </a:lnTo>
              <a:lnTo>
                <a:pt x="0" y="4299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C2C45-B0AA-4433-9E90-50BDD58A9E64}">
      <dsp:nvSpPr>
        <dsp:cNvPr id="0" name=""/>
        <dsp:cNvSpPr/>
      </dsp:nvSpPr>
      <dsp:spPr>
        <a:xfrm>
          <a:off x="4956107" y="736734"/>
          <a:ext cx="2047556" cy="1023778"/>
        </a:xfrm>
        <a:prstGeom prst="rect">
          <a:avLst/>
        </a:prstGeom>
        <a:solidFill>
          <a:srgbClr val="FF9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rebuchet MS" panose="020B0603020202020204" pitchFamily="34" charset="0"/>
            </a:rPr>
            <a:t>Задачи:</a:t>
          </a:r>
          <a:endParaRPr lang="ru-RU" sz="1400" kern="1200" dirty="0">
            <a:latin typeface="Trebuchet MS" panose="020B0603020202020204" pitchFamily="34" charset="0"/>
          </a:endParaRPr>
        </a:p>
      </dsp:txBody>
      <dsp:txXfrm>
        <a:off x="4956107" y="736734"/>
        <a:ext cx="2047556" cy="1023778"/>
      </dsp:txXfrm>
    </dsp:sp>
    <dsp:sp modelId="{A8199C84-ACD9-4876-9FC0-5429B64EEF59}">
      <dsp:nvSpPr>
        <dsp:cNvPr id="0" name=""/>
        <dsp:cNvSpPr/>
      </dsp:nvSpPr>
      <dsp:spPr>
        <a:xfrm>
          <a:off x="1021" y="2190499"/>
          <a:ext cx="2047556" cy="13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rebuchet MS" panose="020B0603020202020204" pitchFamily="34" charset="0"/>
            </a:rPr>
            <a:t>уточнение, расширение, активизация словаря по теме «Зимующие птицы»</a:t>
          </a:r>
          <a:endParaRPr lang="ru-RU" sz="1400" kern="1200" dirty="0">
            <a:latin typeface="Trebuchet MS" panose="020B0603020202020204" pitchFamily="34" charset="0"/>
          </a:endParaRPr>
        </a:p>
      </dsp:txBody>
      <dsp:txXfrm>
        <a:off x="1021" y="2190499"/>
        <a:ext cx="2047556" cy="1310937"/>
      </dsp:txXfrm>
    </dsp:sp>
    <dsp:sp modelId="{F76C2B31-C659-44AC-9CD3-6BBA3AE4FCF0}">
      <dsp:nvSpPr>
        <dsp:cNvPr id="0" name=""/>
        <dsp:cNvSpPr/>
      </dsp:nvSpPr>
      <dsp:spPr>
        <a:xfrm>
          <a:off x="2478564" y="2190499"/>
          <a:ext cx="2047556" cy="13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rebuchet MS" panose="020B0603020202020204" pitchFamily="34" charset="0"/>
            </a:rPr>
            <a:t>развитие познавательных процессов</a:t>
          </a:r>
          <a:endParaRPr lang="ru-RU" sz="1400" kern="1200" dirty="0">
            <a:latin typeface="Trebuchet MS" panose="020B0603020202020204" pitchFamily="34" charset="0"/>
          </a:endParaRPr>
        </a:p>
      </dsp:txBody>
      <dsp:txXfrm>
        <a:off x="2478564" y="2190499"/>
        <a:ext cx="2047556" cy="1310937"/>
      </dsp:txXfrm>
    </dsp:sp>
    <dsp:sp modelId="{E11AE4CF-176C-472B-A1DA-F1D8647C555B}">
      <dsp:nvSpPr>
        <dsp:cNvPr id="0" name=""/>
        <dsp:cNvSpPr/>
      </dsp:nvSpPr>
      <dsp:spPr>
        <a:xfrm>
          <a:off x="4956107" y="2190499"/>
          <a:ext cx="2047556" cy="13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rebuchet MS" panose="020B0603020202020204" pitchFamily="34" charset="0"/>
            </a:rPr>
            <a:t>формирование навыков сотрудничества, взаимопонимания, инициативности</a:t>
          </a:r>
          <a:endParaRPr lang="ru-RU" sz="1400" kern="1200" dirty="0">
            <a:latin typeface="Trebuchet MS" panose="020B0603020202020204" pitchFamily="34" charset="0"/>
          </a:endParaRPr>
        </a:p>
      </dsp:txBody>
      <dsp:txXfrm>
        <a:off x="4956107" y="2190499"/>
        <a:ext cx="2047556" cy="1310937"/>
      </dsp:txXfrm>
    </dsp:sp>
    <dsp:sp modelId="{4264DB86-803C-48F9-BDBC-EC886BDD623E}">
      <dsp:nvSpPr>
        <dsp:cNvPr id="0" name=""/>
        <dsp:cNvSpPr/>
      </dsp:nvSpPr>
      <dsp:spPr>
        <a:xfrm>
          <a:off x="7433650" y="2190499"/>
          <a:ext cx="2047556" cy="13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rebuchet MS" panose="020B0603020202020204" pitchFamily="34" charset="0"/>
            </a:rPr>
            <a:t>воспитание бережного отношения к природе</a:t>
          </a:r>
          <a:endParaRPr lang="ru-RU" sz="1400" kern="1200" dirty="0">
            <a:latin typeface="Trebuchet MS" panose="020B0603020202020204" pitchFamily="34" charset="0"/>
          </a:endParaRPr>
        </a:p>
      </dsp:txBody>
      <dsp:txXfrm>
        <a:off x="7433650" y="2190499"/>
        <a:ext cx="2047556" cy="1310937"/>
      </dsp:txXfrm>
    </dsp:sp>
    <dsp:sp modelId="{7A1BE4F8-19D8-4EAE-B603-CBAA2A7D6F6B}">
      <dsp:nvSpPr>
        <dsp:cNvPr id="0" name=""/>
        <dsp:cNvSpPr/>
      </dsp:nvSpPr>
      <dsp:spPr>
        <a:xfrm>
          <a:off x="9911193" y="2190499"/>
          <a:ext cx="2047556" cy="13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rebuchet MS" panose="020B0603020202020204" pitchFamily="34" charset="0"/>
            </a:rPr>
            <a:t>привлечение семьи к сотрудничеству по вопросам экологического воспитания дошкольников</a:t>
          </a:r>
          <a:endParaRPr lang="ru-RU" sz="1400" kern="1200" dirty="0">
            <a:latin typeface="Trebuchet MS" panose="020B0603020202020204" pitchFamily="34" charset="0"/>
          </a:endParaRPr>
        </a:p>
      </dsp:txBody>
      <dsp:txXfrm>
        <a:off x="9911193" y="2190499"/>
        <a:ext cx="2047556" cy="1310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79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3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39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39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2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43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9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20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51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18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55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BAB4E-1883-41E6-88F2-AD2BE12D0E8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73B1-BC0B-4C86-B977-A60783D3E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04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1" y="1016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dirty="0" smtClean="0"/>
              <a:t>«Центр образования № 58 “Поколение будущего”»</a:t>
            </a:r>
          </a:p>
          <a:p>
            <a:pPr algn="ctr"/>
            <a:r>
              <a:rPr lang="ru-RU" sz="1600" dirty="0" smtClean="0"/>
              <a:t> </a:t>
            </a:r>
          </a:p>
          <a:p>
            <a:pPr algn="ctr"/>
            <a:r>
              <a:rPr lang="ru-RU" sz="1600" dirty="0" smtClean="0"/>
              <a:t>300026, г.Тула, ул. Конструктора </a:t>
            </a:r>
            <a:r>
              <a:rPr lang="ru-RU" sz="1600" dirty="0" err="1" smtClean="0"/>
              <a:t>Грязева</a:t>
            </a:r>
            <a:r>
              <a:rPr lang="ru-RU" sz="1600" dirty="0" smtClean="0"/>
              <a:t>, д.2</a:t>
            </a:r>
          </a:p>
          <a:p>
            <a:r>
              <a:rPr lang="ru-RU" sz="1400" dirty="0" smtClean="0"/>
              <a:t> </a:t>
            </a:r>
          </a:p>
          <a:p>
            <a:pPr algn="ctr"/>
            <a:endParaRPr lang="ru-RU" sz="1400" dirty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6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ЭКОЛОГИЧЕСКИЙ КВЕСТ </a:t>
            </a:r>
          </a:p>
          <a:p>
            <a:pPr algn="ctr"/>
            <a:endParaRPr lang="ru-RU" sz="16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«ПТИЦАМ ТРУДНО ЗИМОВАТЬ,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ПТИЦАМ БУДЕМ ПОМОГАТЬ»</a:t>
            </a:r>
          </a:p>
          <a:p>
            <a:pPr algn="ctr"/>
            <a:endParaRPr lang="ru-RU" sz="1600" b="1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600" b="1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r"/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Участники: </a:t>
            </a:r>
          </a:p>
          <a:p>
            <a:pPr algn="r"/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коллектив детей подготовительной к школе группы </a:t>
            </a:r>
          </a:p>
          <a:p>
            <a:pPr algn="r"/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комбинированной направленности (ОНР). </a:t>
            </a:r>
          </a:p>
          <a:p>
            <a:pPr algn="r"/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Руководитель:</a:t>
            </a:r>
          </a:p>
          <a:p>
            <a:pPr algn="r"/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Романова Татьяна Александровна, учитель-логопед</a:t>
            </a:r>
            <a:endParaRPr lang="ru-RU" sz="1600" dirty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г.Тула, 2022</a:t>
            </a:r>
          </a:p>
        </p:txBody>
      </p:sp>
      <p:pic>
        <p:nvPicPr>
          <p:cNvPr id="5" name="Рисунок 4" descr="МБОУ ЦО №58 &amp;amp;quot;Поколение будущего&amp;amp;quot;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 bwMode="auto">
          <a:xfrm>
            <a:off x="2481942" y="247090"/>
            <a:ext cx="801161" cy="82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83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7890" y="258755"/>
            <a:ext cx="10000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Рефлексивный этап.</a:t>
            </a:r>
          </a:p>
          <a:p>
            <a:pPr algn="ctr"/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just"/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6453" y="5657671"/>
            <a:ext cx="11570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Беседа с дошкольниками о том, что запомнилось в экологическом </a:t>
            </a:r>
            <a:r>
              <a:rPr lang="ru-RU" dirty="0" err="1" smtClean="0">
                <a:solidFill>
                  <a:srgbClr val="663300"/>
                </a:solidFill>
                <a:latin typeface="Trebuchet MS" panose="020B0603020202020204" pitchFamily="34" charset="0"/>
              </a:rPr>
              <a:t>квесте</a:t>
            </a:r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? 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С какой целью и из чего изготовили съедобную кормушку? 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Кто ей будет лакомиться? Что об акции расскажут родителям?</a:t>
            </a:r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274" y="1032581"/>
            <a:ext cx="3348317" cy="4464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24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0174" y="273269"/>
            <a:ext cx="10000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Перспективный этап.</a:t>
            </a:r>
          </a:p>
          <a:p>
            <a:pPr algn="ctr"/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just"/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6453" y="5657671"/>
            <a:ext cx="11570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Диалог с воспитанниками о том, что они ещё хотели бы узнать по </a:t>
            </a:r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данной теме. </a:t>
            </a:r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В </a:t>
            </a:r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какие игры хотели бы поиграть в следующий раз? </a:t>
            </a:r>
          </a:p>
          <a:p>
            <a:pPr algn="ctr"/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2" t="50929" r="32896"/>
          <a:stretch/>
        </p:blipFill>
        <p:spPr>
          <a:xfrm>
            <a:off x="3316963" y="1457323"/>
            <a:ext cx="5569725" cy="3365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511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2963" y="336507"/>
            <a:ext cx="6430797" cy="6318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252331"/>
                <a:gd name="adj2" fmla="val 68317"/>
              </a:avLst>
            </a:prstTxWarp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ПТИЦАМ     БУДЕМ     ПОМОГАТЬ!</a:t>
            </a:r>
            <a:r>
              <a:rPr lang="ru-RU" sz="2800" b="1" cap="none" spc="0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 </a:t>
            </a:r>
            <a:endParaRPr lang="ru-RU" sz="2800" b="1" cap="none" spc="0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t="13770"/>
          <a:stretch/>
        </p:blipFill>
        <p:spPr>
          <a:xfrm>
            <a:off x="3871732" y="1601422"/>
            <a:ext cx="4898250" cy="365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15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38699361"/>
              </p:ext>
            </p:extLst>
          </p:nvPr>
        </p:nvGraphicFramePr>
        <p:xfrm>
          <a:off x="1485399" y="159658"/>
          <a:ext cx="9968830" cy="363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658899896"/>
              </p:ext>
            </p:extLst>
          </p:nvPr>
        </p:nvGraphicFramePr>
        <p:xfrm>
          <a:off x="116114" y="2481942"/>
          <a:ext cx="11959772" cy="423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7371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399" y="117693"/>
            <a:ext cx="64539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Предварительная работа: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marL="536575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Разучивание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упражнения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на координацию речи с движением «Воробей»;</a:t>
            </a:r>
          </a:p>
          <a:p>
            <a:pPr marL="536575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Рассматривание картины «В зимнем парке» и беседа по ней;</a:t>
            </a:r>
          </a:p>
          <a:p>
            <a:pPr marL="536575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Чтение рассказов </a:t>
            </a:r>
            <a:r>
              <a:rPr lang="ru-RU" sz="1600" dirty="0" err="1" smtClean="0">
                <a:solidFill>
                  <a:srgbClr val="663300"/>
                </a:solidFill>
                <a:latin typeface="Trebuchet MS" panose="020B0603020202020204" pitchFamily="34" charset="0"/>
              </a:rPr>
              <a:t>В.Зотова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 «Снегирь», «Клёст-</a:t>
            </a:r>
            <a:r>
              <a:rPr lang="ru-RU" sz="1600" dirty="0" err="1" smtClean="0">
                <a:solidFill>
                  <a:srgbClr val="663300"/>
                </a:solidFill>
                <a:latin typeface="Trebuchet MS" panose="020B0603020202020204" pitchFamily="34" charset="0"/>
              </a:rPr>
              <a:t>еловик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»;</a:t>
            </a:r>
          </a:p>
          <a:p>
            <a:pPr marL="536575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Экскурсия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в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городской парк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«</a:t>
            </a:r>
            <a:r>
              <a:rPr lang="ru-RU" sz="1600" dirty="0" err="1">
                <a:solidFill>
                  <a:srgbClr val="663300"/>
                </a:solidFill>
                <a:latin typeface="Trebuchet MS" panose="020B0603020202020204" pitchFamily="34" charset="0"/>
              </a:rPr>
              <a:t>Рогожинский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».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Необходимые материалы и оборудование:</a:t>
            </a:r>
          </a:p>
          <a:p>
            <a:pPr algn="just">
              <a:lnSpc>
                <a:spcPct val="150000"/>
              </a:lnSpc>
            </a:pPr>
            <a:endParaRPr lang="ru-RU" sz="1600" dirty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marL="449263" algn="just">
              <a:lnSpc>
                <a:spcPct val="150000"/>
              </a:lnSpc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Предметные, разрезные картинки по теме «Зимующие птицы»,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CD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 проигрыватель с аудиозаписью «Голоса зимующих птиц», карта-путеводитель, корм для зимующих птиц (семена подсолнечника, овса, пшеницы, сало, кедровые орешки, семена тыквы), загадки-описания о зимующих птицах, шапочки для театрализованного представления «Птичий теремок». </a:t>
            </a:r>
          </a:p>
        </p:txBody>
      </p:sp>
      <p:pic>
        <p:nvPicPr>
          <p:cNvPr id="2050" name="Picture 2" descr="D:\АКЦИИ\СИНИЧКИН ДЕНЬ\АКЦИИ\ФОТО\IMG_209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3915" t="34755" r="30875" b="22012"/>
          <a:stretch>
            <a:fillRect/>
          </a:stretch>
        </p:blipFill>
        <p:spPr bwMode="auto">
          <a:xfrm rot="4358447">
            <a:off x="8797207" y="3642970"/>
            <a:ext cx="2870573" cy="2058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D:\АКЦИИ\СИНИЧКИН ДЕНЬ\АКЦИИ\ФОТО\IMG_207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3038" t="11617" r="7061"/>
          <a:stretch>
            <a:fillRect/>
          </a:stretch>
        </p:blipFill>
        <p:spPr bwMode="auto">
          <a:xfrm>
            <a:off x="8544911" y="881012"/>
            <a:ext cx="2963917" cy="2185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072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476" y="0"/>
            <a:ext cx="11205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Реализация психолого-педагогических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условий экологического </a:t>
            </a:r>
            <a:r>
              <a:rPr lang="ru-RU" sz="1600" dirty="0" err="1">
                <a:solidFill>
                  <a:srgbClr val="663300"/>
                </a:solidFill>
                <a:latin typeface="Trebuchet MS" panose="020B0603020202020204" pitchFamily="34" charset="0"/>
              </a:rPr>
              <a:t>квеста</a:t>
            </a:r>
            <a:endParaRPr lang="ru-RU" sz="16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осуществляется в следующих этапах: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 	</a:t>
            </a:r>
            <a:r>
              <a:rPr lang="ru-RU" sz="1600" i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Мотивационный.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 </a:t>
            </a:r>
            <a:endParaRPr lang="ru-RU" sz="16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	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Дошкольники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обнаруживают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карту-путеводитель.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Им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поясняются правила проведения экологического </a:t>
            </a:r>
            <a:r>
              <a:rPr lang="ru-RU" sz="1600" dirty="0" err="1" smtClean="0">
                <a:solidFill>
                  <a:srgbClr val="663300"/>
                </a:solidFill>
                <a:latin typeface="Trebuchet MS" panose="020B0603020202020204" pitchFamily="34" charset="0"/>
              </a:rPr>
              <a:t>квеста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игра представляет собой ряд заданий, которые нужно верно выполнить на определённых станциях;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за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каждое правильно выполненное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задание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команда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сможет получить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мешочек с кормом для зимующих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птиц (из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которого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будет изготовлена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съедобная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кормушка), только после этого участники </a:t>
            </a:r>
            <a:r>
              <a:rPr lang="ru-RU" sz="1600" dirty="0" err="1" smtClean="0">
                <a:solidFill>
                  <a:srgbClr val="663300"/>
                </a:solidFill>
                <a:latin typeface="Trebuchet MS" panose="020B0603020202020204" pitchFamily="34" charset="0"/>
              </a:rPr>
              <a:t>квеста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 могут двигаться к следующей станции;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детям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необходимо следовать по маршруту, обозначенном на карте, ориентируясь по птичьими следам в группе. </a:t>
            </a:r>
            <a:endParaRPr lang="ru-RU" sz="1600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	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	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4" t="5080" r="7778"/>
          <a:stretch/>
        </p:blipFill>
        <p:spPr>
          <a:xfrm>
            <a:off x="4667004" y="4004651"/>
            <a:ext cx="2881876" cy="2480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068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3671" y="580483"/>
            <a:ext cx="85743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i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Мотивационный этап.</a:t>
            </a:r>
          </a:p>
          <a:p>
            <a:pPr algn="just">
              <a:lnSpc>
                <a:spcPct val="150000"/>
              </a:lnSpc>
            </a:pPr>
            <a:endParaRPr lang="ru-RU" sz="1600" i="1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	Воспитанники перечисляют условия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проживания птиц в нашей полосе зимой.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Обращается внимание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дошкольников на то, что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пернатым друзьям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голодно в это суровое время года, так как мало еды и её тяжело доставать из-под снега и льда, поэтому пернатым необходимо 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помогать.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	</a:t>
            </a:r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Дети формулируют вывод о том, что </a:t>
            </a:r>
            <a:r>
              <a:rPr lang="ru-RU" sz="1600" dirty="0">
                <a:solidFill>
                  <a:srgbClr val="663300"/>
                </a:solidFill>
                <a:latin typeface="Trebuchet MS" panose="020B0603020202020204" pitchFamily="34" charset="0"/>
              </a:rPr>
              <a:t>главными помощниками пичужек являемся именно мы, поскольку их можем накормить.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17" t="38033"/>
          <a:stretch/>
        </p:blipFill>
        <p:spPr>
          <a:xfrm>
            <a:off x="4482059" y="3839725"/>
            <a:ext cx="3748247" cy="2652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051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6954" y="84183"/>
            <a:ext cx="10575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Ориентировочный этап.</a:t>
            </a:r>
          </a:p>
          <a:p>
            <a:pPr algn="ctr"/>
            <a:endParaRPr lang="ru-RU" sz="1600" i="1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Воспитанники от станции до станции следуют по маршруту карты-путеводителя, </a:t>
            </a:r>
          </a:p>
          <a:p>
            <a:pPr algn="ctr"/>
            <a:r>
              <a:rPr lang="ru-RU" sz="1600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ориентируясь по птичьим следам в группе.  </a:t>
            </a:r>
            <a:endParaRPr lang="ru-RU" sz="1600" dirty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5" t="15244" r="23033"/>
          <a:stretch/>
        </p:blipFill>
        <p:spPr>
          <a:xfrm>
            <a:off x="1400174" y="1959043"/>
            <a:ext cx="2733561" cy="2556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907" y="2009208"/>
            <a:ext cx="3217923" cy="2413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167397" y="1408196"/>
            <a:ext cx="3875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Станция «Голоса зимующих птиц</a:t>
            </a:r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».</a:t>
            </a:r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8877" y="4680236"/>
            <a:ext cx="3572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Слушание и отгадывание воспитанниками голосов зимующих птиц.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4985" y="1452733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 Станция «Отгадай </a:t>
            </a:r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птицу по </a:t>
            </a:r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описанию».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47346" y="4694579"/>
            <a:ext cx="369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Отгадывание дошкольниками загадок-описаний о пичужках.</a:t>
            </a:r>
          </a:p>
        </p:txBody>
      </p:sp>
      <p:pic>
        <p:nvPicPr>
          <p:cNvPr id="2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40423" flipH="1">
            <a:off x="5168699" y="1943842"/>
            <a:ext cx="551203" cy="10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8" t="3809" r="8412" b="9630"/>
          <a:stretch/>
        </p:blipFill>
        <p:spPr>
          <a:xfrm>
            <a:off x="4943441" y="4131036"/>
            <a:ext cx="2851697" cy="21129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47158" flipH="1">
            <a:off x="5891164" y="2695304"/>
            <a:ext cx="551203" cy="10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47158" flipH="1">
            <a:off x="6832166" y="2919682"/>
            <a:ext cx="551203" cy="10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084177" y="6243977"/>
            <a:ext cx="887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Выполнив задания без ошибок, </a:t>
            </a:r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дети получали заветный </a:t>
            </a:r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мешочек с кормом для птиц. </a:t>
            </a:r>
          </a:p>
        </p:txBody>
      </p:sp>
      <p:pic>
        <p:nvPicPr>
          <p:cNvPr id="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40423" flipH="1">
            <a:off x="4186075" y="1719463"/>
            <a:ext cx="551203" cy="10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3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7264" y="1365170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 Станция </a:t>
            </a:r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«Собери картинку».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6" r="23810"/>
          <a:stretch/>
        </p:blipFill>
        <p:spPr>
          <a:xfrm rot="5400000">
            <a:off x="1668016" y="1741332"/>
            <a:ext cx="2360018" cy="2663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172198" y="4411638"/>
            <a:ext cx="3616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Собирание разрезных картинок с изображением зимующих птиц нашей полосы.</a:t>
            </a:r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15541" flipH="1">
            <a:off x="2166811" y="579387"/>
            <a:ext cx="520539" cy="9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87483" y="1326156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 Станция </a:t>
            </a:r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«Четвёртый лишний».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71280" y="4393317"/>
            <a:ext cx="361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Называние лишней птицы и объяснение своего ответа.</a:t>
            </a:r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06" r="31746"/>
          <a:stretch/>
        </p:blipFill>
        <p:spPr>
          <a:xfrm>
            <a:off x="7489371" y="1757010"/>
            <a:ext cx="2670628" cy="2344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40"/>
          <a:stretch/>
        </p:blipFill>
        <p:spPr bwMode="auto">
          <a:xfrm rot="8684339">
            <a:off x="4663092" y="1781834"/>
            <a:ext cx="779065" cy="7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40"/>
          <a:stretch/>
        </p:blipFill>
        <p:spPr bwMode="auto">
          <a:xfrm rot="8684339">
            <a:off x="5468998" y="2393705"/>
            <a:ext cx="779065" cy="7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40"/>
          <a:stretch/>
        </p:blipFill>
        <p:spPr bwMode="auto">
          <a:xfrm rot="8684339">
            <a:off x="6516284" y="2732711"/>
            <a:ext cx="779065" cy="7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40"/>
          <a:stretch/>
        </p:blipFill>
        <p:spPr bwMode="auto">
          <a:xfrm rot="13243529">
            <a:off x="6129531" y="5758230"/>
            <a:ext cx="779065" cy="7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40"/>
          <a:stretch/>
        </p:blipFill>
        <p:spPr bwMode="auto">
          <a:xfrm rot="14099959">
            <a:off x="6595201" y="5485333"/>
            <a:ext cx="779065" cy="7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40"/>
          <a:stretch/>
        </p:blipFill>
        <p:spPr bwMode="auto">
          <a:xfrm rot="14921696">
            <a:off x="7174380" y="5258394"/>
            <a:ext cx="779065" cy="7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40"/>
          <a:stretch/>
        </p:blipFill>
        <p:spPr bwMode="auto">
          <a:xfrm rot="12715324">
            <a:off x="5677239" y="6045450"/>
            <a:ext cx="779065" cy="7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97"/>
          <a:stretch/>
        </p:blipFill>
        <p:spPr bwMode="auto">
          <a:xfrm rot="9515541" flipH="1">
            <a:off x="2326293" y="-33311"/>
            <a:ext cx="280588" cy="9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247" y="17213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Ориентировочный этап.</a:t>
            </a:r>
          </a:p>
        </p:txBody>
      </p:sp>
    </p:spTree>
    <p:extLst>
      <p:ext uri="{BB962C8B-B14F-4D97-AF65-F5344CB8AC3E}">
        <p14:creationId xmlns:p14="http://schemas.microsoft.com/office/powerpoint/2010/main" xmlns="" val="26647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7890" y="126551"/>
            <a:ext cx="10000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Ориентировочный этап.</a:t>
            </a:r>
          </a:p>
          <a:p>
            <a:pPr algn="ctr"/>
            <a:endParaRPr lang="ru-RU" i="1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Станция </a:t>
            </a:r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«Театральная»</a:t>
            </a:r>
          </a:p>
          <a:p>
            <a:pPr algn="just"/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22939" y="6211669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solidFill>
                  <a:srgbClr val="663300"/>
                </a:solidFill>
                <a:latin typeface="Trebuchet MS" panose="020B0603020202020204" pitchFamily="34" charset="0"/>
              </a:rPr>
              <a:t>Инсценирование</a:t>
            </a:r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 детьми сказки </a:t>
            </a:r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«</a:t>
            </a:r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Птичий теремок».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4" t="15584" r="16349"/>
          <a:stretch/>
        </p:blipFill>
        <p:spPr>
          <a:xfrm rot="784575">
            <a:off x="1825852" y="1882105"/>
            <a:ext cx="4294379" cy="4047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0" t="8237" r="2222" b="8237"/>
          <a:stretch/>
        </p:blipFill>
        <p:spPr>
          <a:xfrm rot="4715331">
            <a:off x="5869567" y="1685020"/>
            <a:ext cx="4470400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97"/>
          <a:stretch/>
        </p:blipFill>
        <p:spPr bwMode="auto">
          <a:xfrm rot="13443967" flipH="1">
            <a:off x="10173084" y="409513"/>
            <a:ext cx="332406" cy="11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97"/>
          <a:stretch/>
        </p:blipFill>
        <p:spPr bwMode="auto">
          <a:xfrm rot="13443967" flipH="1">
            <a:off x="9749664" y="662554"/>
            <a:ext cx="332406" cy="11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97"/>
          <a:stretch/>
        </p:blipFill>
        <p:spPr bwMode="auto">
          <a:xfrm rot="13443967" flipH="1">
            <a:off x="10829172" y="-507"/>
            <a:ext cx="332406" cy="11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19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740">
              <a:srgbClr val="00FF99"/>
            </a:gs>
            <a:gs pos="0">
              <a:schemeClr val="bg1"/>
            </a:gs>
            <a:gs pos="35000">
              <a:srgbClr val="CCFFCC"/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Ð¸Ð¼Ð¿Ð¾Ð» Ð±ÐµÑÐµÐ³Ð¸ÑÐµ Ð¿ÑÐ¸ÑÐ¾Ð´Ñ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3" y="273269"/>
            <a:ext cx="1083721" cy="1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228" y="273269"/>
            <a:ext cx="1285059" cy="1184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545905"/>
                <a:gd name="adj2" fmla="val 75203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ЭКОЛЯТА-</a:t>
            </a: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 smtClean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DF37A"/>
                </a:solidFill>
                <a:latin typeface="Arial Black" panose="020B0A04020102020204" pitchFamily="34" charset="0"/>
              </a:rPr>
              <a:t>ДОШКОЛЯТА</a:t>
            </a:r>
            <a:endParaRPr lang="ru-RU" sz="1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3DF37A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7890" y="273269"/>
            <a:ext cx="10000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Исполнительский этап.</a:t>
            </a:r>
          </a:p>
          <a:p>
            <a:pPr algn="ctr"/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«Съедобная кормушка»</a:t>
            </a:r>
          </a:p>
          <a:p>
            <a:pPr algn="just"/>
            <a:endParaRPr lang="ru-RU" dirty="0" smtClean="0">
              <a:solidFill>
                <a:srgbClr val="663300"/>
              </a:solidFill>
              <a:latin typeface="Trebuchet MS" panose="020B0603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96" b="9448"/>
          <a:stretch/>
        </p:blipFill>
        <p:spPr>
          <a:xfrm rot="5400000" flipV="1">
            <a:off x="5858002" y="1898302"/>
            <a:ext cx="3971008" cy="3089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r="6875" b="13148"/>
          <a:stretch/>
        </p:blipFill>
        <p:spPr>
          <a:xfrm rot="5400000">
            <a:off x="1728152" y="1967674"/>
            <a:ext cx="3975324" cy="3541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075543" y="5934670"/>
            <a:ext cx="8411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Изготовление дошкольниками съедобной кормушки для зимующих птиц: 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размещение в кусочке сала семян подсолнечника, зерен овса, пшеницы, 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Trebuchet MS" panose="020B0603020202020204" pitchFamily="34" charset="0"/>
              </a:rPr>
              <a:t>семян тыквы, кедровых орешков.</a:t>
            </a:r>
            <a:endParaRPr lang="ru-RU" dirty="0">
              <a:solidFill>
                <a:srgbClr val="6633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4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434</Words>
  <Application>Microsoft Office PowerPoint</Application>
  <PresentationFormat>Произвольный</PresentationFormat>
  <Paragraphs>184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76</cp:revision>
  <dcterms:created xsi:type="dcterms:W3CDTF">2019-02-22T06:34:46Z</dcterms:created>
  <dcterms:modified xsi:type="dcterms:W3CDTF">2023-02-01T16:50:17Z</dcterms:modified>
</cp:coreProperties>
</file>