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312" r:id="rId4"/>
    <p:sldId id="314" r:id="rId5"/>
    <p:sldId id="326" r:id="rId6"/>
    <p:sldId id="315" r:id="rId7"/>
    <p:sldId id="331" r:id="rId8"/>
    <p:sldId id="328" r:id="rId9"/>
    <p:sldId id="329" r:id="rId10"/>
    <p:sldId id="330" r:id="rId11"/>
    <p:sldId id="327" r:id="rId1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4" d="100"/>
          <a:sy n="114" d="100"/>
        </p:scale>
        <p:origin x="108" y="60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DA981-82AD-42F4-AD26-AC9B2DC84AB8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A945C5F-0367-4C9C-955C-41B317B26A8E}">
      <dgm:prSet custT="1"/>
      <dgm:spPr/>
      <dgm:t>
        <a:bodyPr/>
        <a:lstStyle/>
        <a:p>
          <a:r>
            <a:rPr lang="ru-RU" sz="1400" dirty="0" smtClean="0"/>
            <a:t>1. Проектная форма организации образовательного процесса</a:t>
          </a:r>
          <a:endParaRPr lang="ru-RU" sz="1400" dirty="0"/>
        </a:p>
      </dgm:t>
    </dgm:pt>
    <dgm:pt modelId="{2DD9BE9E-45D6-4563-8294-46F448A34553}" type="parTrans" cxnId="{73049A6E-AB98-432E-8582-5D40970352DB}">
      <dgm:prSet/>
      <dgm:spPr/>
      <dgm:t>
        <a:bodyPr/>
        <a:lstStyle/>
        <a:p>
          <a:endParaRPr lang="ru-RU"/>
        </a:p>
      </dgm:t>
    </dgm:pt>
    <dgm:pt modelId="{FA6F820D-09A8-4AA5-B353-0EFE984B9EF4}" type="sibTrans" cxnId="{73049A6E-AB98-432E-8582-5D40970352DB}">
      <dgm:prSet/>
      <dgm:spPr/>
      <dgm:t>
        <a:bodyPr/>
        <a:lstStyle/>
        <a:p>
          <a:endParaRPr lang="ru-RU"/>
        </a:p>
      </dgm:t>
    </dgm:pt>
    <dgm:pt modelId="{3D3C8F03-1112-4FA9-BDB1-B3FE0A7F6130}">
      <dgm:prSet custT="1"/>
      <dgm:spPr/>
      <dgm:t>
        <a:bodyPr/>
        <a:lstStyle/>
        <a:p>
          <a:r>
            <a:rPr lang="ru-RU" sz="1400" dirty="0" smtClean="0"/>
            <a:t>2. Практический характер учебных задач</a:t>
          </a:r>
          <a:endParaRPr lang="ru-RU" sz="1400" dirty="0"/>
        </a:p>
      </dgm:t>
    </dgm:pt>
    <dgm:pt modelId="{7AD30820-0DF6-44D9-84E8-71731DEA6F88}" type="parTrans" cxnId="{7F397886-2ED0-42BC-B5C3-13B47B94A587}">
      <dgm:prSet/>
      <dgm:spPr/>
      <dgm:t>
        <a:bodyPr/>
        <a:lstStyle/>
        <a:p>
          <a:endParaRPr lang="ru-RU"/>
        </a:p>
      </dgm:t>
    </dgm:pt>
    <dgm:pt modelId="{242E5E69-DBB2-4E98-9E7D-DCC35E3AD3DB}" type="sibTrans" cxnId="{7F397886-2ED0-42BC-B5C3-13B47B94A587}">
      <dgm:prSet/>
      <dgm:spPr/>
      <dgm:t>
        <a:bodyPr/>
        <a:lstStyle/>
        <a:p>
          <a:endParaRPr lang="ru-RU"/>
        </a:p>
      </dgm:t>
    </dgm:pt>
    <dgm:pt modelId="{0409A9D3-DECA-40D2-B5DF-0A51AB9047D6}">
      <dgm:prSet custT="1"/>
      <dgm:spPr/>
      <dgm:t>
        <a:bodyPr/>
        <a:lstStyle/>
        <a:p>
          <a:r>
            <a:rPr lang="ru-RU" sz="1400" dirty="0" smtClean="0"/>
            <a:t>3. Межпредметный характер обучения</a:t>
          </a:r>
          <a:endParaRPr lang="ru-RU" sz="1400" dirty="0"/>
        </a:p>
      </dgm:t>
    </dgm:pt>
    <dgm:pt modelId="{8F861DAB-5710-4F28-8541-9581402919A4}" type="parTrans" cxnId="{9768BE0E-6997-4DB0-9A7E-77393642069F}">
      <dgm:prSet/>
      <dgm:spPr/>
      <dgm:t>
        <a:bodyPr/>
        <a:lstStyle/>
        <a:p>
          <a:endParaRPr lang="ru-RU"/>
        </a:p>
      </dgm:t>
    </dgm:pt>
    <dgm:pt modelId="{0D9111BB-2BBC-4F50-A714-80D4118B073A}" type="sibTrans" cxnId="{9768BE0E-6997-4DB0-9A7E-77393642069F}">
      <dgm:prSet/>
      <dgm:spPr/>
      <dgm:t>
        <a:bodyPr/>
        <a:lstStyle/>
        <a:p>
          <a:endParaRPr lang="ru-RU"/>
        </a:p>
      </dgm:t>
    </dgm:pt>
    <dgm:pt modelId="{E590E4CF-2469-4DF2-ACA9-E596F2BA1B7C}">
      <dgm:prSet custT="1"/>
      <dgm:spPr/>
      <dgm:t>
        <a:bodyPr/>
        <a:lstStyle/>
        <a:p>
          <a:r>
            <a:rPr lang="ru-RU" sz="1400" dirty="0" smtClean="0"/>
            <a:t>4. Охват дисциплин, которые являются ключевыми для подготовки специалиста</a:t>
          </a:r>
          <a:endParaRPr lang="ru-RU" sz="1400" dirty="0"/>
        </a:p>
      </dgm:t>
    </dgm:pt>
    <dgm:pt modelId="{409C0495-2D74-413A-B314-EAB40C8DEF4A}" type="parTrans" cxnId="{39450F0A-C792-4FAD-B043-04D0025E986E}">
      <dgm:prSet/>
      <dgm:spPr/>
      <dgm:t>
        <a:bodyPr/>
        <a:lstStyle/>
        <a:p>
          <a:endParaRPr lang="ru-RU"/>
        </a:p>
      </dgm:t>
    </dgm:pt>
    <dgm:pt modelId="{FAD6A290-76A8-427E-845E-D2C74F8774CF}" type="sibTrans" cxnId="{39450F0A-C792-4FAD-B043-04D0025E986E}">
      <dgm:prSet/>
      <dgm:spPr/>
      <dgm:t>
        <a:bodyPr/>
        <a:lstStyle/>
        <a:p>
          <a:endParaRPr lang="ru-RU"/>
        </a:p>
      </dgm:t>
    </dgm:pt>
    <dgm:pt modelId="{0CA71F3E-B2B3-41A2-8BA4-777246F9A4C7}" type="pres">
      <dgm:prSet presAssocID="{6D5DA981-82AD-42F4-AD26-AC9B2DC84A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43C89-6FA1-498E-BB8A-E388BF9948DD}" type="pres">
      <dgm:prSet presAssocID="{CA945C5F-0367-4C9C-955C-41B317B26A8E}" presName="node" presStyleLbl="node1" presStyleIdx="0" presStyleCnt="4" custScaleX="127484" custLinFactNeighborX="-2685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DADD0-64C6-427E-8BFB-3D143CB24D71}" type="pres">
      <dgm:prSet presAssocID="{FA6F820D-09A8-4AA5-B353-0EFE984B9EF4}" presName="sibTrans" presStyleCnt="0"/>
      <dgm:spPr/>
    </dgm:pt>
    <dgm:pt modelId="{D03AD2B9-F54F-4EE7-B6AF-7A327B00EDA9}" type="pres">
      <dgm:prSet presAssocID="{3D3C8F03-1112-4FA9-BDB1-B3FE0A7F6130}" presName="node" presStyleLbl="node1" presStyleIdx="1" presStyleCnt="4" custScaleX="138527" custLinFactNeighborX="-2685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4BC2F-E15A-47C6-91DC-0D82EB7BD41A}" type="pres">
      <dgm:prSet presAssocID="{242E5E69-DBB2-4E98-9E7D-DCC35E3AD3DB}" presName="sibTrans" presStyleCnt="0"/>
      <dgm:spPr/>
    </dgm:pt>
    <dgm:pt modelId="{024CC2D6-2EE3-4040-8397-D59F93E37A34}" type="pres">
      <dgm:prSet presAssocID="{0409A9D3-DECA-40D2-B5DF-0A51AB9047D6}" presName="node" presStyleLbl="node1" presStyleIdx="2" presStyleCnt="4" custScaleX="134068" custLinFactNeighborX="-859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96A5-FB20-40F9-A3E5-4A657AC36977}" type="pres">
      <dgm:prSet presAssocID="{0D9111BB-2BBC-4F50-A714-80D4118B073A}" presName="sibTrans" presStyleCnt="0"/>
      <dgm:spPr/>
    </dgm:pt>
    <dgm:pt modelId="{BC31199F-D1D9-4A77-823E-F744B5DC05BA}" type="pres">
      <dgm:prSet presAssocID="{E590E4CF-2469-4DF2-ACA9-E596F2BA1B7C}" presName="node" presStyleLbl="node1" presStyleIdx="3" presStyleCnt="4" custScaleX="128418" custLinFactNeighborX="-76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49A6E-AB98-432E-8582-5D40970352DB}" srcId="{6D5DA981-82AD-42F4-AD26-AC9B2DC84AB8}" destId="{CA945C5F-0367-4C9C-955C-41B317B26A8E}" srcOrd="0" destOrd="0" parTransId="{2DD9BE9E-45D6-4563-8294-46F448A34553}" sibTransId="{FA6F820D-09A8-4AA5-B353-0EFE984B9EF4}"/>
    <dgm:cxn modelId="{C4D8FEF4-F041-491E-99D8-C7C81903BA7E}" type="presOf" srcId="{CA945C5F-0367-4C9C-955C-41B317B26A8E}" destId="{E4F43C89-6FA1-498E-BB8A-E388BF9948DD}" srcOrd="0" destOrd="0" presId="urn:microsoft.com/office/officeart/2005/8/layout/default#1"/>
    <dgm:cxn modelId="{58C83661-C1F3-4D93-8CE7-0CAB7BF8831D}" type="presOf" srcId="{6D5DA981-82AD-42F4-AD26-AC9B2DC84AB8}" destId="{0CA71F3E-B2B3-41A2-8BA4-777246F9A4C7}" srcOrd="0" destOrd="0" presId="urn:microsoft.com/office/officeart/2005/8/layout/default#1"/>
    <dgm:cxn modelId="{9768BE0E-6997-4DB0-9A7E-77393642069F}" srcId="{6D5DA981-82AD-42F4-AD26-AC9B2DC84AB8}" destId="{0409A9D3-DECA-40D2-B5DF-0A51AB9047D6}" srcOrd="2" destOrd="0" parTransId="{8F861DAB-5710-4F28-8541-9581402919A4}" sibTransId="{0D9111BB-2BBC-4F50-A714-80D4118B073A}"/>
    <dgm:cxn modelId="{CE23D3C2-080C-469C-82CD-AA88DA6FDD8D}" type="presOf" srcId="{E590E4CF-2469-4DF2-ACA9-E596F2BA1B7C}" destId="{BC31199F-D1D9-4A77-823E-F744B5DC05BA}" srcOrd="0" destOrd="0" presId="urn:microsoft.com/office/officeart/2005/8/layout/default#1"/>
    <dgm:cxn modelId="{39450F0A-C792-4FAD-B043-04D0025E986E}" srcId="{6D5DA981-82AD-42F4-AD26-AC9B2DC84AB8}" destId="{E590E4CF-2469-4DF2-ACA9-E596F2BA1B7C}" srcOrd="3" destOrd="0" parTransId="{409C0495-2D74-413A-B314-EAB40C8DEF4A}" sibTransId="{FAD6A290-76A8-427E-845E-D2C74F8774CF}"/>
    <dgm:cxn modelId="{C8924CC8-9E06-4096-8299-379C2EA2A136}" type="presOf" srcId="{3D3C8F03-1112-4FA9-BDB1-B3FE0A7F6130}" destId="{D03AD2B9-F54F-4EE7-B6AF-7A327B00EDA9}" srcOrd="0" destOrd="0" presId="urn:microsoft.com/office/officeart/2005/8/layout/default#1"/>
    <dgm:cxn modelId="{7F397886-2ED0-42BC-B5C3-13B47B94A587}" srcId="{6D5DA981-82AD-42F4-AD26-AC9B2DC84AB8}" destId="{3D3C8F03-1112-4FA9-BDB1-B3FE0A7F6130}" srcOrd="1" destOrd="0" parTransId="{7AD30820-0DF6-44D9-84E8-71731DEA6F88}" sibTransId="{242E5E69-DBB2-4E98-9E7D-DCC35E3AD3DB}"/>
    <dgm:cxn modelId="{05B6DF76-5C1D-4608-B5F7-93A18BA4321F}" type="presOf" srcId="{0409A9D3-DECA-40D2-B5DF-0A51AB9047D6}" destId="{024CC2D6-2EE3-4040-8397-D59F93E37A34}" srcOrd="0" destOrd="0" presId="urn:microsoft.com/office/officeart/2005/8/layout/default#1"/>
    <dgm:cxn modelId="{99BC19C8-6E3C-4DF1-9DAD-4D16C54DEC80}" type="presParOf" srcId="{0CA71F3E-B2B3-41A2-8BA4-777246F9A4C7}" destId="{E4F43C89-6FA1-498E-BB8A-E388BF9948DD}" srcOrd="0" destOrd="0" presId="urn:microsoft.com/office/officeart/2005/8/layout/default#1"/>
    <dgm:cxn modelId="{7432CE99-7D73-4CEC-9D55-FF22FBAD11D0}" type="presParOf" srcId="{0CA71F3E-B2B3-41A2-8BA4-777246F9A4C7}" destId="{102DADD0-64C6-427E-8BFB-3D143CB24D71}" srcOrd="1" destOrd="0" presId="urn:microsoft.com/office/officeart/2005/8/layout/default#1"/>
    <dgm:cxn modelId="{DB202EF2-9E38-4CF3-BF44-F731C27F8D02}" type="presParOf" srcId="{0CA71F3E-B2B3-41A2-8BA4-777246F9A4C7}" destId="{D03AD2B9-F54F-4EE7-B6AF-7A327B00EDA9}" srcOrd="2" destOrd="0" presId="urn:microsoft.com/office/officeart/2005/8/layout/default#1"/>
    <dgm:cxn modelId="{59D02E0D-AE88-41ED-9916-309F5EBFEFA2}" type="presParOf" srcId="{0CA71F3E-B2B3-41A2-8BA4-777246F9A4C7}" destId="{D294BC2F-E15A-47C6-91DC-0D82EB7BD41A}" srcOrd="3" destOrd="0" presId="urn:microsoft.com/office/officeart/2005/8/layout/default#1"/>
    <dgm:cxn modelId="{72AB41BA-BE13-4CC9-81E6-216A357EF2F0}" type="presParOf" srcId="{0CA71F3E-B2B3-41A2-8BA4-777246F9A4C7}" destId="{024CC2D6-2EE3-4040-8397-D59F93E37A34}" srcOrd="4" destOrd="0" presId="urn:microsoft.com/office/officeart/2005/8/layout/default#1"/>
    <dgm:cxn modelId="{389A2625-02ED-4FCC-9EA2-439742B837B1}" type="presParOf" srcId="{0CA71F3E-B2B3-41A2-8BA4-777246F9A4C7}" destId="{F39C96A5-FB20-40F9-A3E5-4A657AC36977}" srcOrd="5" destOrd="0" presId="urn:microsoft.com/office/officeart/2005/8/layout/default#1"/>
    <dgm:cxn modelId="{7CC785D9-6410-44B6-A0C6-EF5AE669B754}" type="presParOf" srcId="{0CA71F3E-B2B3-41A2-8BA4-777246F9A4C7}" destId="{BC31199F-D1D9-4A77-823E-F744B5DC05B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DA981-82AD-42F4-AD26-AC9B2DC84AB8}" type="doc">
      <dgm:prSet loTypeId="urn:microsoft.com/office/officeart/2005/8/layout/default#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3E35ED-8FAF-4941-AE31-0E55FE6C738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 Интегрированное обучение по «темам», а не по предметам.</a:t>
          </a:r>
          <a:endParaRPr lang="ru-RU" b="1" dirty="0">
            <a:solidFill>
              <a:schemeClr val="tx1"/>
            </a:solidFill>
          </a:endParaRPr>
        </a:p>
      </dgm:t>
    </dgm:pt>
    <dgm:pt modelId="{82E9453C-446C-4FC0-A65A-8AF7766983AB}" type="parTrans" cxnId="{9B4D4763-38CF-4B18-B22D-B9985DB34FC9}">
      <dgm:prSet/>
      <dgm:spPr/>
      <dgm:t>
        <a:bodyPr/>
        <a:lstStyle/>
        <a:p>
          <a:endParaRPr lang="ru-RU"/>
        </a:p>
      </dgm:t>
    </dgm:pt>
    <dgm:pt modelId="{1B5047FA-E0DF-4574-8318-24817D2C20F7}" type="sibTrans" cxnId="{9B4D4763-38CF-4B18-B22D-B9985DB34FC9}">
      <dgm:prSet/>
      <dgm:spPr/>
      <dgm:t>
        <a:bodyPr/>
        <a:lstStyle/>
        <a:p>
          <a:endParaRPr lang="ru-RU"/>
        </a:p>
      </dgm:t>
    </dgm:pt>
    <dgm:pt modelId="{86D5B3EB-5EF8-421C-BAE9-5760995AE5D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2. Применение научно-технических знаний в реальной жизни.</a:t>
          </a:r>
          <a:endParaRPr lang="ru-RU" b="1" dirty="0">
            <a:solidFill>
              <a:schemeClr val="tx1"/>
            </a:solidFill>
          </a:endParaRPr>
        </a:p>
      </dgm:t>
    </dgm:pt>
    <dgm:pt modelId="{5F0811A3-7579-483F-80E5-E6702B618BC5}" type="parTrans" cxnId="{DF7FCB2E-9A67-4F12-BB41-76334BE4FE43}">
      <dgm:prSet/>
      <dgm:spPr/>
      <dgm:t>
        <a:bodyPr/>
        <a:lstStyle/>
        <a:p>
          <a:endParaRPr lang="ru-RU"/>
        </a:p>
      </dgm:t>
    </dgm:pt>
    <dgm:pt modelId="{6AE4B00B-9357-486B-9FBD-289FF4BA17FF}" type="sibTrans" cxnId="{DF7FCB2E-9A67-4F12-BB41-76334BE4FE43}">
      <dgm:prSet/>
      <dgm:spPr/>
      <dgm:t>
        <a:bodyPr/>
        <a:lstStyle/>
        <a:p>
          <a:endParaRPr lang="ru-RU"/>
        </a:p>
      </dgm:t>
    </dgm:pt>
    <dgm:pt modelId="{1E5B42DE-6054-4C34-9A51-D05DA1BCF07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3. Развитие навыков критического мышления и разрешения проблем.</a:t>
          </a:r>
          <a:endParaRPr lang="ru-RU" b="1" dirty="0">
            <a:solidFill>
              <a:schemeClr val="tx1"/>
            </a:solidFill>
          </a:endParaRPr>
        </a:p>
      </dgm:t>
    </dgm:pt>
    <dgm:pt modelId="{184B4319-D1A3-4E7D-B286-1D8336C7ECC0}" type="parTrans" cxnId="{A4CFBCA2-E308-4EE4-980F-EC7A749DF165}">
      <dgm:prSet/>
      <dgm:spPr/>
      <dgm:t>
        <a:bodyPr/>
        <a:lstStyle/>
        <a:p>
          <a:endParaRPr lang="ru-RU"/>
        </a:p>
      </dgm:t>
    </dgm:pt>
    <dgm:pt modelId="{440A8030-63D5-42AC-975B-2B345993EFCA}" type="sibTrans" cxnId="{A4CFBCA2-E308-4EE4-980F-EC7A749DF165}">
      <dgm:prSet/>
      <dgm:spPr/>
      <dgm:t>
        <a:bodyPr/>
        <a:lstStyle/>
        <a:p>
          <a:endParaRPr lang="ru-RU"/>
        </a:p>
      </dgm:t>
    </dgm:pt>
    <dgm:pt modelId="{F1FD7F96-436D-4135-9E83-272CE9D79FF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4. Повышение уверенности к своим силам.</a:t>
          </a:r>
          <a:endParaRPr lang="ru-RU" b="1" dirty="0">
            <a:solidFill>
              <a:schemeClr val="tx1"/>
            </a:solidFill>
          </a:endParaRPr>
        </a:p>
      </dgm:t>
    </dgm:pt>
    <dgm:pt modelId="{E655CCBD-7335-4214-9F5B-9DF7722290AE}" type="parTrans" cxnId="{A86C7DAB-B9D9-461E-80FF-2D73E4B219CF}">
      <dgm:prSet/>
      <dgm:spPr/>
      <dgm:t>
        <a:bodyPr/>
        <a:lstStyle/>
        <a:p>
          <a:endParaRPr lang="ru-RU"/>
        </a:p>
      </dgm:t>
    </dgm:pt>
    <dgm:pt modelId="{08A14A89-89A9-4894-AF25-7FBAD1383BB0}" type="sibTrans" cxnId="{A86C7DAB-B9D9-461E-80FF-2D73E4B219CF}">
      <dgm:prSet/>
      <dgm:spPr/>
      <dgm:t>
        <a:bodyPr/>
        <a:lstStyle/>
        <a:p>
          <a:endParaRPr lang="ru-RU"/>
        </a:p>
      </dgm:t>
    </dgm:pt>
    <dgm:pt modelId="{94880BE9-6FFB-412E-BD1C-8642FD15F02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5. Активная коммуникация и командная работа.</a:t>
          </a:r>
          <a:endParaRPr lang="ru-RU" b="1" dirty="0">
            <a:solidFill>
              <a:schemeClr val="tx1"/>
            </a:solidFill>
          </a:endParaRPr>
        </a:p>
      </dgm:t>
    </dgm:pt>
    <dgm:pt modelId="{751B6571-D1A7-4B04-8AC6-86A8A7E8E4B8}" type="parTrans" cxnId="{1EDC1DF1-DFEE-415E-9ADD-929DBBB428A6}">
      <dgm:prSet/>
      <dgm:spPr/>
      <dgm:t>
        <a:bodyPr/>
        <a:lstStyle/>
        <a:p>
          <a:endParaRPr lang="ru-RU"/>
        </a:p>
      </dgm:t>
    </dgm:pt>
    <dgm:pt modelId="{477DD9CE-E897-4D1A-87D9-21AE62CD848E}" type="sibTrans" cxnId="{1EDC1DF1-DFEE-415E-9ADD-929DBBB428A6}">
      <dgm:prSet/>
      <dgm:spPr/>
      <dgm:t>
        <a:bodyPr/>
        <a:lstStyle/>
        <a:p>
          <a:endParaRPr lang="ru-RU"/>
        </a:p>
      </dgm:t>
    </dgm:pt>
    <dgm:pt modelId="{146DB817-1B3B-480D-873F-9B06DAB0BAC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6. Развитие интереса к техническим дисциплинам.</a:t>
          </a:r>
          <a:endParaRPr lang="ru-RU" b="1" dirty="0">
            <a:solidFill>
              <a:schemeClr val="tx1"/>
            </a:solidFill>
          </a:endParaRPr>
        </a:p>
      </dgm:t>
    </dgm:pt>
    <dgm:pt modelId="{5A363241-949E-4186-B34B-19AE86287118}" type="parTrans" cxnId="{0EA8AA2B-3D4F-4365-A596-4EC45D171EC1}">
      <dgm:prSet/>
      <dgm:spPr/>
      <dgm:t>
        <a:bodyPr/>
        <a:lstStyle/>
        <a:p>
          <a:endParaRPr lang="ru-RU"/>
        </a:p>
      </dgm:t>
    </dgm:pt>
    <dgm:pt modelId="{73943F5F-5BFE-45EE-9002-FFDE29910F27}" type="sibTrans" cxnId="{0EA8AA2B-3D4F-4365-A596-4EC45D171EC1}">
      <dgm:prSet/>
      <dgm:spPr/>
      <dgm:t>
        <a:bodyPr/>
        <a:lstStyle/>
        <a:p>
          <a:endParaRPr lang="ru-RU"/>
        </a:p>
      </dgm:t>
    </dgm:pt>
    <dgm:pt modelId="{DB7F9A66-0B92-419F-BAA6-BA9CBB6B216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7. Креативные и инновационные подходы к проектам.</a:t>
          </a:r>
          <a:endParaRPr lang="ru-RU" b="1" dirty="0">
            <a:solidFill>
              <a:schemeClr val="tx1"/>
            </a:solidFill>
          </a:endParaRPr>
        </a:p>
      </dgm:t>
    </dgm:pt>
    <dgm:pt modelId="{C6D398EF-AE59-4A7A-BC4E-0D87BAF03E94}" type="parTrans" cxnId="{23D93F75-6B31-49B1-9AED-DE8E82F8D771}">
      <dgm:prSet/>
      <dgm:spPr/>
      <dgm:t>
        <a:bodyPr/>
        <a:lstStyle/>
        <a:p>
          <a:endParaRPr lang="ru-RU"/>
        </a:p>
      </dgm:t>
    </dgm:pt>
    <dgm:pt modelId="{1F54BCC8-16B6-4174-971F-95BE89AE3FB7}" type="sibTrans" cxnId="{23D93F75-6B31-49B1-9AED-DE8E82F8D771}">
      <dgm:prSet/>
      <dgm:spPr/>
      <dgm:t>
        <a:bodyPr/>
        <a:lstStyle/>
        <a:p>
          <a:endParaRPr lang="ru-RU"/>
        </a:p>
      </dgm:t>
    </dgm:pt>
    <dgm:pt modelId="{BEA6A72A-04CC-45E9-8EB8-B59A4500950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8. Мост между обучением и карьерой.</a:t>
          </a:r>
          <a:endParaRPr lang="ru-RU" b="1" dirty="0">
            <a:solidFill>
              <a:schemeClr val="tx1"/>
            </a:solidFill>
          </a:endParaRPr>
        </a:p>
      </dgm:t>
    </dgm:pt>
    <dgm:pt modelId="{72AFEDBB-7AE8-47D8-8F0C-628590522495}" type="parTrans" cxnId="{FFD3DC69-7966-4B19-AE63-6D5446A7D31F}">
      <dgm:prSet/>
      <dgm:spPr/>
      <dgm:t>
        <a:bodyPr/>
        <a:lstStyle/>
        <a:p>
          <a:endParaRPr lang="ru-RU"/>
        </a:p>
      </dgm:t>
    </dgm:pt>
    <dgm:pt modelId="{EF730981-44C4-4128-B38A-22D0D2C05EB5}" type="sibTrans" cxnId="{FFD3DC69-7966-4B19-AE63-6D5446A7D31F}">
      <dgm:prSet/>
      <dgm:spPr/>
      <dgm:t>
        <a:bodyPr/>
        <a:lstStyle/>
        <a:p>
          <a:endParaRPr lang="ru-RU"/>
        </a:p>
      </dgm:t>
    </dgm:pt>
    <dgm:pt modelId="{540EE525-EE57-4CEC-BCAF-965EEFE611A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9. Подготовка детей к технологическим инновациям жизни.</a:t>
          </a:r>
          <a:endParaRPr lang="ru-RU" b="1" dirty="0">
            <a:solidFill>
              <a:schemeClr val="tx1"/>
            </a:solidFill>
          </a:endParaRPr>
        </a:p>
      </dgm:t>
    </dgm:pt>
    <dgm:pt modelId="{1AAD8E2A-67CF-471B-BB54-D8A9DB3F2667}" type="parTrans" cxnId="{3CAC70E4-9FE4-4BBE-ACD7-F99265320CA7}">
      <dgm:prSet/>
      <dgm:spPr/>
      <dgm:t>
        <a:bodyPr/>
        <a:lstStyle/>
        <a:p>
          <a:endParaRPr lang="ru-RU"/>
        </a:p>
      </dgm:t>
    </dgm:pt>
    <dgm:pt modelId="{4E00D796-4200-4340-ABC5-A338AB1ED6BA}" type="sibTrans" cxnId="{3CAC70E4-9FE4-4BBE-ACD7-F99265320CA7}">
      <dgm:prSet/>
      <dgm:spPr/>
      <dgm:t>
        <a:bodyPr/>
        <a:lstStyle/>
        <a:p>
          <a:endParaRPr lang="ru-RU"/>
        </a:p>
      </dgm:t>
    </dgm:pt>
    <dgm:pt modelId="{BE8F33C1-6112-4A96-BE39-0C06BAE39E4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10. STEM, как дополнение к школьной программе. </a:t>
          </a:r>
          <a:endParaRPr lang="ru-RU" b="1" dirty="0">
            <a:solidFill>
              <a:schemeClr val="tx1"/>
            </a:solidFill>
          </a:endParaRPr>
        </a:p>
      </dgm:t>
    </dgm:pt>
    <dgm:pt modelId="{615BCBEE-9870-477C-A467-A30281F00234}" type="parTrans" cxnId="{9CA455AC-2188-40E0-9FBA-EFEF4CA3F68C}">
      <dgm:prSet/>
      <dgm:spPr/>
      <dgm:t>
        <a:bodyPr/>
        <a:lstStyle/>
        <a:p>
          <a:endParaRPr lang="ru-RU"/>
        </a:p>
      </dgm:t>
    </dgm:pt>
    <dgm:pt modelId="{BB76900D-8571-4DB3-B95E-E7952144288C}" type="sibTrans" cxnId="{9CA455AC-2188-40E0-9FBA-EFEF4CA3F68C}">
      <dgm:prSet/>
      <dgm:spPr/>
      <dgm:t>
        <a:bodyPr/>
        <a:lstStyle/>
        <a:p>
          <a:endParaRPr lang="ru-RU"/>
        </a:p>
      </dgm:t>
    </dgm:pt>
    <dgm:pt modelId="{0CA71F3E-B2B3-41A2-8BA4-777246F9A4C7}" type="pres">
      <dgm:prSet presAssocID="{6D5DA981-82AD-42F4-AD26-AC9B2DC84A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452A6-02E9-4A3A-82EB-BFE1E1936342}" type="pres">
      <dgm:prSet presAssocID="{453E35ED-8FAF-4941-AE31-0E55FE6C738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7563D-0604-4462-8472-2951A6635D0E}" type="pres">
      <dgm:prSet presAssocID="{1B5047FA-E0DF-4574-8318-24817D2C20F7}" presName="sibTrans" presStyleCnt="0"/>
      <dgm:spPr/>
      <dgm:t>
        <a:bodyPr/>
        <a:lstStyle/>
        <a:p>
          <a:endParaRPr lang="ru-RU"/>
        </a:p>
      </dgm:t>
    </dgm:pt>
    <dgm:pt modelId="{F0153426-712D-4E62-868D-98787914AAF0}" type="pres">
      <dgm:prSet presAssocID="{86D5B3EB-5EF8-421C-BAE9-5760995AE5D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FA29A-D094-4FAF-A619-D3F406DB9B4F}" type="pres">
      <dgm:prSet presAssocID="{6AE4B00B-9357-486B-9FBD-289FF4BA17FF}" presName="sibTrans" presStyleCnt="0"/>
      <dgm:spPr/>
      <dgm:t>
        <a:bodyPr/>
        <a:lstStyle/>
        <a:p>
          <a:endParaRPr lang="ru-RU"/>
        </a:p>
      </dgm:t>
    </dgm:pt>
    <dgm:pt modelId="{0D9A197B-61A0-4956-AC47-8D2DC0E1FC86}" type="pres">
      <dgm:prSet presAssocID="{1E5B42DE-6054-4C34-9A51-D05DA1BCF07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54847-CCF6-429C-963E-9D38CAC0F57F}" type="pres">
      <dgm:prSet presAssocID="{440A8030-63D5-42AC-975B-2B345993EFCA}" presName="sibTrans" presStyleCnt="0"/>
      <dgm:spPr/>
      <dgm:t>
        <a:bodyPr/>
        <a:lstStyle/>
        <a:p>
          <a:endParaRPr lang="ru-RU"/>
        </a:p>
      </dgm:t>
    </dgm:pt>
    <dgm:pt modelId="{398BAADB-C8EB-4FC8-9C33-9894F650BA45}" type="pres">
      <dgm:prSet presAssocID="{F1FD7F96-436D-4135-9E83-272CE9D79FF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08974-52F4-4863-8603-4AB1064E08AF}" type="pres">
      <dgm:prSet presAssocID="{08A14A89-89A9-4894-AF25-7FBAD1383BB0}" presName="sibTrans" presStyleCnt="0"/>
      <dgm:spPr/>
      <dgm:t>
        <a:bodyPr/>
        <a:lstStyle/>
        <a:p>
          <a:endParaRPr lang="ru-RU"/>
        </a:p>
      </dgm:t>
    </dgm:pt>
    <dgm:pt modelId="{A3F80157-3F33-46B9-895E-50F66C6F686C}" type="pres">
      <dgm:prSet presAssocID="{94880BE9-6FFB-412E-BD1C-8642FD15F02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D19A6-74B5-4FE7-9287-A5D80A340903}" type="pres">
      <dgm:prSet presAssocID="{477DD9CE-E897-4D1A-87D9-21AE62CD848E}" presName="sibTrans" presStyleCnt="0"/>
      <dgm:spPr/>
      <dgm:t>
        <a:bodyPr/>
        <a:lstStyle/>
        <a:p>
          <a:endParaRPr lang="ru-RU"/>
        </a:p>
      </dgm:t>
    </dgm:pt>
    <dgm:pt modelId="{5AAF9906-E99E-4B0F-B5DA-5492E979CD69}" type="pres">
      <dgm:prSet presAssocID="{146DB817-1B3B-480D-873F-9B06DAB0BAC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597B-A78B-4B1D-B6DC-552995105044}" type="pres">
      <dgm:prSet presAssocID="{73943F5F-5BFE-45EE-9002-FFDE29910F27}" presName="sibTrans" presStyleCnt="0"/>
      <dgm:spPr/>
      <dgm:t>
        <a:bodyPr/>
        <a:lstStyle/>
        <a:p>
          <a:endParaRPr lang="ru-RU"/>
        </a:p>
      </dgm:t>
    </dgm:pt>
    <dgm:pt modelId="{4D25B694-CC56-434A-B0D4-9AFF6642E7B3}" type="pres">
      <dgm:prSet presAssocID="{DB7F9A66-0B92-419F-BAA6-BA9CBB6B216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6248B-452B-45E1-A3EC-B6FA5C481357}" type="pres">
      <dgm:prSet presAssocID="{1F54BCC8-16B6-4174-971F-95BE89AE3FB7}" presName="sibTrans" presStyleCnt="0"/>
      <dgm:spPr/>
      <dgm:t>
        <a:bodyPr/>
        <a:lstStyle/>
        <a:p>
          <a:endParaRPr lang="ru-RU"/>
        </a:p>
      </dgm:t>
    </dgm:pt>
    <dgm:pt modelId="{BE758104-E4DA-4D47-B9F7-AF7F1B70424C}" type="pres">
      <dgm:prSet presAssocID="{BEA6A72A-04CC-45E9-8EB8-B59A4500950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B5B71-AA24-48A9-A4F4-854D48AC8C0F}" type="pres">
      <dgm:prSet presAssocID="{EF730981-44C4-4128-B38A-22D0D2C05EB5}" presName="sibTrans" presStyleCnt="0"/>
      <dgm:spPr/>
      <dgm:t>
        <a:bodyPr/>
        <a:lstStyle/>
        <a:p>
          <a:endParaRPr lang="ru-RU"/>
        </a:p>
      </dgm:t>
    </dgm:pt>
    <dgm:pt modelId="{55919E0A-DCAB-403A-A4F8-C8CBDD1A5C61}" type="pres">
      <dgm:prSet presAssocID="{540EE525-EE57-4CEC-BCAF-965EEFE611A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8A587-B820-4924-91F8-48B40E651B6A}" type="pres">
      <dgm:prSet presAssocID="{4E00D796-4200-4340-ABC5-A338AB1ED6BA}" presName="sibTrans" presStyleCnt="0"/>
      <dgm:spPr/>
      <dgm:t>
        <a:bodyPr/>
        <a:lstStyle/>
        <a:p>
          <a:endParaRPr lang="ru-RU"/>
        </a:p>
      </dgm:t>
    </dgm:pt>
    <dgm:pt modelId="{9B3F73A3-C0B9-41D4-BF7F-4DD094BBCA6C}" type="pres">
      <dgm:prSet presAssocID="{BE8F33C1-6112-4A96-BE39-0C06BAE39E4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462F8-C33F-455E-A5DA-A5995258DE70}" type="presOf" srcId="{DB7F9A66-0B92-419F-BAA6-BA9CBB6B2161}" destId="{4D25B694-CC56-434A-B0D4-9AFF6642E7B3}" srcOrd="0" destOrd="0" presId="urn:microsoft.com/office/officeart/2005/8/layout/default#2"/>
    <dgm:cxn modelId="{0EA8AA2B-3D4F-4365-A596-4EC45D171EC1}" srcId="{6D5DA981-82AD-42F4-AD26-AC9B2DC84AB8}" destId="{146DB817-1B3B-480D-873F-9B06DAB0BAC8}" srcOrd="5" destOrd="0" parTransId="{5A363241-949E-4186-B34B-19AE86287118}" sibTransId="{73943F5F-5BFE-45EE-9002-FFDE29910F27}"/>
    <dgm:cxn modelId="{DF7FCB2E-9A67-4F12-BB41-76334BE4FE43}" srcId="{6D5DA981-82AD-42F4-AD26-AC9B2DC84AB8}" destId="{86D5B3EB-5EF8-421C-BAE9-5760995AE5D7}" srcOrd="1" destOrd="0" parTransId="{5F0811A3-7579-483F-80E5-E6702B618BC5}" sibTransId="{6AE4B00B-9357-486B-9FBD-289FF4BA17FF}"/>
    <dgm:cxn modelId="{D3C748C4-3EB6-4A99-8AEA-927FDC1CFC9C}" type="presOf" srcId="{F1FD7F96-436D-4135-9E83-272CE9D79FF1}" destId="{398BAADB-C8EB-4FC8-9C33-9894F650BA45}" srcOrd="0" destOrd="0" presId="urn:microsoft.com/office/officeart/2005/8/layout/default#2"/>
    <dgm:cxn modelId="{DAA496EF-5579-4C21-B51E-C2ABE03ED2C1}" type="presOf" srcId="{453E35ED-8FAF-4941-AE31-0E55FE6C7386}" destId="{EFE452A6-02E9-4A3A-82EB-BFE1E1936342}" srcOrd="0" destOrd="0" presId="urn:microsoft.com/office/officeart/2005/8/layout/default#2"/>
    <dgm:cxn modelId="{9CA455AC-2188-40E0-9FBA-EFEF4CA3F68C}" srcId="{6D5DA981-82AD-42F4-AD26-AC9B2DC84AB8}" destId="{BE8F33C1-6112-4A96-BE39-0C06BAE39E48}" srcOrd="9" destOrd="0" parTransId="{615BCBEE-9870-477C-A467-A30281F00234}" sibTransId="{BB76900D-8571-4DB3-B95E-E7952144288C}"/>
    <dgm:cxn modelId="{9B4D4763-38CF-4B18-B22D-B9985DB34FC9}" srcId="{6D5DA981-82AD-42F4-AD26-AC9B2DC84AB8}" destId="{453E35ED-8FAF-4941-AE31-0E55FE6C7386}" srcOrd="0" destOrd="0" parTransId="{82E9453C-446C-4FC0-A65A-8AF7766983AB}" sibTransId="{1B5047FA-E0DF-4574-8318-24817D2C20F7}"/>
    <dgm:cxn modelId="{3CAC70E4-9FE4-4BBE-ACD7-F99265320CA7}" srcId="{6D5DA981-82AD-42F4-AD26-AC9B2DC84AB8}" destId="{540EE525-EE57-4CEC-BCAF-965EEFE611AA}" srcOrd="8" destOrd="0" parTransId="{1AAD8E2A-67CF-471B-BB54-D8A9DB3F2667}" sibTransId="{4E00D796-4200-4340-ABC5-A338AB1ED6BA}"/>
    <dgm:cxn modelId="{9D62594D-3EBA-431F-A2B4-63DEC947222C}" type="presOf" srcId="{540EE525-EE57-4CEC-BCAF-965EEFE611AA}" destId="{55919E0A-DCAB-403A-A4F8-C8CBDD1A5C61}" srcOrd="0" destOrd="0" presId="urn:microsoft.com/office/officeart/2005/8/layout/default#2"/>
    <dgm:cxn modelId="{8FCFDACC-0882-4657-9C0A-21409E437199}" type="presOf" srcId="{BEA6A72A-04CC-45E9-8EB8-B59A45009509}" destId="{BE758104-E4DA-4D47-B9F7-AF7F1B70424C}" srcOrd="0" destOrd="0" presId="urn:microsoft.com/office/officeart/2005/8/layout/default#2"/>
    <dgm:cxn modelId="{27FA4AA0-763C-4B5B-BF4D-A4491AFF90FD}" type="presOf" srcId="{BE8F33C1-6112-4A96-BE39-0C06BAE39E48}" destId="{9B3F73A3-C0B9-41D4-BF7F-4DD094BBCA6C}" srcOrd="0" destOrd="0" presId="urn:microsoft.com/office/officeart/2005/8/layout/default#2"/>
    <dgm:cxn modelId="{202358B7-FB96-44B6-A154-D729C638CFFE}" type="presOf" srcId="{6D5DA981-82AD-42F4-AD26-AC9B2DC84AB8}" destId="{0CA71F3E-B2B3-41A2-8BA4-777246F9A4C7}" srcOrd="0" destOrd="0" presId="urn:microsoft.com/office/officeart/2005/8/layout/default#2"/>
    <dgm:cxn modelId="{23D93F75-6B31-49B1-9AED-DE8E82F8D771}" srcId="{6D5DA981-82AD-42F4-AD26-AC9B2DC84AB8}" destId="{DB7F9A66-0B92-419F-BAA6-BA9CBB6B2161}" srcOrd="6" destOrd="0" parTransId="{C6D398EF-AE59-4A7A-BC4E-0D87BAF03E94}" sibTransId="{1F54BCC8-16B6-4174-971F-95BE89AE3FB7}"/>
    <dgm:cxn modelId="{516A76F7-6494-4276-BD09-5900FB275A43}" type="presOf" srcId="{94880BE9-6FFB-412E-BD1C-8642FD15F02D}" destId="{A3F80157-3F33-46B9-895E-50F66C6F686C}" srcOrd="0" destOrd="0" presId="urn:microsoft.com/office/officeart/2005/8/layout/default#2"/>
    <dgm:cxn modelId="{1EDC1DF1-DFEE-415E-9ADD-929DBBB428A6}" srcId="{6D5DA981-82AD-42F4-AD26-AC9B2DC84AB8}" destId="{94880BE9-6FFB-412E-BD1C-8642FD15F02D}" srcOrd="4" destOrd="0" parTransId="{751B6571-D1A7-4B04-8AC6-86A8A7E8E4B8}" sibTransId="{477DD9CE-E897-4D1A-87D9-21AE62CD848E}"/>
    <dgm:cxn modelId="{E57DF61E-FBEA-4FA1-93A1-CBF51B19BB76}" type="presOf" srcId="{86D5B3EB-5EF8-421C-BAE9-5760995AE5D7}" destId="{F0153426-712D-4E62-868D-98787914AAF0}" srcOrd="0" destOrd="0" presId="urn:microsoft.com/office/officeart/2005/8/layout/default#2"/>
    <dgm:cxn modelId="{A4CFBCA2-E308-4EE4-980F-EC7A749DF165}" srcId="{6D5DA981-82AD-42F4-AD26-AC9B2DC84AB8}" destId="{1E5B42DE-6054-4C34-9A51-D05DA1BCF073}" srcOrd="2" destOrd="0" parTransId="{184B4319-D1A3-4E7D-B286-1D8336C7ECC0}" sibTransId="{440A8030-63D5-42AC-975B-2B345993EFCA}"/>
    <dgm:cxn modelId="{A86C7DAB-B9D9-461E-80FF-2D73E4B219CF}" srcId="{6D5DA981-82AD-42F4-AD26-AC9B2DC84AB8}" destId="{F1FD7F96-436D-4135-9E83-272CE9D79FF1}" srcOrd="3" destOrd="0" parTransId="{E655CCBD-7335-4214-9F5B-9DF7722290AE}" sibTransId="{08A14A89-89A9-4894-AF25-7FBAD1383BB0}"/>
    <dgm:cxn modelId="{FFD3DC69-7966-4B19-AE63-6D5446A7D31F}" srcId="{6D5DA981-82AD-42F4-AD26-AC9B2DC84AB8}" destId="{BEA6A72A-04CC-45E9-8EB8-B59A45009509}" srcOrd="7" destOrd="0" parTransId="{72AFEDBB-7AE8-47D8-8F0C-628590522495}" sibTransId="{EF730981-44C4-4128-B38A-22D0D2C05EB5}"/>
    <dgm:cxn modelId="{802009B9-0F2E-4A5C-87E5-7E5FB4580A3F}" type="presOf" srcId="{146DB817-1B3B-480D-873F-9B06DAB0BAC8}" destId="{5AAF9906-E99E-4B0F-B5DA-5492E979CD69}" srcOrd="0" destOrd="0" presId="urn:microsoft.com/office/officeart/2005/8/layout/default#2"/>
    <dgm:cxn modelId="{AA3B78D0-E66B-4D88-9EF3-6A5165015483}" type="presOf" srcId="{1E5B42DE-6054-4C34-9A51-D05DA1BCF073}" destId="{0D9A197B-61A0-4956-AC47-8D2DC0E1FC86}" srcOrd="0" destOrd="0" presId="urn:microsoft.com/office/officeart/2005/8/layout/default#2"/>
    <dgm:cxn modelId="{298134F9-6147-4ACC-9B42-5DD9153A50A2}" type="presParOf" srcId="{0CA71F3E-B2B3-41A2-8BA4-777246F9A4C7}" destId="{EFE452A6-02E9-4A3A-82EB-BFE1E1936342}" srcOrd="0" destOrd="0" presId="urn:microsoft.com/office/officeart/2005/8/layout/default#2"/>
    <dgm:cxn modelId="{CDDB9B39-7570-4734-97D4-7FBDB4CE59D9}" type="presParOf" srcId="{0CA71F3E-B2B3-41A2-8BA4-777246F9A4C7}" destId="{7E77563D-0604-4462-8472-2951A6635D0E}" srcOrd="1" destOrd="0" presId="urn:microsoft.com/office/officeart/2005/8/layout/default#2"/>
    <dgm:cxn modelId="{B0AAF53F-8576-451A-9E21-4984A2A8C0FF}" type="presParOf" srcId="{0CA71F3E-B2B3-41A2-8BA4-777246F9A4C7}" destId="{F0153426-712D-4E62-868D-98787914AAF0}" srcOrd="2" destOrd="0" presId="urn:microsoft.com/office/officeart/2005/8/layout/default#2"/>
    <dgm:cxn modelId="{5521BA3A-BE74-45A9-9258-1C331B710030}" type="presParOf" srcId="{0CA71F3E-B2B3-41A2-8BA4-777246F9A4C7}" destId="{D69FA29A-D094-4FAF-A619-D3F406DB9B4F}" srcOrd="3" destOrd="0" presId="urn:microsoft.com/office/officeart/2005/8/layout/default#2"/>
    <dgm:cxn modelId="{EF2CC241-8E81-4B38-B2A4-9BCB8E39C2B7}" type="presParOf" srcId="{0CA71F3E-B2B3-41A2-8BA4-777246F9A4C7}" destId="{0D9A197B-61A0-4956-AC47-8D2DC0E1FC86}" srcOrd="4" destOrd="0" presId="urn:microsoft.com/office/officeart/2005/8/layout/default#2"/>
    <dgm:cxn modelId="{BA69B23F-2C4E-465F-8C13-152B7C04F48B}" type="presParOf" srcId="{0CA71F3E-B2B3-41A2-8BA4-777246F9A4C7}" destId="{90154847-CCF6-429C-963E-9D38CAC0F57F}" srcOrd="5" destOrd="0" presId="urn:microsoft.com/office/officeart/2005/8/layout/default#2"/>
    <dgm:cxn modelId="{04B150FD-D598-4B98-8409-B2E1E5F57DB6}" type="presParOf" srcId="{0CA71F3E-B2B3-41A2-8BA4-777246F9A4C7}" destId="{398BAADB-C8EB-4FC8-9C33-9894F650BA45}" srcOrd="6" destOrd="0" presId="urn:microsoft.com/office/officeart/2005/8/layout/default#2"/>
    <dgm:cxn modelId="{DE486D25-D413-40C1-9CD5-D256874987FE}" type="presParOf" srcId="{0CA71F3E-B2B3-41A2-8BA4-777246F9A4C7}" destId="{88308974-52F4-4863-8603-4AB1064E08AF}" srcOrd="7" destOrd="0" presId="urn:microsoft.com/office/officeart/2005/8/layout/default#2"/>
    <dgm:cxn modelId="{79067D37-D889-49A0-9F75-8091B4926096}" type="presParOf" srcId="{0CA71F3E-B2B3-41A2-8BA4-777246F9A4C7}" destId="{A3F80157-3F33-46B9-895E-50F66C6F686C}" srcOrd="8" destOrd="0" presId="urn:microsoft.com/office/officeart/2005/8/layout/default#2"/>
    <dgm:cxn modelId="{68358145-9CDA-47EE-942F-F4C05F0B50D9}" type="presParOf" srcId="{0CA71F3E-B2B3-41A2-8BA4-777246F9A4C7}" destId="{33FD19A6-74B5-4FE7-9287-A5D80A340903}" srcOrd="9" destOrd="0" presId="urn:microsoft.com/office/officeart/2005/8/layout/default#2"/>
    <dgm:cxn modelId="{4ADAFDC4-88CF-4C2D-8889-2B27388DB09E}" type="presParOf" srcId="{0CA71F3E-B2B3-41A2-8BA4-777246F9A4C7}" destId="{5AAF9906-E99E-4B0F-B5DA-5492E979CD69}" srcOrd="10" destOrd="0" presId="urn:microsoft.com/office/officeart/2005/8/layout/default#2"/>
    <dgm:cxn modelId="{27C58542-4EC6-4952-80DE-37421F0A08EA}" type="presParOf" srcId="{0CA71F3E-B2B3-41A2-8BA4-777246F9A4C7}" destId="{5C61597B-A78B-4B1D-B6DC-552995105044}" srcOrd="11" destOrd="0" presId="urn:microsoft.com/office/officeart/2005/8/layout/default#2"/>
    <dgm:cxn modelId="{8B65F040-BE93-40A5-B5DD-3337F28DBDDA}" type="presParOf" srcId="{0CA71F3E-B2B3-41A2-8BA4-777246F9A4C7}" destId="{4D25B694-CC56-434A-B0D4-9AFF6642E7B3}" srcOrd="12" destOrd="0" presId="urn:microsoft.com/office/officeart/2005/8/layout/default#2"/>
    <dgm:cxn modelId="{6D1A2070-5A73-43C8-BC59-D10983FD4E7B}" type="presParOf" srcId="{0CA71F3E-B2B3-41A2-8BA4-777246F9A4C7}" destId="{3366248B-452B-45E1-A3EC-B6FA5C481357}" srcOrd="13" destOrd="0" presId="urn:microsoft.com/office/officeart/2005/8/layout/default#2"/>
    <dgm:cxn modelId="{76D175F1-09C5-4893-871B-36706989A789}" type="presParOf" srcId="{0CA71F3E-B2B3-41A2-8BA4-777246F9A4C7}" destId="{BE758104-E4DA-4D47-B9F7-AF7F1B70424C}" srcOrd="14" destOrd="0" presId="urn:microsoft.com/office/officeart/2005/8/layout/default#2"/>
    <dgm:cxn modelId="{E3C9A8B6-A3F1-44CC-804D-5CEED2363678}" type="presParOf" srcId="{0CA71F3E-B2B3-41A2-8BA4-777246F9A4C7}" destId="{149B5B71-AA24-48A9-A4F4-854D48AC8C0F}" srcOrd="15" destOrd="0" presId="urn:microsoft.com/office/officeart/2005/8/layout/default#2"/>
    <dgm:cxn modelId="{3C39D05C-A005-4098-8ADC-8980E81B45DA}" type="presParOf" srcId="{0CA71F3E-B2B3-41A2-8BA4-777246F9A4C7}" destId="{55919E0A-DCAB-403A-A4F8-C8CBDD1A5C61}" srcOrd="16" destOrd="0" presId="urn:microsoft.com/office/officeart/2005/8/layout/default#2"/>
    <dgm:cxn modelId="{9D69F30D-547D-4410-8F1D-A466F86F4F88}" type="presParOf" srcId="{0CA71F3E-B2B3-41A2-8BA4-777246F9A4C7}" destId="{E398A587-B820-4924-91F8-48B40E651B6A}" srcOrd="17" destOrd="0" presId="urn:microsoft.com/office/officeart/2005/8/layout/default#2"/>
    <dgm:cxn modelId="{F89A74E9-5ED6-42C6-A03A-6F3F5CB4277A}" type="presParOf" srcId="{0CA71F3E-B2B3-41A2-8BA4-777246F9A4C7}" destId="{9B3F73A3-C0B9-41D4-BF7F-4DD094BBCA6C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43C89-6FA1-498E-BB8A-E388BF9948DD}">
      <dsp:nvSpPr>
        <dsp:cNvPr id="0" name=""/>
        <dsp:cNvSpPr/>
      </dsp:nvSpPr>
      <dsp:spPr>
        <a:xfrm>
          <a:off x="29808" y="0"/>
          <a:ext cx="2480934" cy="1167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Проектная форма организации образовательного процесса</a:t>
          </a:r>
          <a:endParaRPr lang="ru-RU" sz="1400" kern="1200" dirty="0"/>
        </a:p>
      </dsp:txBody>
      <dsp:txXfrm>
        <a:off x="29808" y="0"/>
        <a:ext cx="2480934" cy="1167645"/>
      </dsp:txXfrm>
    </dsp:sp>
    <dsp:sp modelId="{D03AD2B9-F54F-4EE7-B6AF-7A327B00EDA9}">
      <dsp:nvSpPr>
        <dsp:cNvPr id="0" name=""/>
        <dsp:cNvSpPr/>
      </dsp:nvSpPr>
      <dsp:spPr>
        <a:xfrm>
          <a:off x="2705350" y="0"/>
          <a:ext cx="2695839" cy="1167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Практический характер учебных задач</a:t>
          </a:r>
          <a:endParaRPr lang="ru-RU" sz="1400" kern="1200" dirty="0"/>
        </a:p>
      </dsp:txBody>
      <dsp:txXfrm>
        <a:off x="2705350" y="0"/>
        <a:ext cx="2695839" cy="1167645"/>
      </dsp:txXfrm>
    </dsp:sp>
    <dsp:sp modelId="{024CC2D6-2EE3-4040-8397-D59F93E37A34}">
      <dsp:nvSpPr>
        <dsp:cNvPr id="0" name=""/>
        <dsp:cNvSpPr/>
      </dsp:nvSpPr>
      <dsp:spPr>
        <a:xfrm>
          <a:off x="0" y="1362670"/>
          <a:ext cx="2609064" cy="11676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Межпредметный характер обучения</a:t>
          </a:r>
          <a:endParaRPr lang="ru-RU" sz="1400" kern="1200" dirty="0"/>
        </a:p>
      </dsp:txBody>
      <dsp:txXfrm>
        <a:off x="0" y="1362670"/>
        <a:ext cx="2609064" cy="1167645"/>
      </dsp:txXfrm>
    </dsp:sp>
    <dsp:sp modelId="{BC31199F-D1D9-4A77-823E-F744B5DC05BA}">
      <dsp:nvSpPr>
        <dsp:cNvPr id="0" name=""/>
        <dsp:cNvSpPr/>
      </dsp:nvSpPr>
      <dsp:spPr>
        <a:xfrm>
          <a:off x="2771410" y="1362670"/>
          <a:ext cx="2499110" cy="11676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Охват дисциплин, которые являются ключевыми для подготовки специалиста</a:t>
          </a:r>
          <a:endParaRPr lang="ru-RU" sz="1400" kern="1200" dirty="0"/>
        </a:p>
      </dsp:txBody>
      <dsp:txXfrm>
        <a:off x="2771410" y="1362670"/>
        <a:ext cx="2499110" cy="1167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452A6-02E9-4A3A-82EB-BFE1E1936342}">
      <dsp:nvSpPr>
        <dsp:cNvPr id="0" name=""/>
        <dsp:cNvSpPr/>
      </dsp:nvSpPr>
      <dsp:spPr>
        <a:xfrm>
          <a:off x="2603" y="19277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1. Интегрированное обучение по «темам», а не по предметам.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603" y="192774"/>
        <a:ext cx="1409741" cy="845845"/>
      </dsp:txXfrm>
    </dsp:sp>
    <dsp:sp modelId="{F0153426-712D-4E62-868D-98787914AAF0}">
      <dsp:nvSpPr>
        <dsp:cNvPr id="0" name=""/>
        <dsp:cNvSpPr/>
      </dsp:nvSpPr>
      <dsp:spPr>
        <a:xfrm>
          <a:off x="1553319" y="19277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2. Применение научно-технических знаний в реальной жизни.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553319" y="192774"/>
        <a:ext cx="1409741" cy="845845"/>
      </dsp:txXfrm>
    </dsp:sp>
    <dsp:sp modelId="{0D9A197B-61A0-4956-AC47-8D2DC0E1FC86}">
      <dsp:nvSpPr>
        <dsp:cNvPr id="0" name=""/>
        <dsp:cNvSpPr/>
      </dsp:nvSpPr>
      <dsp:spPr>
        <a:xfrm>
          <a:off x="3104035" y="19277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3. Развитие навыков критического мышления и разрешения проблем.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104035" y="192774"/>
        <a:ext cx="1409741" cy="845845"/>
      </dsp:txXfrm>
    </dsp:sp>
    <dsp:sp modelId="{398BAADB-C8EB-4FC8-9C33-9894F650BA45}">
      <dsp:nvSpPr>
        <dsp:cNvPr id="0" name=""/>
        <dsp:cNvSpPr/>
      </dsp:nvSpPr>
      <dsp:spPr>
        <a:xfrm>
          <a:off x="4654751" y="19277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4. Повышение уверенности к своим силам.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654751" y="192774"/>
        <a:ext cx="1409741" cy="845845"/>
      </dsp:txXfrm>
    </dsp:sp>
    <dsp:sp modelId="{A3F80157-3F33-46B9-895E-50F66C6F686C}">
      <dsp:nvSpPr>
        <dsp:cNvPr id="0" name=""/>
        <dsp:cNvSpPr/>
      </dsp:nvSpPr>
      <dsp:spPr>
        <a:xfrm>
          <a:off x="6205467" y="19277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5. Активная коммуникация и командная работа.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205467" y="192774"/>
        <a:ext cx="1409741" cy="845845"/>
      </dsp:txXfrm>
    </dsp:sp>
    <dsp:sp modelId="{5AAF9906-E99E-4B0F-B5DA-5492E979CD69}">
      <dsp:nvSpPr>
        <dsp:cNvPr id="0" name=""/>
        <dsp:cNvSpPr/>
      </dsp:nvSpPr>
      <dsp:spPr>
        <a:xfrm>
          <a:off x="2603" y="117959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6. Развитие интереса к техническим дисциплинам.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603" y="1179594"/>
        <a:ext cx="1409741" cy="845845"/>
      </dsp:txXfrm>
    </dsp:sp>
    <dsp:sp modelId="{4D25B694-CC56-434A-B0D4-9AFF6642E7B3}">
      <dsp:nvSpPr>
        <dsp:cNvPr id="0" name=""/>
        <dsp:cNvSpPr/>
      </dsp:nvSpPr>
      <dsp:spPr>
        <a:xfrm>
          <a:off x="1553319" y="117959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7. Креативные и инновационные подходы к проектам.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553319" y="1179594"/>
        <a:ext cx="1409741" cy="845845"/>
      </dsp:txXfrm>
    </dsp:sp>
    <dsp:sp modelId="{BE758104-E4DA-4D47-B9F7-AF7F1B70424C}">
      <dsp:nvSpPr>
        <dsp:cNvPr id="0" name=""/>
        <dsp:cNvSpPr/>
      </dsp:nvSpPr>
      <dsp:spPr>
        <a:xfrm>
          <a:off x="3104035" y="117959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8. Мост между обучением и карьерой.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104035" y="1179594"/>
        <a:ext cx="1409741" cy="845845"/>
      </dsp:txXfrm>
    </dsp:sp>
    <dsp:sp modelId="{55919E0A-DCAB-403A-A4F8-C8CBDD1A5C61}">
      <dsp:nvSpPr>
        <dsp:cNvPr id="0" name=""/>
        <dsp:cNvSpPr/>
      </dsp:nvSpPr>
      <dsp:spPr>
        <a:xfrm>
          <a:off x="4654751" y="117959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9. Подготовка детей к технологическим инновациям жизни.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654751" y="1179594"/>
        <a:ext cx="1409741" cy="845845"/>
      </dsp:txXfrm>
    </dsp:sp>
    <dsp:sp modelId="{9B3F73A3-C0B9-41D4-BF7F-4DD094BBCA6C}">
      <dsp:nvSpPr>
        <dsp:cNvPr id="0" name=""/>
        <dsp:cNvSpPr/>
      </dsp:nvSpPr>
      <dsp:spPr>
        <a:xfrm>
          <a:off x="6205467" y="1179594"/>
          <a:ext cx="1409741" cy="84584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10. STEM, как дополнение к школьной программе. 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205467" y="1179594"/>
        <a:ext cx="1409741" cy="845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250"/>
            <a:ext cx="1350988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095586"/>
            <a:ext cx="666074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Роль проектно-исследовательской деятельности в формировании </a:t>
            </a:r>
            <a:r>
              <a:rPr lang="ru-RU" sz="2800" dirty="0" err="1" smtClean="0"/>
              <a:t>естественно-научной</a:t>
            </a:r>
            <a:r>
              <a:rPr lang="ru-RU" sz="2800" dirty="0" smtClean="0"/>
              <a:t> грамотности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716016" y="3939902"/>
            <a:ext cx="4288567" cy="120359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Руднева Татьяна Сергеевна</a:t>
            </a:r>
          </a:p>
          <a:p>
            <a:pPr algn="r"/>
            <a:r>
              <a:rPr lang="ru-RU" sz="1400" i="1" dirty="0" smtClean="0"/>
              <a:t>методист, учитель индивидуального проекта ГБОУ Лицей №101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23478"/>
            <a:ext cx="4660092" cy="262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175706"/>
            <a:ext cx="4915441" cy="27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81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STEM-образование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03648" y="1203598"/>
            <a:ext cx="7596844" cy="240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STEM-образование</a:t>
            </a:r>
            <a:r>
              <a:rPr kumimoji="0" lang="ru-RU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практико-ориентированный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подход в организации учебного процесса.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Инженерия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Математика </a:t>
            </a: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410699"/>
            <a:ext cx="468052" cy="18362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9599" y="47042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Проектные работы учащихся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55676" y="1203598"/>
            <a:ext cx="6813730" cy="240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Замещающее содержимое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66" y="692695"/>
            <a:ext cx="1684381" cy="336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Изображение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3530174" y="1297202"/>
            <a:ext cx="2736304" cy="16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Замещающее содержимое 10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41659" y="692695"/>
            <a:ext cx="2486978" cy="326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03648" y="4263938"/>
            <a:ext cx="1740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Музыкальная колонка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5774" y="3312874"/>
            <a:ext cx="3095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Маячки для определения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местоположения телефона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56795" y="4456582"/>
            <a:ext cx="254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Робот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охраны ОУ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095" y="-17172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STEM-образование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55676" y="1203598"/>
            <a:ext cx="6813730" cy="240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2115578"/>
              </p:ext>
            </p:extLst>
          </p:nvPr>
        </p:nvGraphicFramePr>
        <p:xfrm>
          <a:off x="2479994" y="810921"/>
          <a:ext cx="5535503" cy="253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39333" y="354364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F63B00"/>
                </a:solidFill>
              </a:rPr>
              <a:t>Цель STEM-подхода</a:t>
            </a:r>
            <a:r>
              <a:rPr lang="ru-RU" sz="2000" b="1" dirty="0" smtClean="0">
                <a:solidFill>
                  <a:srgbClr val="F63B00"/>
                </a:solidFill>
              </a:rPr>
              <a:t> </a:t>
            </a:r>
            <a:r>
              <a:rPr lang="ru-RU" sz="2000" dirty="0"/>
              <a:t>— преодолеть свойственную традиционному образованию оторванность от решения практических задач и выстроить понятные ученикам связи между учебными дисциплинами.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3493055"/>
            <a:ext cx="7565005" cy="141895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55676" y="1203598"/>
            <a:ext cx="6813730" cy="240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627534"/>
            <a:ext cx="8784976" cy="466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61230033"/>
              </p:ext>
            </p:extLst>
          </p:nvPr>
        </p:nvGraphicFramePr>
        <p:xfrm>
          <a:off x="1418682" y="1001608"/>
          <a:ext cx="7617813" cy="221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00" r="-586"/>
          <a:stretch/>
        </p:blipFill>
        <p:spPr>
          <a:xfrm>
            <a:off x="3347864" y="3108190"/>
            <a:ext cx="3555413" cy="191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449481" y="104399"/>
            <a:ext cx="7362594" cy="8280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Характерные составляющие технологии STEM-обучения в рамках проектной деятельности </a:t>
            </a:r>
            <a:r>
              <a:rPr lang="ru-RU" b="1" dirty="0" smtClean="0">
                <a:solidFill>
                  <a:srgbClr val="0070C0"/>
                </a:solidFill>
              </a:rPr>
              <a:t>учащихся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787" y="203141"/>
            <a:ext cx="7110566" cy="7920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Хакатон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86134" y="663538"/>
            <a:ext cx="6813730" cy="2405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668" y="1203598"/>
            <a:ext cx="7236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Хакатон</a:t>
            </a:r>
            <a:r>
              <a:rPr lang="ru-RU" dirty="0" smtClean="0"/>
              <a:t> — это соревнование-марафон, в котором команды создают на время совместные проекты для решения проблемы, с которой столкнулся заказчик.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r="15573" b="-1713"/>
          <a:stretch/>
        </p:blipFill>
        <p:spPr>
          <a:xfrm>
            <a:off x="2951820" y="2139702"/>
            <a:ext cx="4843444" cy="288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555526"/>
            <a:ext cx="5184575" cy="212423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252</Words>
  <Application>Microsoft Office PowerPoint</Application>
  <PresentationFormat>Экран (16:9)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Роль проектно-исследовательской деятельности в формировании естественно-научной грамотности</vt:lpstr>
      <vt:lpstr>Презентация PowerPoint</vt:lpstr>
      <vt:lpstr>STEM-образование</vt:lpstr>
      <vt:lpstr>Проектные работы учащихся</vt:lpstr>
      <vt:lpstr>STEM-образование</vt:lpstr>
      <vt:lpstr>Характерные составляющие технологии STEM-обучения в рамках проектной деятельности учащихся</vt:lpstr>
      <vt:lpstr>Хакатон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Учитель</cp:lastModifiedBy>
  <cp:revision>319</cp:revision>
  <cp:lastPrinted>2017-03-30T08:39:18Z</cp:lastPrinted>
  <dcterms:created xsi:type="dcterms:W3CDTF">2017-03-23T13:26:11Z</dcterms:created>
  <dcterms:modified xsi:type="dcterms:W3CDTF">2023-03-28T13:49:00Z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