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04158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73023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2169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627030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80029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2859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55196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4512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05920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57796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08878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49671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4904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55064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21205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60228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7610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375BB5-C1CB-4ED1-9276-CAACDB0D8DA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5DD8-6DDE-47FC-A8BE-2D408A3C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778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ECA687-170F-E246-5A80-8DA970AF8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022600"/>
            <a:ext cx="8825657" cy="1754781"/>
          </a:xfrm>
        </p:spPr>
        <p:txBody>
          <a:bodyPr/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Корни с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чередованием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букв е-и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C05EC0-B0EB-D3D2-5F69-6BC19EB61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89640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C2431C-97B8-19B2-9F28-396146E5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E5762A2D-019F-36C8-1813-AB0EE4563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5097707"/>
              </p:ext>
            </p:extLst>
          </p:nvPr>
        </p:nvGraphicFramePr>
        <p:xfrm>
          <a:off x="1301377" y="1853248"/>
          <a:ext cx="9145588" cy="4663440"/>
        </p:xfrm>
        <a:graphic>
          <a:graphicData uri="http://schemas.openxmlformats.org/drawingml/2006/table">
            <a:tbl>
              <a:tblPr firstCol="1" bandRow="1" bandCol="1">
                <a:tableStyleId>{793D81CF-94F2-401A-BA57-92F5A7B2D0C5}</a:tableStyleId>
              </a:tblPr>
              <a:tblGrid>
                <a:gridCol w="654130">
                  <a:extLst>
                    <a:ext uri="{9D8B030D-6E8A-4147-A177-3AD203B41FA5}">
                      <a16:colId xmlns:a16="http://schemas.microsoft.com/office/drawing/2014/main" xmlns="" val="1993622942"/>
                    </a:ext>
                  </a:extLst>
                </a:gridCol>
                <a:gridCol w="3918664">
                  <a:extLst>
                    <a:ext uri="{9D8B030D-6E8A-4147-A177-3AD203B41FA5}">
                      <a16:colId xmlns:a16="http://schemas.microsoft.com/office/drawing/2014/main" xmlns="" val="1783707665"/>
                    </a:ext>
                  </a:extLst>
                </a:gridCol>
                <a:gridCol w="654130">
                  <a:extLst>
                    <a:ext uri="{9D8B030D-6E8A-4147-A177-3AD203B41FA5}">
                      <a16:colId xmlns:a16="http://schemas.microsoft.com/office/drawing/2014/main" xmlns="" val="665424802"/>
                    </a:ext>
                  </a:extLst>
                </a:gridCol>
                <a:gridCol w="3918664">
                  <a:extLst>
                    <a:ext uri="{9D8B030D-6E8A-4147-A177-3AD203B41FA5}">
                      <a16:colId xmlns:a16="http://schemas.microsoft.com/office/drawing/2014/main" xmlns="" val="3031957679"/>
                    </a:ext>
                  </a:extLst>
                </a:gridCol>
              </a:tblGrid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Выж</a:t>
                      </a:r>
                      <a:r>
                        <a:rPr lang="ru-RU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-стал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525716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Забл</a:t>
                      </a:r>
                      <a:r>
                        <a:rPr lang="ru-RU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-рать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597385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Пост-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</a:t>
                      </a:r>
                      <a:r>
                        <a:rPr lang="ru-RU" sz="2800" dirty="0" err="1"/>
                        <a:t>ру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6267092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За-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-м...р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5821587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Забл</a:t>
                      </a:r>
                      <a:r>
                        <a:rPr lang="ru-RU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-п...р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744126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Изб-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-лить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9511092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Раст-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-м...р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331610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Соб</a:t>
                      </a:r>
                      <a:r>
                        <a:rPr lang="ru-RU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</a:t>
                      </a:r>
                      <a:r>
                        <a:rPr lang="ru-RU" sz="2800" dirty="0" err="1"/>
                        <a:t>гал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255406"/>
                  </a:ext>
                </a:extLst>
              </a:tr>
              <a:tr h="454876">
                <a:tc>
                  <a:txBody>
                    <a:bodyPr/>
                    <a:lstStyle/>
                    <a:p>
                      <a:r>
                        <a:rPr lang="ru-RU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Наст-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-</a:t>
                      </a:r>
                      <a:r>
                        <a:rPr lang="ru-RU" sz="2800" dirty="0" err="1"/>
                        <a:t>рёшь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394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374806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A6343-B71C-2183-5314-60D9B88F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2D82296-1E70-A2CF-B5EB-D05621D5B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88854675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60</Words>
  <Application>Microsoft Office PowerPoint</Application>
  <PresentationFormat>Произвольный</PresentationFormat>
  <Paragraphs>38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Ион</vt:lpstr>
      <vt:lpstr>Корни с чередованием букв е-и</vt:lpstr>
      <vt:lpstr>Слайд 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Корни с чередование букв е-и</dc:title>
  <dc:creator>Shuvalov Kirill</dc:creator>
  <cp:lastModifiedBy>Owner</cp:lastModifiedBy>
  <cp:revision>3</cp:revision>
  <dcterms:created xsi:type="dcterms:W3CDTF">2023-10-22T17:05:54Z</dcterms:created>
  <dcterms:modified xsi:type="dcterms:W3CDTF">2023-10-23T05:04:58Z</dcterms:modified>
</cp:coreProperties>
</file>