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 id="265" r:id="rId10"/>
    <p:sldId id="266" r:id="rId11"/>
    <p:sldId id="267" r:id="rId12"/>
    <p:sldId id="284" r:id="rId13"/>
    <p:sldId id="283" r:id="rId14"/>
    <p:sldId id="285" r:id="rId15"/>
    <p:sldId id="286" r:id="rId16"/>
    <p:sldId id="287" r:id="rId17"/>
    <p:sldId id="268" r:id="rId18"/>
    <p:sldId id="269" r:id="rId19"/>
    <p:sldId id="270" r:id="rId20"/>
    <p:sldId id="271" r:id="rId21"/>
    <p:sldId id="272" r:id="rId22"/>
    <p:sldId id="273" r:id="rId23"/>
    <p:sldId id="274" r:id="rId24"/>
    <p:sldId id="275" r:id="rId25"/>
    <p:sldId id="288" r:id="rId26"/>
    <p:sldId id="276" r:id="rId27"/>
    <p:sldId id="278" r:id="rId28"/>
    <p:sldId id="277" r:id="rId29"/>
    <p:sldId id="279" r:id="rId30"/>
    <p:sldId id="280" r:id="rId31"/>
    <p:sldId id="281" r:id="rId32"/>
    <p:sldId id="282" r:id="rId33"/>
    <p:sldId id="289" r:id="rId34"/>
    <p:sldId id="290" r:id="rId3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13.02.2018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13.02.2018</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13.02.2018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13.02.2018</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13.02.2018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13.02.2018</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13.02.2018</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13.02.2018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C:\Users\Васильев\Desktop\1-590x368.jpg"/>
          <p:cNvPicPr>
            <a:picLocks noChangeAspect="1" noChangeArrowheads="1"/>
          </p:cNvPicPr>
          <p:nvPr/>
        </p:nvPicPr>
        <p:blipFill>
          <a:blip r:embed="rId2"/>
          <a:srcRect/>
          <a:stretch>
            <a:fillRect/>
          </a:stretch>
        </p:blipFill>
        <p:spPr bwMode="auto">
          <a:xfrm>
            <a:off x="-177886" y="0"/>
            <a:ext cx="9412770" cy="707233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C:\Users\Васильев\Desktop\images (1).jpg"/>
          <p:cNvPicPr>
            <a:picLocks noChangeAspect="1" noChangeArrowheads="1"/>
          </p:cNvPicPr>
          <p:nvPr/>
        </p:nvPicPr>
        <p:blipFill>
          <a:blip r:embed="rId2"/>
          <a:srcRect/>
          <a:stretch>
            <a:fillRect/>
          </a:stretch>
        </p:blipFill>
        <p:spPr bwMode="auto">
          <a:xfrm>
            <a:off x="1" y="4412"/>
            <a:ext cx="9144000" cy="6849173"/>
          </a:xfrm>
          <a:prstGeom prst="rect">
            <a:avLst/>
          </a:prstGeom>
          <a:noFill/>
        </p:spPr>
      </p:pic>
      <p:sp>
        <p:nvSpPr>
          <p:cNvPr id="2" name="Заголовок 1"/>
          <p:cNvSpPr>
            <a:spLocks noGrp="1"/>
          </p:cNvSpPr>
          <p:nvPr>
            <p:ph type="title"/>
          </p:nvPr>
        </p:nvSpPr>
        <p:spPr/>
        <p:txBody>
          <a:bodyPr/>
          <a:lstStyle/>
          <a:p>
            <a:endParaRPr lang="ru-RU"/>
          </a:p>
        </p:txBody>
      </p:sp>
      <p:pic>
        <p:nvPicPr>
          <p:cNvPr id="22530" name="Picture 2" descr="C:\Users\Васильев\Desktop\valentine-word-search.jpg"/>
          <p:cNvPicPr>
            <a:picLocks noGrp="1" noChangeAspect="1" noChangeArrowheads="1"/>
          </p:cNvPicPr>
          <p:nvPr>
            <p:ph sz="quarter" idx="1"/>
          </p:nvPr>
        </p:nvPicPr>
        <p:blipFill>
          <a:blip r:embed="rId3"/>
          <a:srcRect/>
          <a:stretch>
            <a:fillRect/>
          </a:stretch>
        </p:blipFill>
        <p:spPr bwMode="auto">
          <a:xfrm>
            <a:off x="2071670" y="0"/>
            <a:ext cx="5214974"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Васильев\Desktop\scenarij-ko-dnyu-svyatogo-valentina.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lstStyle/>
          <a:p>
            <a:endParaRPr lang="ru-RU"/>
          </a:p>
        </p:txBody>
      </p:sp>
      <p:graphicFrame>
        <p:nvGraphicFramePr>
          <p:cNvPr id="5" name="Таблица 4"/>
          <p:cNvGraphicFramePr>
            <a:graphicFrameLocks noGrp="1"/>
          </p:cNvGraphicFramePr>
          <p:nvPr/>
        </p:nvGraphicFramePr>
        <p:xfrm>
          <a:off x="428596" y="642918"/>
          <a:ext cx="8429684" cy="5929352"/>
        </p:xfrm>
        <a:graphic>
          <a:graphicData uri="http://schemas.openxmlformats.org/drawingml/2006/table">
            <a:tbl>
              <a:tblPr/>
              <a:tblGrid>
                <a:gridCol w="3977862"/>
                <a:gridCol w="4451822"/>
              </a:tblGrid>
              <a:tr h="741169">
                <a:tc>
                  <a:txBody>
                    <a:bodyPr/>
                    <a:lstStyle/>
                    <a:p>
                      <a:pPr algn="ctr">
                        <a:lnSpc>
                          <a:spcPct val="115000"/>
                        </a:lnSpc>
                        <a:spcAft>
                          <a:spcPts val="0"/>
                        </a:spcAft>
                      </a:pPr>
                      <a:r>
                        <a:rPr lang="ru-RU" sz="3600" b="1" dirty="0" err="1">
                          <a:solidFill>
                            <a:schemeClr val="bg1"/>
                          </a:solidFill>
                          <a:latin typeface="Times New Roman"/>
                          <a:ea typeface="Times New Roman"/>
                          <a:cs typeface="Times New Roman"/>
                        </a:rPr>
                        <a:t>Adam</a:t>
                      </a:r>
                      <a:endParaRPr lang="ru-RU" sz="3600" b="1" dirty="0">
                        <a:solidFill>
                          <a:schemeClr val="bg1"/>
                        </a:solidFill>
                        <a:latin typeface="Calibri"/>
                        <a:ea typeface="Calibri"/>
                        <a:cs typeface="Times New Roman"/>
                      </a:endParaRPr>
                    </a:p>
                  </a:txBody>
                  <a:tcPr marL="0" marR="0" marT="0" marB="0" anchor="ctr">
                    <a:lnL>
                      <a:noFill/>
                    </a:lnL>
                    <a:lnR>
                      <a:noFill/>
                    </a:lnR>
                    <a:lnT>
                      <a:noFill/>
                    </a:lnT>
                    <a:lnB>
                      <a:noFill/>
                    </a:lnB>
                  </a:tcPr>
                </a:tc>
                <a:tc>
                  <a:txBody>
                    <a:bodyPr/>
                    <a:lstStyle/>
                    <a:p>
                      <a:pPr algn="ctr">
                        <a:lnSpc>
                          <a:spcPts val="1680"/>
                        </a:lnSpc>
                        <a:spcBef>
                          <a:spcPts val="375"/>
                        </a:spcBef>
                        <a:spcAft>
                          <a:spcPts val="375"/>
                        </a:spcAft>
                      </a:pPr>
                      <a:r>
                        <a:rPr lang="ru-RU" sz="3600" b="1">
                          <a:solidFill>
                            <a:schemeClr val="bg1"/>
                          </a:solidFill>
                          <a:latin typeface="Times New Roman"/>
                          <a:ea typeface="Times New Roman"/>
                          <a:cs typeface="Times New Roman"/>
                        </a:rPr>
                        <a:t>Eve</a:t>
                      </a:r>
                      <a:endParaRPr lang="ru-RU" sz="3600" b="1">
                        <a:solidFill>
                          <a:schemeClr val="bg1"/>
                        </a:solidFill>
                        <a:latin typeface="Calibri"/>
                        <a:ea typeface="Calibri"/>
                        <a:cs typeface="Times New Roman"/>
                      </a:endParaRPr>
                    </a:p>
                  </a:txBody>
                  <a:tcPr marL="0" marR="0" marT="0" marB="0" anchor="ctr">
                    <a:lnL>
                      <a:noFill/>
                    </a:lnL>
                    <a:lnR>
                      <a:noFill/>
                    </a:lnR>
                    <a:lnT>
                      <a:noFill/>
                    </a:lnT>
                    <a:lnB>
                      <a:noFill/>
                    </a:lnB>
                  </a:tcPr>
                </a:tc>
              </a:tr>
              <a:tr h="741169">
                <a:tc>
                  <a:txBody>
                    <a:bodyPr/>
                    <a:lstStyle/>
                    <a:p>
                      <a:pPr algn="ctr">
                        <a:lnSpc>
                          <a:spcPct val="115000"/>
                        </a:lnSpc>
                        <a:spcAft>
                          <a:spcPts val="0"/>
                        </a:spcAft>
                      </a:pPr>
                      <a:r>
                        <a:rPr lang="ru-RU" sz="3600" b="1" dirty="0" err="1">
                          <a:solidFill>
                            <a:schemeClr val="bg1"/>
                          </a:solidFill>
                          <a:latin typeface="Times New Roman"/>
                          <a:ea typeface="Times New Roman"/>
                          <a:cs typeface="Times New Roman"/>
                        </a:rPr>
                        <a:t>Napoleon</a:t>
                      </a:r>
                      <a:endParaRPr lang="ru-RU" sz="3600" b="1" dirty="0">
                        <a:solidFill>
                          <a:schemeClr val="bg1"/>
                        </a:solidFill>
                        <a:latin typeface="Calibri"/>
                        <a:ea typeface="Calibri"/>
                        <a:cs typeface="Times New Roman"/>
                      </a:endParaRPr>
                    </a:p>
                  </a:txBody>
                  <a:tcPr marL="0" marR="0" marT="0" marB="0" anchor="ctr">
                    <a:lnL>
                      <a:noFill/>
                    </a:lnL>
                    <a:lnR>
                      <a:noFill/>
                    </a:lnR>
                    <a:lnT>
                      <a:noFill/>
                    </a:lnT>
                    <a:lnB>
                      <a:noFill/>
                    </a:lnB>
                  </a:tcPr>
                </a:tc>
                <a:tc>
                  <a:txBody>
                    <a:bodyPr/>
                    <a:lstStyle/>
                    <a:p>
                      <a:pPr algn="ctr">
                        <a:lnSpc>
                          <a:spcPct val="115000"/>
                        </a:lnSpc>
                        <a:spcAft>
                          <a:spcPts val="0"/>
                        </a:spcAft>
                      </a:pPr>
                      <a:r>
                        <a:rPr lang="ru-RU" sz="3600" b="1" dirty="0" err="1">
                          <a:solidFill>
                            <a:schemeClr val="bg1"/>
                          </a:solidFill>
                          <a:latin typeface="Times New Roman"/>
                          <a:ea typeface="Times New Roman"/>
                          <a:cs typeface="Times New Roman"/>
                        </a:rPr>
                        <a:t>Josephine</a:t>
                      </a:r>
                      <a:endParaRPr lang="ru-RU" sz="3600" b="1" dirty="0">
                        <a:solidFill>
                          <a:schemeClr val="bg1"/>
                        </a:solidFill>
                        <a:latin typeface="Calibri"/>
                        <a:ea typeface="Calibri"/>
                        <a:cs typeface="Times New Roman"/>
                      </a:endParaRPr>
                    </a:p>
                  </a:txBody>
                  <a:tcPr marL="0" marR="0" marT="0" marB="0" anchor="ctr">
                    <a:lnL>
                      <a:noFill/>
                    </a:lnL>
                    <a:lnR>
                      <a:noFill/>
                    </a:lnR>
                    <a:lnT>
                      <a:noFill/>
                    </a:lnT>
                    <a:lnB>
                      <a:noFill/>
                    </a:lnB>
                  </a:tcPr>
                </a:tc>
              </a:tr>
              <a:tr h="741169">
                <a:tc>
                  <a:txBody>
                    <a:bodyPr/>
                    <a:lstStyle/>
                    <a:p>
                      <a:pPr algn="ctr">
                        <a:lnSpc>
                          <a:spcPct val="115000"/>
                        </a:lnSpc>
                        <a:spcAft>
                          <a:spcPts val="0"/>
                        </a:spcAft>
                      </a:pPr>
                      <a:r>
                        <a:rPr lang="ru-RU" sz="3600" b="1">
                          <a:solidFill>
                            <a:schemeClr val="bg1"/>
                          </a:solidFill>
                          <a:latin typeface="Times New Roman"/>
                          <a:ea typeface="Times New Roman"/>
                          <a:cs typeface="Times New Roman"/>
                        </a:rPr>
                        <a:t>Tarzan</a:t>
                      </a:r>
                      <a:endParaRPr lang="ru-RU" sz="3600" b="1">
                        <a:solidFill>
                          <a:schemeClr val="bg1"/>
                        </a:solidFill>
                        <a:latin typeface="Calibri"/>
                        <a:ea typeface="Calibri"/>
                        <a:cs typeface="Times New Roman"/>
                      </a:endParaRPr>
                    </a:p>
                  </a:txBody>
                  <a:tcPr marL="0" marR="0" marT="0" marB="0" anchor="ctr">
                    <a:lnL>
                      <a:noFill/>
                    </a:lnL>
                    <a:lnR>
                      <a:noFill/>
                    </a:lnR>
                    <a:lnT>
                      <a:noFill/>
                    </a:lnT>
                    <a:lnB>
                      <a:noFill/>
                    </a:lnB>
                  </a:tcPr>
                </a:tc>
                <a:tc>
                  <a:txBody>
                    <a:bodyPr/>
                    <a:lstStyle/>
                    <a:p>
                      <a:pPr algn="ctr">
                        <a:lnSpc>
                          <a:spcPct val="115000"/>
                        </a:lnSpc>
                        <a:spcAft>
                          <a:spcPts val="0"/>
                        </a:spcAft>
                      </a:pPr>
                      <a:r>
                        <a:rPr lang="en-US" sz="3600" b="1" dirty="0">
                          <a:solidFill>
                            <a:schemeClr val="bg1"/>
                          </a:solidFill>
                          <a:latin typeface="Times New Roman"/>
                          <a:ea typeface="Times New Roman"/>
                          <a:cs typeface="Times New Roman"/>
                        </a:rPr>
                        <a:t>Jane</a:t>
                      </a:r>
                      <a:endParaRPr lang="ru-RU" sz="3600" b="1" dirty="0">
                        <a:solidFill>
                          <a:schemeClr val="bg1"/>
                        </a:solidFill>
                        <a:latin typeface="Calibri"/>
                        <a:ea typeface="Calibri"/>
                        <a:cs typeface="Times New Roman"/>
                      </a:endParaRPr>
                    </a:p>
                  </a:txBody>
                  <a:tcPr marL="0" marR="0" marT="0" marB="0" anchor="ctr">
                    <a:lnL>
                      <a:noFill/>
                    </a:lnL>
                    <a:lnR>
                      <a:noFill/>
                    </a:lnR>
                    <a:lnT>
                      <a:noFill/>
                    </a:lnT>
                    <a:lnB>
                      <a:noFill/>
                    </a:lnB>
                  </a:tcPr>
                </a:tc>
              </a:tr>
              <a:tr h="741169">
                <a:tc>
                  <a:txBody>
                    <a:bodyPr/>
                    <a:lstStyle/>
                    <a:p>
                      <a:pPr algn="ctr">
                        <a:lnSpc>
                          <a:spcPct val="115000"/>
                        </a:lnSpc>
                        <a:spcAft>
                          <a:spcPts val="0"/>
                        </a:spcAft>
                      </a:pPr>
                      <a:r>
                        <a:rPr lang="ru-RU" sz="3600" b="1">
                          <a:solidFill>
                            <a:schemeClr val="bg1"/>
                          </a:solidFill>
                          <a:latin typeface="Times New Roman"/>
                          <a:ea typeface="Times New Roman"/>
                          <a:cs typeface="Times New Roman"/>
                        </a:rPr>
                        <a:t>R</a:t>
                      </a:r>
                      <a:r>
                        <a:rPr lang="en-US" sz="3600" b="1">
                          <a:solidFill>
                            <a:schemeClr val="bg1"/>
                          </a:solidFill>
                          <a:latin typeface="Times New Roman"/>
                          <a:ea typeface="Times New Roman"/>
                          <a:cs typeface="Times New Roman"/>
                        </a:rPr>
                        <a:t>a</a:t>
                      </a:r>
                      <a:r>
                        <a:rPr lang="ru-RU" sz="3600" b="1">
                          <a:solidFill>
                            <a:schemeClr val="bg1"/>
                          </a:solidFill>
                          <a:latin typeface="Times New Roman"/>
                          <a:ea typeface="Times New Roman"/>
                          <a:cs typeface="Times New Roman"/>
                        </a:rPr>
                        <a:t>t Buttler</a:t>
                      </a:r>
                      <a:endParaRPr lang="ru-RU" sz="3600" b="1">
                        <a:solidFill>
                          <a:schemeClr val="bg1"/>
                        </a:solidFill>
                        <a:latin typeface="Calibri"/>
                        <a:ea typeface="Calibri"/>
                        <a:cs typeface="Times New Roman"/>
                      </a:endParaRPr>
                    </a:p>
                  </a:txBody>
                  <a:tcPr marL="0" marR="0" marT="0" marB="0" anchor="ctr">
                    <a:lnL>
                      <a:noFill/>
                    </a:lnL>
                    <a:lnR>
                      <a:noFill/>
                    </a:lnR>
                    <a:lnT>
                      <a:noFill/>
                    </a:lnT>
                    <a:lnB>
                      <a:noFill/>
                    </a:lnB>
                  </a:tcPr>
                </a:tc>
                <a:tc>
                  <a:txBody>
                    <a:bodyPr/>
                    <a:lstStyle/>
                    <a:p>
                      <a:pPr algn="ctr">
                        <a:lnSpc>
                          <a:spcPct val="115000"/>
                        </a:lnSpc>
                        <a:spcAft>
                          <a:spcPts val="0"/>
                        </a:spcAft>
                      </a:pPr>
                      <a:r>
                        <a:rPr lang="ru-RU" sz="3600" b="1" dirty="0" err="1">
                          <a:solidFill>
                            <a:schemeClr val="bg1"/>
                          </a:solidFill>
                          <a:latin typeface="Times New Roman"/>
                          <a:ea typeface="Times New Roman"/>
                          <a:cs typeface="Times New Roman"/>
                        </a:rPr>
                        <a:t>Scarlet</a:t>
                      </a:r>
                      <a:r>
                        <a:rPr lang="ru-RU" sz="3600" b="1" dirty="0">
                          <a:solidFill>
                            <a:schemeClr val="bg1"/>
                          </a:solidFill>
                          <a:latin typeface="Times New Roman"/>
                          <a:ea typeface="Times New Roman"/>
                          <a:cs typeface="Times New Roman"/>
                        </a:rPr>
                        <a:t> </a:t>
                      </a:r>
                      <a:r>
                        <a:rPr lang="ru-RU" sz="3600" b="1" dirty="0" err="1">
                          <a:solidFill>
                            <a:schemeClr val="bg1"/>
                          </a:solidFill>
                          <a:latin typeface="Times New Roman"/>
                          <a:ea typeface="Times New Roman"/>
                          <a:cs typeface="Times New Roman"/>
                        </a:rPr>
                        <a:t>O'Hara</a:t>
                      </a:r>
                      <a:endParaRPr lang="ru-RU" sz="3600" b="1" dirty="0">
                        <a:solidFill>
                          <a:schemeClr val="bg1"/>
                        </a:solidFill>
                        <a:latin typeface="Calibri"/>
                        <a:ea typeface="Calibri"/>
                        <a:cs typeface="Times New Roman"/>
                      </a:endParaRPr>
                    </a:p>
                  </a:txBody>
                  <a:tcPr marL="0" marR="0" marT="0" marB="0" anchor="ctr">
                    <a:lnL>
                      <a:noFill/>
                    </a:lnL>
                    <a:lnR>
                      <a:noFill/>
                    </a:lnR>
                    <a:lnT>
                      <a:noFill/>
                    </a:lnT>
                    <a:lnB>
                      <a:noFill/>
                    </a:lnB>
                  </a:tcPr>
                </a:tc>
              </a:tr>
              <a:tr h="741169">
                <a:tc>
                  <a:txBody>
                    <a:bodyPr/>
                    <a:lstStyle/>
                    <a:p>
                      <a:pPr algn="ctr">
                        <a:lnSpc>
                          <a:spcPct val="115000"/>
                        </a:lnSpc>
                        <a:spcAft>
                          <a:spcPts val="0"/>
                        </a:spcAft>
                      </a:pPr>
                      <a:r>
                        <a:rPr lang="en-US" sz="3600" b="1" dirty="0">
                          <a:solidFill>
                            <a:schemeClr val="bg1"/>
                          </a:solidFill>
                          <a:latin typeface="Times New Roman"/>
                          <a:ea typeface="Times New Roman"/>
                          <a:cs typeface="Times New Roman"/>
                        </a:rPr>
                        <a:t>Tristan</a:t>
                      </a:r>
                      <a:endParaRPr lang="ru-RU" sz="3600" b="1" dirty="0">
                        <a:solidFill>
                          <a:schemeClr val="bg1"/>
                        </a:solidFill>
                        <a:latin typeface="Calibri"/>
                        <a:ea typeface="Calibri"/>
                        <a:cs typeface="Times New Roman"/>
                      </a:endParaRPr>
                    </a:p>
                  </a:txBody>
                  <a:tcPr marL="0" marR="0" marT="0" marB="0" anchor="ctr">
                    <a:lnL>
                      <a:noFill/>
                    </a:lnL>
                    <a:lnR>
                      <a:noFill/>
                    </a:lnR>
                    <a:lnT>
                      <a:noFill/>
                    </a:lnT>
                    <a:lnB>
                      <a:noFill/>
                    </a:lnB>
                  </a:tcPr>
                </a:tc>
                <a:tc>
                  <a:txBody>
                    <a:bodyPr/>
                    <a:lstStyle/>
                    <a:p>
                      <a:pPr algn="ctr">
                        <a:lnSpc>
                          <a:spcPct val="115000"/>
                        </a:lnSpc>
                        <a:spcAft>
                          <a:spcPts val="0"/>
                        </a:spcAft>
                      </a:pPr>
                      <a:r>
                        <a:rPr lang="en-US" sz="3600" b="1" dirty="0" err="1">
                          <a:solidFill>
                            <a:schemeClr val="bg1"/>
                          </a:solidFill>
                          <a:latin typeface="Times New Roman"/>
                          <a:ea typeface="Times New Roman"/>
                          <a:cs typeface="Times New Roman"/>
                        </a:rPr>
                        <a:t>Isolda</a:t>
                      </a:r>
                      <a:endParaRPr lang="ru-RU" sz="3600" b="1" dirty="0">
                        <a:solidFill>
                          <a:schemeClr val="bg1"/>
                        </a:solidFill>
                        <a:latin typeface="Calibri"/>
                        <a:ea typeface="Calibri"/>
                        <a:cs typeface="Times New Roman"/>
                      </a:endParaRPr>
                    </a:p>
                  </a:txBody>
                  <a:tcPr marL="0" marR="0" marT="0" marB="0" anchor="ctr">
                    <a:lnL>
                      <a:noFill/>
                    </a:lnL>
                    <a:lnR>
                      <a:noFill/>
                    </a:lnR>
                    <a:lnT>
                      <a:noFill/>
                    </a:lnT>
                    <a:lnB>
                      <a:noFill/>
                    </a:lnB>
                  </a:tcPr>
                </a:tc>
              </a:tr>
              <a:tr h="741169">
                <a:tc>
                  <a:txBody>
                    <a:bodyPr/>
                    <a:lstStyle/>
                    <a:p>
                      <a:pPr algn="ctr">
                        <a:lnSpc>
                          <a:spcPct val="115000"/>
                        </a:lnSpc>
                        <a:spcAft>
                          <a:spcPts val="0"/>
                        </a:spcAft>
                      </a:pPr>
                      <a:r>
                        <a:rPr lang="en-US" sz="3600" b="1" dirty="0" err="1">
                          <a:solidFill>
                            <a:schemeClr val="bg1"/>
                          </a:solidFill>
                          <a:latin typeface="Times New Roman"/>
                          <a:ea typeface="Times New Roman"/>
                          <a:cs typeface="Times New Roman"/>
                        </a:rPr>
                        <a:t>Ruslan</a:t>
                      </a:r>
                      <a:endParaRPr lang="ru-RU" sz="3600" b="1" dirty="0">
                        <a:solidFill>
                          <a:schemeClr val="bg1"/>
                        </a:solidFill>
                        <a:latin typeface="Calibri"/>
                        <a:ea typeface="Calibri"/>
                        <a:cs typeface="Times New Roman"/>
                      </a:endParaRPr>
                    </a:p>
                  </a:txBody>
                  <a:tcPr marL="0" marR="0" marT="0" marB="0" anchor="ctr">
                    <a:lnL>
                      <a:noFill/>
                    </a:lnL>
                    <a:lnR>
                      <a:noFill/>
                    </a:lnR>
                    <a:lnT>
                      <a:noFill/>
                    </a:lnT>
                    <a:lnB>
                      <a:noFill/>
                    </a:lnB>
                  </a:tcPr>
                </a:tc>
                <a:tc>
                  <a:txBody>
                    <a:bodyPr/>
                    <a:lstStyle/>
                    <a:p>
                      <a:pPr algn="ctr">
                        <a:lnSpc>
                          <a:spcPct val="115000"/>
                        </a:lnSpc>
                        <a:spcAft>
                          <a:spcPts val="0"/>
                        </a:spcAft>
                      </a:pPr>
                      <a:r>
                        <a:rPr lang="en-US" sz="3600" b="1" dirty="0" err="1">
                          <a:solidFill>
                            <a:schemeClr val="bg1"/>
                          </a:solidFill>
                          <a:latin typeface="Times New Roman"/>
                          <a:ea typeface="Times New Roman"/>
                          <a:cs typeface="Times New Roman"/>
                        </a:rPr>
                        <a:t>Ludmila</a:t>
                      </a:r>
                      <a:endParaRPr lang="ru-RU" sz="3600" b="1" dirty="0">
                        <a:solidFill>
                          <a:schemeClr val="bg1"/>
                        </a:solidFill>
                        <a:latin typeface="Calibri"/>
                        <a:ea typeface="Calibri"/>
                        <a:cs typeface="Times New Roman"/>
                      </a:endParaRPr>
                    </a:p>
                  </a:txBody>
                  <a:tcPr marL="0" marR="0" marT="0" marB="0" anchor="ctr">
                    <a:lnL>
                      <a:noFill/>
                    </a:lnL>
                    <a:lnR>
                      <a:noFill/>
                    </a:lnR>
                    <a:lnT>
                      <a:noFill/>
                    </a:lnT>
                    <a:lnB>
                      <a:noFill/>
                    </a:lnB>
                  </a:tcPr>
                </a:tc>
              </a:tr>
              <a:tr h="741169">
                <a:tc>
                  <a:txBody>
                    <a:bodyPr/>
                    <a:lstStyle/>
                    <a:p>
                      <a:pPr algn="ctr">
                        <a:lnSpc>
                          <a:spcPct val="115000"/>
                        </a:lnSpc>
                        <a:spcAft>
                          <a:spcPts val="0"/>
                        </a:spcAft>
                      </a:pPr>
                      <a:r>
                        <a:rPr lang="en-US" sz="3600" b="1">
                          <a:solidFill>
                            <a:schemeClr val="bg1"/>
                          </a:solidFill>
                          <a:latin typeface="Times New Roman"/>
                          <a:ea typeface="Times New Roman"/>
                          <a:cs typeface="Times New Roman"/>
                        </a:rPr>
                        <a:t>Romeo</a:t>
                      </a:r>
                      <a:endParaRPr lang="ru-RU" sz="3600" b="1">
                        <a:solidFill>
                          <a:schemeClr val="bg1"/>
                        </a:solidFill>
                        <a:latin typeface="Calibri"/>
                        <a:ea typeface="Calibri"/>
                        <a:cs typeface="Times New Roman"/>
                      </a:endParaRPr>
                    </a:p>
                  </a:txBody>
                  <a:tcPr marL="0" marR="0" marT="0" marB="0" anchor="ctr">
                    <a:lnL>
                      <a:noFill/>
                    </a:lnL>
                    <a:lnR>
                      <a:noFill/>
                    </a:lnR>
                    <a:lnT>
                      <a:noFill/>
                    </a:lnT>
                    <a:lnB>
                      <a:noFill/>
                    </a:lnB>
                  </a:tcPr>
                </a:tc>
                <a:tc>
                  <a:txBody>
                    <a:bodyPr/>
                    <a:lstStyle/>
                    <a:p>
                      <a:pPr algn="ctr">
                        <a:lnSpc>
                          <a:spcPct val="115000"/>
                        </a:lnSpc>
                        <a:spcAft>
                          <a:spcPts val="0"/>
                        </a:spcAft>
                      </a:pPr>
                      <a:r>
                        <a:rPr lang="en-US" sz="3600" b="1" dirty="0">
                          <a:solidFill>
                            <a:schemeClr val="bg1"/>
                          </a:solidFill>
                          <a:latin typeface="Times New Roman"/>
                          <a:ea typeface="Times New Roman"/>
                          <a:cs typeface="Times New Roman"/>
                        </a:rPr>
                        <a:t>Juliet</a:t>
                      </a:r>
                      <a:endParaRPr lang="ru-RU" sz="3600" b="1" dirty="0">
                        <a:solidFill>
                          <a:schemeClr val="bg1"/>
                        </a:solidFill>
                        <a:latin typeface="Calibri"/>
                        <a:ea typeface="Calibri"/>
                        <a:cs typeface="Times New Roman"/>
                      </a:endParaRPr>
                    </a:p>
                  </a:txBody>
                  <a:tcPr marL="0" marR="0" marT="0" marB="0" anchor="ctr">
                    <a:lnL>
                      <a:noFill/>
                    </a:lnL>
                    <a:lnR>
                      <a:noFill/>
                    </a:lnR>
                    <a:lnT>
                      <a:noFill/>
                    </a:lnT>
                    <a:lnB>
                      <a:noFill/>
                    </a:lnB>
                  </a:tcPr>
                </a:tc>
              </a:tr>
              <a:tr h="741169">
                <a:tc>
                  <a:txBody>
                    <a:bodyPr/>
                    <a:lstStyle/>
                    <a:p>
                      <a:pPr algn="ctr">
                        <a:lnSpc>
                          <a:spcPct val="115000"/>
                        </a:lnSpc>
                        <a:spcAft>
                          <a:spcPts val="0"/>
                        </a:spcAft>
                      </a:pPr>
                      <a:r>
                        <a:rPr lang="en-US" sz="3600" b="1">
                          <a:solidFill>
                            <a:schemeClr val="bg1"/>
                          </a:solidFill>
                          <a:latin typeface="Times New Roman"/>
                          <a:ea typeface="Times New Roman"/>
                          <a:cs typeface="Times New Roman"/>
                        </a:rPr>
                        <a:t>Ceasar</a:t>
                      </a:r>
                      <a:endParaRPr lang="ru-RU" sz="3600" b="1">
                        <a:solidFill>
                          <a:schemeClr val="bg1"/>
                        </a:solidFill>
                        <a:latin typeface="Calibri"/>
                        <a:ea typeface="Calibri"/>
                        <a:cs typeface="Times New Roman"/>
                      </a:endParaRPr>
                    </a:p>
                  </a:txBody>
                  <a:tcPr marL="0" marR="0" marT="0" marB="0" anchor="ctr">
                    <a:lnL>
                      <a:noFill/>
                    </a:lnL>
                    <a:lnR>
                      <a:noFill/>
                    </a:lnR>
                    <a:lnT>
                      <a:noFill/>
                    </a:lnT>
                    <a:lnB>
                      <a:noFill/>
                    </a:lnB>
                  </a:tcPr>
                </a:tc>
                <a:tc>
                  <a:txBody>
                    <a:bodyPr/>
                    <a:lstStyle/>
                    <a:p>
                      <a:pPr algn="ctr">
                        <a:lnSpc>
                          <a:spcPct val="115000"/>
                        </a:lnSpc>
                        <a:spcAft>
                          <a:spcPts val="0"/>
                        </a:spcAft>
                      </a:pPr>
                      <a:r>
                        <a:rPr lang="en-US" sz="3600" b="1" dirty="0">
                          <a:solidFill>
                            <a:schemeClr val="bg1"/>
                          </a:solidFill>
                          <a:latin typeface="Times New Roman"/>
                          <a:ea typeface="Times New Roman"/>
                          <a:cs typeface="Times New Roman"/>
                        </a:rPr>
                        <a:t>Cleopatra</a:t>
                      </a:r>
                      <a:endParaRPr lang="ru-RU" sz="3600" b="1" dirty="0">
                        <a:solidFill>
                          <a:schemeClr val="bg1"/>
                        </a:solidFill>
                        <a:latin typeface="Calibri"/>
                        <a:ea typeface="Calibri"/>
                        <a:cs typeface="Times New Roman"/>
                      </a:endParaRPr>
                    </a:p>
                  </a:txBody>
                  <a:tcPr marL="0" marR="0" marT="0" marB="0" anchor="ctr">
                    <a:lnL>
                      <a:noFill/>
                    </a:lnL>
                    <a:lnR>
                      <a:noFill/>
                    </a:lnR>
                    <a:lnT>
                      <a:noFill/>
                    </a:lnT>
                    <a:lnB>
                      <a:noFill/>
                    </a:lnB>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dirty="0"/>
          </a:p>
        </p:txBody>
      </p:sp>
      <p:pic>
        <p:nvPicPr>
          <p:cNvPr id="2050" name="Picture 2" descr="C:\Users\Васильев\Desktop\Celebrate-Valentines-Day-in-Top-7-Countries-with-Their-Tradition.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Васильев\Desktop\Valentines-Day-roses.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a:xfrm>
            <a:off x="457200" y="928670"/>
            <a:ext cx="8186766" cy="5545282"/>
          </a:xfrm>
        </p:spPr>
        <p:txBody>
          <a:bodyPr>
            <a:normAutofit/>
          </a:bodyPr>
          <a:lstStyle/>
          <a:p>
            <a:pPr algn="ctr">
              <a:buNone/>
            </a:pPr>
            <a:r>
              <a:rPr lang="en-US" sz="4800" dirty="0" smtClean="0">
                <a:solidFill>
                  <a:schemeClr val="bg1"/>
                </a:solidFill>
              </a:rPr>
              <a:t>  </a:t>
            </a:r>
            <a:r>
              <a:rPr lang="en-US" sz="4800" b="1" dirty="0" smtClean="0">
                <a:solidFill>
                  <a:schemeClr val="bg1"/>
                </a:solidFill>
              </a:rPr>
              <a:t>In Britain, people spent  22 </a:t>
            </a:r>
            <a:r>
              <a:rPr lang="en-US" sz="4800" b="1" dirty="0" err="1" smtClean="0">
                <a:solidFill>
                  <a:schemeClr val="bg1"/>
                </a:solidFill>
              </a:rPr>
              <a:t>mln</a:t>
            </a:r>
            <a:r>
              <a:rPr lang="en-US" sz="4800" b="1" dirty="0" smtClean="0">
                <a:solidFill>
                  <a:schemeClr val="bg1"/>
                </a:solidFill>
              </a:rPr>
              <a:t> pounds on Valentine’s Day, with traditionally romantic people buying                      7 million red roses !!!</a:t>
            </a:r>
            <a:endParaRPr lang="ru-RU" sz="4800" b="1"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5" name="Picture 3" descr="C:\Users\Васильев\Desktop\What+does+it+symbolize+A+rose+–+a+symbol+of+love.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pic>
        <p:nvPicPr>
          <p:cNvPr id="3077" name="Picture 5" descr="C:\Users\Васильев\Desktop\images (3).jpg"/>
          <p:cNvPicPr>
            <a:picLocks noChangeAspect="1" noChangeArrowheads="1"/>
          </p:cNvPicPr>
          <p:nvPr/>
        </p:nvPicPr>
        <p:blipFill>
          <a:blip r:embed="rId3"/>
          <a:srcRect/>
          <a:stretch>
            <a:fillRect/>
          </a:stretch>
        </p:blipFill>
        <p:spPr bwMode="auto">
          <a:xfrm>
            <a:off x="0" y="0"/>
            <a:ext cx="9144000" cy="121442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Васильев\Desktop\interesting-stories-about-valentines-day-5-728.jpg"/>
          <p:cNvPicPr>
            <a:picLocks noGrp="1" noChangeAspect="1" noChangeArrowheads="1"/>
          </p:cNvPicPr>
          <p:nvPr>
            <p:ph sz="quarter" idx="1"/>
          </p:nvPr>
        </p:nvPicPr>
        <p:blipFill>
          <a:blip r:embed="rId2"/>
          <a:srcRect/>
          <a:stretch>
            <a:fillRect/>
          </a:stretch>
        </p:blipFill>
        <p:spPr bwMode="auto">
          <a:xfrm>
            <a:off x="0" y="0"/>
            <a:ext cx="9144000" cy="7072338"/>
          </a:xfrm>
          <a:prstGeom prst="rect">
            <a:avLst/>
          </a:prstGeom>
          <a:noFill/>
        </p:spPr>
      </p:pic>
      <p:sp>
        <p:nvSpPr>
          <p:cNvPr id="2" name="Заголовок 1"/>
          <p:cNvSpPr>
            <a:spLocks noGrp="1"/>
          </p:cNvSpPr>
          <p:nvPr>
            <p:ph type="title"/>
          </p:nvPr>
        </p:nvSpPr>
        <p:spPr>
          <a:xfrm>
            <a:off x="457200" y="0"/>
            <a:ext cx="7467600" cy="714356"/>
          </a:xfrm>
        </p:spPr>
        <p:txBody>
          <a:bodyPr/>
          <a:lstStyle/>
          <a:p>
            <a:r>
              <a:rPr lang="en-US" b="1" dirty="0" smtClean="0">
                <a:solidFill>
                  <a:schemeClr val="tx1"/>
                </a:solidFill>
              </a:rPr>
              <a:t>                In the USA</a:t>
            </a:r>
            <a:endParaRPr lang="ru-RU" b="1"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2" name="Picture 2" descr="C:\Users\Васильев\Desktop\images (4).jpg"/>
          <p:cNvPicPr>
            <a:picLocks noGrp="1" noChangeAspect="1" noChangeArrowheads="1"/>
          </p:cNvPicPr>
          <p:nvPr>
            <p:ph sz="quarter" idx="1"/>
          </p:nvPr>
        </p:nvPicPr>
        <p:blipFill>
          <a:blip r:embed="rId2"/>
          <a:srcRect/>
          <a:stretch>
            <a:fillRect/>
          </a:stretch>
        </p:blipFill>
        <p:spPr bwMode="auto">
          <a:xfrm>
            <a:off x="0" y="0"/>
            <a:ext cx="9144000" cy="684917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5602" name="Picture 2" descr="C:\Users\Васильев\Desktop\images (2).jpg"/>
          <p:cNvPicPr>
            <a:picLocks noGrp="1" noChangeAspect="1" noChangeArrowheads="1"/>
          </p:cNvPicPr>
          <p:nvPr>
            <p:ph sz="quarter" idx="1"/>
          </p:nvPr>
        </p:nvPicPr>
        <p:blipFill>
          <a:blip r:embed="rId2"/>
          <a:srcRect/>
          <a:stretch>
            <a:fillRect/>
          </a:stretch>
        </p:blipFill>
        <p:spPr bwMode="auto">
          <a:xfrm>
            <a:off x="-214346" y="-285776"/>
            <a:ext cx="9358346" cy="7143776"/>
          </a:xfrm>
          <a:prstGeom prst="rect">
            <a:avLst/>
          </a:prstGeom>
          <a:noFill/>
        </p:spPr>
      </p:pic>
      <p:sp>
        <p:nvSpPr>
          <p:cNvPr id="25605" name="Rectangle 5"/>
          <p:cNvSpPr>
            <a:spLocks noChangeArrowheads="1"/>
          </p:cNvSpPr>
          <p:nvPr/>
        </p:nvSpPr>
        <p:spPr bwMode="auto">
          <a:xfrm>
            <a:off x="0" y="0"/>
            <a:ext cx="8786842"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Розы</a:t>
            </a:r>
            <a:r>
              <a:rPr kumimoji="0" lang="en-US" sz="4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are red,</a:t>
            </a:r>
            <a:endParaRPr kumimoji="0" lang="ru-RU"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Violets are </a:t>
            </a:r>
            <a:r>
              <a:rPr kumimoji="0" lang="ru-RU" sz="4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синие</a:t>
            </a:r>
            <a:r>
              <a:rPr kumimoji="0" lang="en-US" sz="4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4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Honey is </a:t>
            </a:r>
            <a:r>
              <a:rPr kumimoji="0" lang="ru-RU" sz="4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сладкий</a:t>
            </a:r>
            <a:endParaRPr kumimoji="0" lang="en-US" sz="4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800" b="0" i="0" u="none" strike="noStrike" cap="none" normalizeH="0" baseline="0" dirty="0" smtClean="0">
                <a:ln>
                  <a:noFill/>
                </a:ln>
                <a:solidFill>
                  <a:srgbClr val="000000"/>
                </a:solidFill>
                <a:effectLst/>
                <a:latin typeface="Arial" pitchFamily="34" charset="0"/>
                <a:ea typeface="Calibri" pitchFamily="34" charset="0"/>
                <a:cs typeface="Times New Roman" pitchFamily="18" charset="0"/>
              </a:rPr>
              <a:t> And so are you</a:t>
            </a:r>
            <a:r>
              <a:rPr kumimoji="0" lang="ru-RU" sz="4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ctr" defTabSz="914400" rtl="0" eaLnBrk="0" fontAlgn="base" latinLnBrk="0" hangingPunct="0">
              <a:lnSpc>
                <a:spcPct val="100000"/>
              </a:lnSpc>
              <a:spcBef>
                <a:spcPct val="0"/>
              </a:spcBef>
              <a:spcAft>
                <a:spcPct val="0"/>
              </a:spcAft>
              <a:buClrTx/>
              <a:buSzTx/>
              <a:buFontTx/>
              <a:buNone/>
              <a:tabLst/>
            </a:pPr>
            <a:endParaRPr lang="ru-RU" sz="4800" dirty="0" smtClean="0">
              <a:latin typeface="Arial" pitchFamily="34" charset="0"/>
              <a:cs typeface="Arial" pitchFamily="34" charset="0"/>
            </a:endParaRPr>
          </a:p>
          <a:p>
            <a:r>
              <a:rPr lang="en-US" sz="4800" dirty="0" smtClean="0"/>
              <a:t> </a:t>
            </a:r>
            <a:endParaRPr lang="ru-RU" sz="4800" dirty="0" smtClean="0"/>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4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Васильев\Desktop\images (2).jpg"/>
          <p:cNvPicPr>
            <a:picLocks noGrp="1" noChangeAspect="1" noChangeArrowheads="1"/>
          </p:cNvPicPr>
          <p:nvPr>
            <p:ph sz="quarter" idx="1"/>
          </p:nvPr>
        </p:nvPicPr>
        <p:blipFill>
          <a:blip r:embed="rId2"/>
          <a:srcRect/>
          <a:stretch>
            <a:fillRect/>
          </a:stretch>
        </p:blipFill>
        <p:spPr bwMode="auto">
          <a:xfrm>
            <a:off x="0" y="0"/>
            <a:ext cx="9144000" cy="6857999"/>
          </a:xfrm>
          <a:prstGeom prst="rect">
            <a:avLst/>
          </a:prstGeom>
          <a:noFill/>
        </p:spPr>
      </p:pic>
      <p:sp>
        <p:nvSpPr>
          <p:cNvPr id="5" name="Прямоугольник 4"/>
          <p:cNvSpPr/>
          <p:nvPr/>
        </p:nvSpPr>
        <p:spPr>
          <a:xfrm>
            <a:off x="2286000" y="1785926"/>
            <a:ext cx="4572000" cy="2554545"/>
          </a:xfrm>
          <a:prstGeom prst="rect">
            <a:avLst/>
          </a:prstGeom>
        </p:spPr>
        <p:txBody>
          <a:bodyPr wrap="square">
            <a:spAutoFit/>
          </a:bodyPr>
          <a:lstStyle/>
          <a:p>
            <a:pPr algn="ctr"/>
            <a:r>
              <a:rPr lang="en-US" sz="4000" b="1" i="1" dirty="0" smtClean="0"/>
              <a:t>Roses are red</a:t>
            </a:r>
            <a:r>
              <a:rPr lang="ru-RU" sz="4000" b="1" i="1" dirty="0" smtClean="0"/>
              <a:t>,</a:t>
            </a:r>
            <a:endParaRPr lang="ru-RU" sz="4000" b="1" dirty="0" smtClean="0"/>
          </a:p>
          <a:p>
            <a:pPr algn="ctr"/>
            <a:r>
              <a:rPr lang="en-US" sz="4000" b="1" i="1" dirty="0" smtClean="0"/>
              <a:t> Violets are blue,</a:t>
            </a:r>
            <a:endParaRPr lang="ru-RU" sz="4000" b="1" dirty="0" smtClean="0"/>
          </a:p>
          <a:p>
            <a:pPr algn="ctr"/>
            <a:r>
              <a:rPr lang="en-US" sz="4000" b="1" i="1" dirty="0" smtClean="0"/>
              <a:t> Honey is sweet</a:t>
            </a:r>
            <a:endParaRPr lang="ru-RU" sz="4000" b="1" dirty="0" smtClean="0"/>
          </a:p>
          <a:p>
            <a:pPr algn="ctr"/>
            <a:r>
              <a:rPr lang="en-US" sz="4000" b="1" i="1" dirty="0" smtClean="0"/>
              <a:t> And so are you.</a:t>
            </a:r>
            <a:endParaRPr lang="ru-RU" sz="4000"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Васильев\Desktop\images (2).jpg"/>
          <p:cNvPicPr>
            <a:picLocks noGrp="1" noChangeAspect="1" noChangeArrowheads="1"/>
          </p:cNvPicPr>
          <p:nvPr>
            <p:ph sz="quarter" idx="1"/>
          </p:nvPr>
        </p:nvPicPr>
        <p:blipFill>
          <a:blip r:embed="rId2"/>
          <a:srcRect/>
          <a:stretch>
            <a:fillRect/>
          </a:stretch>
        </p:blipFill>
        <p:spPr bwMode="auto">
          <a:xfrm>
            <a:off x="1" y="0"/>
            <a:ext cx="9231338" cy="6858000"/>
          </a:xfrm>
          <a:prstGeom prst="rect">
            <a:avLst/>
          </a:prstGeom>
          <a:noFill/>
        </p:spPr>
      </p:pic>
      <p:sp>
        <p:nvSpPr>
          <p:cNvPr id="7" name="Прямоугольник 6"/>
          <p:cNvSpPr/>
          <p:nvPr/>
        </p:nvSpPr>
        <p:spPr>
          <a:xfrm>
            <a:off x="2286000" y="1285860"/>
            <a:ext cx="4572000" cy="2862322"/>
          </a:xfrm>
          <a:prstGeom prst="rect">
            <a:avLst/>
          </a:prstGeom>
        </p:spPr>
        <p:txBody>
          <a:bodyPr wrap="square">
            <a:spAutoFit/>
          </a:bodyPr>
          <a:lstStyle/>
          <a:p>
            <a:pPr lvl="0" algn="ctr" fontAlgn="base">
              <a:spcBef>
                <a:spcPct val="0"/>
              </a:spcBef>
              <a:spcAft>
                <a:spcPct val="0"/>
              </a:spcAft>
            </a:pPr>
            <a:r>
              <a:rPr lang="en-US" sz="3600" dirty="0" smtClean="0">
                <a:solidFill>
                  <a:srgbClr val="000000"/>
                </a:solidFill>
                <a:latin typeface="Arial" pitchFamily="34" charset="0"/>
                <a:ea typeface="Times New Roman" pitchFamily="18" charset="0"/>
                <a:cs typeface="Arial" pitchFamily="34" charset="0"/>
              </a:rPr>
              <a:t>Mama loves </a:t>
            </a:r>
            <a:r>
              <a:rPr lang="ru-RU" sz="3600" dirty="0" smtClean="0">
                <a:solidFill>
                  <a:srgbClr val="000000"/>
                </a:solidFill>
                <a:latin typeface="Arial" pitchFamily="34" charset="0"/>
                <a:ea typeface="Times New Roman" pitchFamily="18" charset="0"/>
                <a:cs typeface="Arial" pitchFamily="34" charset="0"/>
              </a:rPr>
              <a:t>кофе</a:t>
            </a:r>
            <a:r>
              <a:rPr lang="en-US" sz="3600" dirty="0" smtClean="0">
                <a:solidFill>
                  <a:srgbClr val="000000"/>
                </a:solidFill>
                <a:latin typeface="Arial" pitchFamily="34" charset="0"/>
                <a:ea typeface="Times New Roman" pitchFamily="18" charset="0"/>
                <a:cs typeface="Arial" pitchFamily="34" charset="0"/>
              </a:rPr>
              <a:t>,</a:t>
            </a:r>
            <a:endParaRPr lang="ru-RU" sz="3600"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en-US" sz="3600" dirty="0" smtClean="0">
                <a:solidFill>
                  <a:srgbClr val="000000"/>
                </a:solidFill>
                <a:latin typeface="Arial" pitchFamily="34" charset="0"/>
                <a:ea typeface="Times New Roman" pitchFamily="18" charset="0"/>
                <a:cs typeface="Arial" pitchFamily="34" charset="0"/>
              </a:rPr>
              <a:t> Papa loves </a:t>
            </a:r>
            <a:r>
              <a:rPr lang="ru-RU" sz="3600" dirty="0" smtClean="0">
                <a:solidFill>
                  <a:srgbClr val="000000"/>
                </a:solidFill>
                <a:latin typeface="Arial" pitchFamily="34" charset="0"/>
                <a:ea typeface="Times New Roman" pitchFamily="18" charset="0"/>
                <a:cs typeface="Arial" pitchFamily="34" charset="0"/>
              </a:rPr>
              <a:t>чай</a:t>
            </a:r>
            <a:r>
              <a:rPr lang="en-US" sz="3600" dirty="0" smtClean="0">
                <a:solidFill>
                  <a:srgbClr val="000000"/>
                </a:solidFill>
                <a:latin typeface="Arial" pitchFamily="34" charset="0"/>
                <a:ea typeface="Times New Roman" pitchFamily="18" charset="0"/>
                <a:cs typeface="Arial" pitchFamily="34" charset="0"/>
              </a:rPr>
              <a:t>,</a:t>
            </a:r>
            <a:endParaRPr lang="ru-RU" sz="3600"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en-US" sz="3600" dirty="0" smtClean="0">
                <a:solidFill>
                  <a:srgbClr val="000000"/>
                </a:solidFill>
                <a:latin typeface="Arial" pitchFamily="34" charset="0"/>
                <a:ea typeface="Times New Roman" pitchFamily="18" charset="0"/>
                <a:cs typeface="Arial" pitchFamily="34" charset="0"/>
              </a:rPr>
              <a:t> I </a:t>
            </a:r>
            <a:r>
              <a:rPr lang="ru-RU" sz="3600" dirty="0" smtClean="0">
                <a:solidFill>
                  <a:srgbClr val="000000"/>
                </a:solidFill>
                <a:latin typeface="Arial" pitchFamily="34" charset="0"/>
                <a:ea typeface="Times New Roman" pitchFamily="18" charset="0"/>
                <a:cs typeface="Arial" pitchFamily="34" charset="0"/>
              </a:rPr>
              <a:t>люблю</a:t>
            </a:r>
            <a:r>
              <a:rPr lang="en-US" sz="3600" dirty="0" smtClean="0">
                <a:solidFill>
                  <a:srgbClr val="000000"/>
                </a:solidFill>
                <a:latin typeface="Arial" pitchFamily="34" charset="0"/>
                <a:ea typeface="Times New Roman" pitchFamily="18" charset="0"/>
                <a:cs typeface="Arial" pitchFamily="34" charset="0"/>
              </a:rPr>
              <a:t> my teacher</a:t>
            </a:r>
            <a:endParaRPr lang="en-US" sz="3600" dirty="0" smtClean="0">
              <a:solidFill>
                <a:srgbClr val="000000"/>
              </a:solidFill>
              <a:latin typeface="Arial" pitchFamily="34" charset="0"/>
              <a:ea typeface="Calibri" pitchFamily="34" charset="0"/>
              <a:cs typeface="Times New Roman" pitchFamily="18" charset="0"/>
            </a:endParaRPr>
          </a:p>
          <a:p>
            <a:pPr lvl="0" algn="ctr" eaLnBrk="0" fontAlgn="base" hangingPunct="0">
              <a:spcBef>
                <a:spcPct val="0"/>
              </a:spcBef>
              <a:spcAft>
                <a:spcPct val="0"/>
              </a:spcAft>
            </a:pPr>
            <a:r>
              <a:rPr lang="en-US" sz="3600" dirty="0" smtClean="0">
                <a:solidFill>
                  <a:srgbClr val="000000"/>
                </a:solidFill>
                <a:latin typeface="Arial" pitchFamily="34" charset="0"/>
                <a:ea typeface="Calibri" pitchFamily="34" charset="0"/>
                <a:cs typeface="Times New Roman" pitchFamily="18" charset="0"/>
              </a:rPr>
              <a:t> And my teacher </a:t>
            </a:r>
            <a:r>
              <a:rPr lang="ru-RU" sz="3600" dirty="0" smtClean="0">
                <a:solidFill>
                  <a:srgbClr val="000000"/>
                </a:solidFill>
                <a:latin typeface="Arial" pitchFamily="34" charset="0"/>
                <a:ea typeface="Calibri" pitchFamily="34" charset="0"/>
                <a:cs typeface="Times New Roman" pitchFamily="18" charset="0"/>
              </a:rPr>
              <a:t>любит</a:t>
            </a:r>
            <a:r>
              <a:rPr lang="en-US" sz="3600" dirty="0" smtClean="0">
                <a:solidFill>
                  <a:srgbClr val="000000"/>
                </a:solidFill>
                <a:latin typeface="Arial" pitchFamily="34" charset="0"/>
                <a:ea typeface="Calibri" pitchFamily="34" charset="0"/>
                <a:cs typeface="Times New Roman" pitchFamily="18" charset="0"/>
              </a:rPr>
              <a:t> </a:t>
            </a:r>
            <a:r>
              <a:rPr lang="ru-RU" sz="3600" dirty="0" smtClean="0">
                <a:solidFill>
                  <a:srgbClr val="000000"/>
                </a:solidFill>
                <a:latin typeface="Arial" pitchFamily="34" charset="0"/>
                <a:ea typeface="Calibri" pitchFamily="34" charset="0"/>
                <a:cs typeface="Times New Roman" pitchFamily="18" charset="0"/>
              </a:rPr>
              <a:t>меня</a:t>
            </a:r>
            <a:r>
              <a:rPr lang="ru-RU" sz="3600" dirty="0" smtClean="0">
                <a:latin typeface="Arial" pitchFamily="34" charset="0"/>
                <a:cs typeface="Arial" pitchFamily="34" charset="0"/>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Васильев\Desktop\maxresdefault.jpg"/>
          <p:cNvPicPr>
            <a:picLocks noGrp="1" noChangeAspect="1" noChangeArrowheads="1"/>
          </p:cNvPicPr>
          <p:nvPr>
            <p:ph sz="quarter" idx="1"/>
          </p:nvPr>
        </p:nvPicPr>
        <p:blipFill>
          <a:blip r:embed="rId2"/>
          <a:srcRect/>
          <a:stretch>
            <a:fillRect/>
          </a:stretch>
        </p:blipFill>
        <p:spPr bwMode="auto">
          <a:xfrm>
            <a:off x="-174034" y="0"/>
            <a:ext cx="9318034" cy="6858000"/>
          </a:xfrm>
          <a:prstGeom prst="rect">
            <a:avLst/>
          </a:prstGeom>
          <a:noFill/>
        </p:spPr>
      </p:pic>
      <p:sp>
        <p:nvSpPr>
          <p:cNvPr id="5" name="Прямоугольник 4"/>
          <p:cNvSpPr/>
          <p:nvPr/>
        </p:nvSpPr>
        <p:spPr>
          <a:xfrm>
            <a:off x="785786" y="2143116"/>
            <a:ext cx="7715304" cy="2185214"/>
          </a:xfrm>
          <a:prstGeom prst="rect">
            <a:avLst/>
          </a:prstGeom>
        </p:spPr>
        <p:txBody>
          <a:bodyPr wrap="square">
            <a:spAutoFit/>
          </a:bodyPr>
          <a:lstStyle/>
          <a:p>
            <a:pPr algn="ctr"/>
            <a:r>
              <a:rPr lang="en-US" sz="4800" b="1" dirty="0" smtClean="0"/>
              <a:t>Love is life. And if you miss love, you miss life. </a:t>
            </a:r>
            <a:endParaRPr lang="ru-RU" sz="4800" b="1" dirty="0" smtClean="0"/>
          </a:p>
          <a:p>
            <a:pPr algn="r"/>
            <a:r>
              <a:rPr lang="ru-RU" sz="4000" i="1" dirty="0" smtClean="0"/>
              <a:t>(</a:t>
            </a:r>
            <a:r>
              <a:rPr lang="en-US" sz="4000" i="1" dirty="0" smtClean="0"/>
              <a:t>Leo </a:t>
            </a:r>
            <a:r>
              <a:rPr lang="en-US" sz="4000" i="1" dirty="0" err="1" smtClean="0"/>
              <a:t>Buscaglia</a:t>
            </a:r>
            <a:r>
              <a:rPr lang="ru-RU" sz="4000" i="1" dirty="0" smtClean="0"/>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Васильев\Desktop\images (2).jpg"/>
          <p:cNvPicPr>
            <a:picLocks noGrp="1" noChangeAspect="1" noChangeArrowheads="1"/>
          </p:cNvPicPr>
          <p:nvPr>
            <p:ph sz="quarter" idx="1"/>
          </p:nvPr>
        </p:nvPicPr>
        <p:blipFill>
          <a:blip r:embed="rId2"/>
          <a:srcRect/>
          <a:stretch>
            <a:fillRect/>
          </a:stretch>
        </p:blipFill>
        <p:spPr bwMode="auto">
          <a:xfrm>
            <a:off x="0" y="-285776"/>
            <a:ext cx="9499736" cy="7143776"/>
          </a:xfrm>
          <a:prstGeom prst="rect">
            <a:avLst/>
          </a:prstGeom>
          <a:noFill/>
        </p:spPr>
      </p:pic>
      <p:sp>
        <p:nvSpPr>
          <p:cNvPr id="28674" name="Rectangle 2"/>
          <p:cNvSpPr>
            <a:spLocks noChangeArrowheads="1"/>
          </p:cNvSpPr>
          <p:nvPr/>
        </p:nvSpPr>
        <p:spPr bwMode="auto">
          <a:xfrm>
            <a:off x="1428728" y="1428736"/>
            <a:ext cx="6357982"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000" b="1" i="1" u="none" strike="noStrike" cap="none" normalizeH="0" baseline="0" dirty="0" smtClean="0">
                <a:ln>
                  <a:noFill/>
                </a:ln>
                <a:solidFill>
                  <a:srgbClr val="000000"/>
                </a:solidFill>
                <a:effectLst/>
                <a:latin typeface="+mj-lt"/>
                <a:ea typeface="Times New Roman" pitchFamily="18" charset="0"/>
                <a:cs typeface="Arial" pitchFamily="34" charset="0"/>
              </a:rPr>
              <a:t>Mama loves coffee</a:t>
            </a:r>
            <a:r>
              <a:rPr kumimoji="0" lang="ru-RU" sz="4000" b="1" i="1" u="none" strike="noStrike" cap="none" normalizeH="0" baseline="0" dirty="0" smtClean="0">
                <a:ln>
                  <a:noFill/>
                </a:ln>
                <a:solidFill>
                  <a:srgbClr val="000000"/>
                </a:solidFill>
                <a:effectLst/>
                <a:latin typeface="+mj-lt"/>
                <a:ea typeface="Times New Roman" pitchFamily="18" charset="0"/>
                <a:cs typeface="Arial" pitchFamily="34" charset="0"/>
              </a:rPr>
              <a:t>,</a:t>
            </a:r>
            <a:endParaRPr kumimoji="0" lang="ru-RU" sz="4000" b="1" i="1"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1" u="none" strike="noStrike" cap="none" normalizeH="0" baseline="0" dirty="0" smtClean="0">
                <a:ln>
                  <a:noFill/>
                </a:ln>
                <a:solidFill>
                  <a:srgbClr val="000000"/>
                </a:solidFill>
                <a:effectLst/>
                <a:latin typeface="+mj-lt"/>
                <a:ea typeface="Times New Roman" pitchFamily="18" charset="0"/>
                <a:cs typeface="Arial" pitchFamily="34" charset="0"/>
              </a:rPr>
              <a:t> Papa loves tea,</a:t>
            </a:r>
            <a:endParaRPr kumimoji="0" lang="ru-RU" sz="4000" b="1" i="1" u="none" strike="noStrike" cap="none" normalizeH="0" baseline="0" dirty="0" smtClean="0">
              <a:ln>
                <a:noFill/>
              </a:ln>
              <a:solidFill>
                <a:schemeClr val="tx1"/>
              </a:solidFill>
              <a:effectLst/>
              <a:latin typeface="+mj-l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1" u="none" strike="noStrike" cap="none" normalizeH="0" baseline="0" dirty="0" smtClean="0">
                <a:ln>
                  <a:noFill/>
                </a:ln>
                <a:solidFill>
                  <a:srgbClr val="000000"/>
                </a:solidFill>
                <a:effectLst/>
                <a:latin typeface="+mj-lt"/>
                <a:ea typeface="Times New Roman" pitchFamily="18" charset="0"/>
                <a:cs typeface="Arial" pitchFamily="34" charset="0"/>
              </a:rPr>
              <a:t> I love my teacher</a:t>
            </a:r>
            <a:endParaRPr kumimoji="0" lang="en-US" sz="4000" b="1" i="1" u="none" strike="noStrike" cap="none" normalizeH="0" baseline="0" dirty="0" smtClean="0">
              <a:ln>
                <a:noFill/>
              </a:ln>
              <a:solidFill>
                <a:srgbClr val="000000"/>
              </a:solidFill>
              <a:effectLst/>
              <a:latin typeface="+mj-lt"/>
              <a:ea typeface="Calibri"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1" u="none" strike="noStrike" cap="none" normalizeH="0" baseline="0" dirty="0" smtClean="0">
                <a:ln>
                  <a:noFill/>
                </a:ln>
                <a:solidFill>
                  <a:srgbClr val="000000"/>
                </a:solidFill>
                <a:effectLst/>
                <a:latin typeface="+mj-lt"/>
                <a:ea typeface="Calibri" pitchFamily="34" charset="0"/>
                <a:cs typeface="Times New Roman" pitchFamily="18" charset="0"/>
              </a:rPr>
              <a:t> And my teacher loves me</a:t>
            </a:r>
            <a:r>
              <a:rPr kumimoji="0" lang="ru-RU" sz="4000" b="1" i="1" u="none" strike="noStrike" cap="none" normalizeH="0" baseline="0" dirty="0" smtClean="0">
                <a:ln>
                  <a:noFill/>
                </a:ln>
                <a:solidFill>
                  <a:schemeClr val="tx1"/>
                </a:solidFill>
                <a:effectLst/>
                <a:latin typeface="+mj-lt"/>
                <a:cs typeface="Arial" pitchFamily="34" charset="0"/>
              </a:rPr>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2" descr="C:\Users\Васильев\Desktop\images (2).jpg"/>
          <p:cNvPicPr>
            <a:picLocks noChangeAspect="1" noChangeArrowheads="1"/>
          </p:cNvPicPr>
          <p:nvPr/>
        </p:nvPicPr>
        <p:blipFill>
          <a:blip r:embed="rId2"/>
          <a:srcRect/>
          <a:stretch>
            <a:fillRect/>
          </a:stretch>
        </p:blipFill>
        <p:spPr bwMode="auto">
          <a:xfrm>
            <a:off x="0" y="-285776"/>
            <a:ext cx="9499736" cy="7143776"/>
          </a:xfrm>
          <a:prstGeom prst="rect">
            <a:avLst/>
          </a:prstGeom>
          <a:noFill/>
        </p:spPr>
      </p:pic>
      <p:sp>
        <p:nvSpPr>
          <p:cNvPr id="6" name="Прямоугольник 5"/>
          <p:cNvSpPr/>
          <p:nvPr/>
        </p:nvSpPr>
        <p:spPr>
          <a:xfrm>
            <a:off x="1643042" y="1428736"/>
            <a:ext cx="6143668" cy="2554545"/>
          </a:xfrm>
          <a:prstGeom prst="rect">
            <a:avLst/>
          </a:prstGeom>
        </p:spPr>
        <p:txBody>
          <a:bodyPr wrap="square">
            <a:spAutoFit/>
          </a:bodyPr>
          <a:lstStyle/>
          <a:p>
            <a:pPr lvl="0" algn="ctr" fontAlgn="base">
              <a:spcBef>
                <a:spcPct val="0"/>
              </a:spcBef>
              <a:spcAft>
                <a:spcPct val="0"/>
              </a:spcAft>
            </a:pPr>
            <a:r>
              <a:rPr lang="ru-RU" sz="4000" dirty="0" smtClean="0">
                <a:solidFill>
                  <a:srgbClr val="000000"/>
                </a:solidFill>
                <a:latin typeface="Arial" pitchFamily="34" charset="0"/>
                <a:ea typeface="Times New Roman" pitchFamily="18" charset="0"/>
                <a:cs typeface="Arial" pitchFamily="34" charset="0"/>
              </a:rPr>
              <a:t>Мальчики</a:t>
            </a:r>
            <a:r>
              <a:rPr lang="en-US" sz="4000" dirty="0" smtClean="0">
                <a:solidFill>
                  <a:srgbClr val="000000"/>
                </a:solidFill>
                <a:latin typeface="Arial" pitchFamily="34" charset="0"/>
                <a:ea typeface="Times New Roman" pitchFamily="18" charset="0"/>
                <a:cs typeface="Arial" pitchFamily="34" charset="0"/>
              </a:rPr>
              <a:t> are silly,</a:t>
            </a:r>
            <a:endParaRPr lang="ru-RU" sz="4000"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en-US" sz="4000" dirty="0" smtClean="0">
                <a:solidFill>
                  <a:srgbClr val="000000"/>
                </a:solidFill>
                <a:latin typeface="Arial" pitchFamily="34" charset="0"/>
                <a:ea typeface="Times New Roman" pitchFamily="18" charset="0"/>
                <a:cs typeface="Arial" pitchFamily="34" charset="0"/>
              </a:rPr>
              <a:t> </a:t>
            </a:r>
            <a:r>
              <a:rPr lang="ru-RU" sz="4000" dirty="0" smtClean="0">
                <a:solidFill>
                  <a:srgbClr val="000000"/>
                </a:solidFill>
                <a:latin typeface="Arial" pitchFamily="34" charset="0"/>
                <a:ea typeface="Times New Roman" pitchFamily="18" charset="0"/>
                <a:cs typeface="Arial" pitchFamily="34" charset="0"/>
              </a:rPr>
              <a:t>Девочки</a:t>
            </a:r>
            <a:r>
              <a:rPr lang="en-US" sz="4000" dirty="0" smtClean="0">
                <a:solidFill>
                  <a:srgbClr val="000000"/>
                </a:solidFill>
                <a:latin typeface="Arial" pitchFamily="34" charset="0"/>
                <a:ea typeface="Times New Roman" pitchFamily="18" charset="0"/>
                <a:cs typeface="Arial" pitchFamily="34" charset="0"/>
              </a:rPr>
              <a:t> are smart,</a:t>
            </a:r>
            <a:endParaRPr lang="ru-RU" sz="4000"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en-US" sz="4000" dirty="0" smtClean="0">
                <a:solidFill>
                  <a:srgbClr val="000000"/>
                </a:solidFill>
                <a:latin typeface="Arial" pitchFamily="34" charset="0"/>
                <a:ea typeface="Times New Roman" pitchFamily="18" charset="0"/>
                <a:cs typeface="Arial" pitchFamily="34" charset="0"/>
              </a:rPr>
              <a:t> I love you</a:t>
            </a:r>
            <a:endParaRPr lang="en-US" sz="4000" dirty="0" smtClean="0">
              <a:solidFill>
                <a:srgbClr val="000000"/>
              </a:solidFill>
              <a:latin typeface="Arial" pitchFamily="34" charset="0"/>
              <a:ea typeface="Calibri" pitchFamily="34" charset="0"/>
              <a:cs typeface="Times New Roman" pitchFamily="18" charset="0"/>
            </a:endParaRPr>
          </a:p>
          <a:p>
            <a:pPr lvl="0" algn="ctr" eaLnBrk="0" fontAlgn="base" hangingPunct="0">
              <a:spcBef>
                <a:spcPct val="0"/>
              </a:spcBef>
              <a:spcAft>
                <a:spcPct val="0"/>
              </a:spcAft>
            </a:pPr>
            <a:r>
              <a:rPr lang="en-US" sz="4000" dirty="0" smtClean="0">
                <a:solidFill>
                  <a:srgbClr val="000000"/>
                </a:solidFill>
                <a:latin typeface="Arial" pitchFamily="34" charset="0"/>
                <a:ea typeface="Calibri" pitchFamily="34" charset="0"/>
                <a:cs typeface="Times New Roman" pitchFamily="18" charset="0"/>
              </a:rPr>
              <a:t>       With all my </a:t>
            </a:r>
            <a:r>
              <a:rPr lang="ru-RU" sz="4000" dirty="0" smtClean="0">
                <a:solidFill>
                  <a:srgbClr val="000000"/>
                </a:solidFill>
                <a:latin typeface="Arial" pitchFamily="34" charset="0"/>
                <a:ea typeface="Calibri" pitchFamily="34" charset="0"/>
                <a:cs typeface="Times New Roman" pitchFamily="18" charset="0"/>
              </a:rPr>
              <a:t>сердцем</a:t>
            </a:r>
            <a:r>
              <a:rPr lang="ru-RU" sz="4000" dirty="0" smtClean="0">
                <a:latin typeface="Arial" pitchFamily="34" charset="0"/>
                <a:cs typeface="Arial" pitchFamily="34" charset="0"/>
              </a:rPr>
              <a: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Васильев\Desktop\images (2).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
        <p:nvSpPr>
          <p:cNvPr id="29697" name="Rectangle 1"/>
          <p:cNvSpPr>
            <a:spLocks noChangeArrowheads="1"/>
          </p:cNvSpPr>
          <p:nvPr/>
        </p:nvSpPr>
        <p:spPr bwMode="auto">
          <a:xfrm>
            <a:off x="8916054" y="0"/>
            <a:ext cx="227947"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1785918" y="1500174"/>
            <a:ext cx="5500726" cy="2554545"/>
          </a:xfrm>
          <a:prstGeom prst="rect">
            <a:avLst/>
          </a:prstGeom>
        </p:spPr>
        <p:txBody>
          <a:bodyPr wrap="square">
            <a:spAutoFit/>
          </a:bodyPr>
          <a:lstStyle/>
          <a:p>
            <a:pPr lvl="0" algn="ctr" fontAlgn="base">
              <a:spcBef>
                <a:spcPct val="0"/>
              </a:spcBef>
              <a:spcAft>
                <a:spcPct val="0"/>
              </a:spcAft>
            </a:pPr>
            <a:r>
              <a:rPr lang="en-US" sz="4000" b="1" i="1" dirty="0" smtClean="0">
                <a:solidFill>
                  <a:srgbClr val="000000"/>
                </a:solidFill>
                <a:latin typeface="+mj-lt"/>
                <a:ea typeface="Times New Roman" pitchFamily="18" charset="0"/>
                <a:cs typeface="Arial" pitchFamily="34" charset="0"/>
              </a:rPr>
              <a:t>Boys are silly</a:t>
            </a:r>
            <a:r>
              <a:rPr lang="ru-RU" sz="4000" b="1" i="1" dirty="0" smtClean="0">
                <a:solidFill>
                  <a:srgbClr val="000000"/>
                </a:solidFill>
                <a:latin typeface="+mj-lt"/>
                <a:ea typeface="Times New Roman" pitchFamily="18" charset="0"/>
                <a:cs typeface="Arial" pitchFamily="34" charset="0"/>
              </a:rPr>
              <a:t>,</a:t>
            </a:r>
            <a:endParaRPr lang="ru-RU" sz="4000" b="1" dirty="0" smtClean="0">
              <a:latin typeface="+mj-lt"/>
              <a:ea typeface="Times New Roman" pitchFamily="18" charset="0"/>
              <a:cs typeface="Arial" pitchFamily="34" charset="0"/>
            </a:endParaRPr>
          </a:p>
          <a:p>
            <a:pPr lvl="0" algn="ctr" eaLnBrk="0" fontAlgn="base" hangingPunct="0">
              <a:spcBef>
                <a:spcPct val="0"/>
              </a:spcBef>
              <a:spcAft>
                <a:spcPct val="0"/>
              </a:spcAft>
            </a:pPr>
            <a:r>
              <a:rPr lang="en-US" sz="4000" b="1" i="1" dirty="0" smtClean="0">
                <a:solidFill>
                  <a:srgbClr val="000000"/>
                </a:solidFill>
                <a:latin typeface="+mj-lt"/>
                <a:ea typeface="Times New Roman" pitchFamily="18" charset="0"/>
                <a:cs typeface="Arial" pitchFamily="34" charset="0"/>
              </a:rPr>
              <a:t> Girls are smart,</a:t>
            </a:r>
            <a:endParaRPr lang="ru-RU" sz="4000" b="1" dirty="0" smtClean="0">
              <a:latin typeface="+mj-lt"/>
              <a:ea typeface="Times New Roman" pitchFamily="18" charset="0"/>
              <a:cs typeface="Arial" pitchFamily="34" charset="0"/>
            </a:endParaRPr>
          </a:p>
          <a:p>
            <a:pPr lvl="0" algn="ctr" eaLnBrk="0" fontAlgn="base" hangingPunct="0">
              <a:spcBef>
                <a:spcPct val="0"/>
              </a:spcBef>
              <a:spcAft>
                <a:spcPct val="0"/>
              </a:spcAft>
            </a:pPr>
            <a:r>
              <a:rPr lang="en-US" sz="4000" b="1" i="1" dirty="0" smtClean="0">
                <a:solidFill>
                  <a:srgbClr val="000000"/>
                </a:solidFill>
                <a:latin typeface="+mj-lt"/>
                <a:ea typeface="Times New Roman" pitchFamily="18" charset="0"/>
                <a:cs typeface="Arial" pitchFamily="34" charset="0"/>
              </a:rPr>
              <a:t> I love you</a:t>
            </a:r>
            <a:endParaRPr lang="ru-RU" sz="4000" b="1" dirty="0" smtClean="0">
              <a:latin typeface="+mj-lt"/>
              <a:ea typeface="Times New Roman" pitchFamily="18" charset="0"/>
              <a:cs typeface="Arial" pitchFamily="34" charset="0"/>
            </a:endParaRPr>
          </a:p>
          <a:p>
            <a:pPr lvl="0" algn="ctr" eaLnBrk="0" fontAlgn="base" hangingPunct="0">
              <a:spcBef>
                <a:spcPct val="0"/>
              </a:spcBef>
              <a:spcAft>
                <a:spcPct val="0"/>
              </a:spcAft>
            </a:pPr>
            <a:r>
              <a:rPr lang="en-US" sz="4000" b="1" i="1" dirty="0" smtClean="0">
                <a:solidFill>
                  <a:srgbClr val="000000"/>
                </a:solidFill>
                <a:latin typeface="+mj-lt"/>
                <a:ea typeface="Times New Roman" pitchFamily="18" charset="0"/>
                <a:cs typeface="Arial" pitchFamily="34" charset="0"/>
              </a:rPr>
              <a:t> With all my heart</a:t>
            </a:r>
            <a:endParaRPr lang="ru-RU" sz="4000" b="1" dirty="0">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Picture 2" descr="C:\Users\Васильев\Desktop\images (2).jpg"/>
          <p:cNvPicPr>
            <a:picLocks noGrp="1" noChangeAspect="1" noChangeArrowheads="1"/>
          </p:cNvPicPr>
          <p:nvPr>
            <p:ph sz="quarter" idx="1"/>
          </p:nvPr>
        </p:nvPicPr>
        <p:blipFill>
          <a:blip r:embed="rId2"/>
          <a:srcRect/>
          <a:stretch>
            <a:fillRect/>
          </a:stretch>
        </p:blipFill>
        <p:spPr bwMode="auto">
          <a:xfrm>
            <a:off x="2762250" y="3236912"/>
            <a:ext cx="2857500" cy="1600200"/>
          </a:xfrm>
          <a:prstGeom prst="rect">
            <a:avLst/>
          </a:prstGeom>
          <a:noFill/>
        </p:spPr>
      </p:pic>
      <p:pic>
        <p:nvPicPr>
          <p:cNvPr id="5" name="Picture 2" descr="C:\Users\Васильев\Desktop\images (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7" name="Прямоугольник 6"/>
          <p:cNvSpPr/>
          <p:nvPr/>
        </p:nvSpPr>
        <p:spPr>
          <a:xfrm>
            <a:off x="2286000" y="1357298"/>
            <a:ext cx="5143520" cy="2554545"/>
          </a:xfrm>
          <a:prstGeom prst="rect">
            <a:avLst/>
          </a:prstGeom>
        </p:spPr>
        <p:txBody>
          <a:bodyPr wrap="square">
            <a:spAutoFit/>
          </a:bodyPr>
          <a:lstStyle/>
          <a:p>
            <a:pPr lvl="0" algn="ctr" fontAlgn="base">
              <a:spcBef>
                <a:spcPct val="0"/>
              </a:spcBef>
              <a:spcAft>
                <a:spcPct val="0"/>
              </a:spcAft>
            </a:pPr>
            <a:r>
              <a:rPr lang="en-US" sz="4000" dirty="0" smtClean="0">
                <a:solidFill>
                  <a:srgbClr val="000000"/>
                </a:solidFill>
                <a:latin typeface="Arial" pitchFamily="34" charset="0"/>
                <a:ea typeface="Times New Roman" pitchFamily="18" charset="0"/>
                <a:cs typeface="Arial" pitchFamily="34" charset="0"/>
              </a:rPr>
              <a:t>Valentine’s </a:t>
            </a:r>
            <a:r>
              <a:rPr lang="ru-RU" sz="4000" dirty="0" smtClean="0">
                <a:solidFill>
                  <a:srgbClr val="000000"/>
                </a:solidFill>
                <a:latin typeface="Arial" pitchFamily="34" charset="0"/>
                <a:ea typeface="Times New Roman" pitchFamily="18" charset="0"/>
                <a:cs typeface="Arial" pitchFamily="34" charset="0"/>
              </a:rPr>
              <a:t>день</a:t>
            </a:r>
            <a:endParaRPr lang="ru-RU" sz="4000"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en-US" sz="4000" dirty="0" smtClean="0">
                <a:solidFill>
                  <a:srgbClr val="000000"/>
                </a:solidFill>
                <a:latin typeface="Arial" pitchFamily="34" charset="0"/>
                <a:ea typeface="Times New Roman" pitchFamily="18" charset="0"/>
                <a:cs typeface="Arial" pitchFamily="34" charset="0"/>
              </a:rPr>
              <a:t> Is a </a:t>
            </a:r>
            <a:r>
              <a:rPr lang="ru-RU" sz="4000" dirty="0" smtClean="0">
                <a:solidFill>
                  <a:srgbClr val="000000"/>
                </a:solidFill>
                <a:latin typeface="Arial" pitchFamily="34" charset="0"/>
                <a:ea typeface="Times New Roman" pitchFamily="18" charset="0"/>
                <a:cs typeface="Arial" pitchFamily="34" charset="0"/>
              </a:rPr>
              <a:t>чудный</a:t>
            </a:r>
            <a:r>
              <a:rPr lang="en-US" sz="4000" dirty="0" smtClean="0">
                <a:solidFill>
                  <a:srgbClr val="000000"/>
                </a:solidFill>
                <a:latin typeface="Arial" pitchFamily="34" charset="0"/>
                <a:ea typeface="Times New Roman" pitchFamily="18" charset="0"/>
                <a:cs typeface="Arial" pitchFamily="34" charset="0"/>
              </a:rPr>
              <a:t> day</a:t>
            </a:r>
            <a:endParaRPr lang="ru-RU" sz="4000"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en-US" sz="4000" dirty="0" smtClean="0">
                <a:solidFill>
                  <a:srgbClr val="000000"/>
                </a:solidFill>
                <a:latin typeface="Arial" pitchFamily="34" charset="0"/>
                <a:ea typeface="Times New Roman" pitchFamily="18" charset="0"/>
                <a:cs typeface="Arial" pitchFamily="34" charset="0"/>
              </a:rPr>
              <a:t> To make “I love </a:t>
            </a:r>
            <a:r>
              <a:rPr lang="ru-RU" sz="4000" dirty="0" smtClean="0">
                <a:solidFill>
                  <a:srgbClr val="000000"/>
                </a:solidFill>
                <a:latin typeface="Arial" pitchFamily="34" charset="0"/>
                <a:ea typeface="Times New Roman" pitchFamily="18" charset="0"/>
                <a:cs typeface="Arial" pitchFamily="34" charset="0"/>
              </a:rPr>
              <a:t>тебя</a:t>
            </a:r>
            <a:r>
              <a:rPr lang="en-US" sz="4000" dirty="0" smtClean="0">
                <a:solidFill>
                  <a:srgbClr val="000000"/>
                </a:solidFill>
                <a:latin typeface="Arial" pitchFamily="34" charset="0"/>
                <a:ea typeface="Times New Roman" pitchFamily="18" charset="0"/>
                <a:cs typeface="Arial" pitchFamily="34" charset="0"/>
              </a:rPr>
              <a:t>”</a:t>
            </a:r>
            <a:endParaRPr lang="ru-RU" sz="4000" dirty="0" smtClean="0">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en-US" sz="4000" dirty="0" smtClean="0">
                <a:solidFill>
                  <a:srgbClr val="000000"/>
                </a:solidFill>
                <a:latin typeface="Arial" pitchFamily="34" charset="0"/>
                <a:ea typeface="Times New Roman" pitchFamily="18" charset="0"/>
                <a:cs typeface="Arial" pitchFamily="34" charset="0"/>
              </a:rPr>
              <a:t> Easy to </a:t>
            </a:r>
            <a:r>
              <a:rPr lang="ru-RU" sz="4000" dirty="0" smtClean="0">
                <a:solidFill>
                  <a:srgbClr val="000000"/>
                </a:solidFill>
                <a:latin typeface="Arial" pitchFamily="34" charset="0"/>
                <a:ea typeface="Times New Roman" pitchFamily="18" charset="0"/>
                <a:cs typeface="Arial" pitchFamily="34" charset="0"/>
              </a:rPr>
              <a:t>сказать.</a:t>
            </a:r>
            <a:endParaRPr lang="ru-RU" sz="4000" dirty="0" smtClean="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quarter" idx="1"/>
          </p:nvPr>
        </p:nvSpPr>
        <p:spPr/>
        <p:txBody>
          <a:bodyPr/>
          <a:lstStyle/>
          <a:p>
            <a:endParaRPr lang="ru-RU"/>
          </a:p>
        </p:txBody>
      </p:sp>
      <p:pic>
        <p:nvPicPr>
          <p:cNvPr id="4" name="Picture 2" descr="C:\Users\Васильев\Desktop\images (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6" name="Прямоугольник 5"/>
          <p:cNvSpPr/>
          <p:nvPr/>
        </p:nvSpPr>
        <p:spPr>
          <a:xfrm>
            <a:off x="1500166" y="1500174"/>
            <a:ext cx="6000792" cy="2554545"/>
          </a:xfrm>
          <a:prstGeom prst="rect">
            <a:avLst/>
          </a:prstGeom>
        </p:spPr>
        <p:txBody>
          <a:bodyPr wrap="square">
            <a:spAutoFit/>
          </a:bodyPr>
          <a:lstStyle/>
          <a:p>
            <a:pPr lvl="0" algn="ctr" fontAlgn="base">
              <a:spcBef>
                <a:spcPct val="0"/>
              </a:spcBef>
              <a:spcAft>
                <a:spcPct val="0"/>
              </a:spcAft>
            </a:pPr>
            <a:r>
              <a:rPr lang="en-US" sz="4000" b="1" i="1" dirty="0" smtClean="0">
                <a:solidFill>
                  <a:srgbClr val="000000"/>
                </a:solidFill>
                <a:latin typeface="+mj-lt"/>
                <a:ea typeface="Times New Roman" pitchFamily="18" charset="0"/>
                <a:cs typeface="Arial" pitchFamily="34" charset="0"/>
              </a:rPr>
              <a:t>Valentine’s day</a:t>
            </a:r>
            <a:endParaRPr lang="ru-RU" sz="4000" b="1" i="1" dirty="0" smtClean="0">
              <a:latin typeface="+mj-lt"/>
              <a:ea typeface="Times New Roman" pitchFamily="18" charset="0"/>
              <a:cs typeface="Arial" pitchFamily="34" charset="0"/>
            </a:endParaRPr>
          </a:p>
          <a:p>
            <a:pPr lvl="0" algn="ctr" eaLnBrk="0" fontAlgn="base" hangingPunct="0">
              <a:spcBef>
                <a:spcPct val="0"/>
              </a:spcBef>
              <a:spcAft>
                <a:spcPct val="0"/>
              </a:spcAft>
            </a:pPr>
            <a:r>
              <a:rPr lang="en-US" sz="4000" b="1" i="1" dirty="0" smtClean="0">
                <a:solidFill>
                  <a:srgbClr val="000000"/>
                </a:solidFill>
                <a:latin typeface="+mj-lt"/>
                <a:ea typeface="Times New Roman" pitchFamily="18" charset="0"/>
                <a:cs typeface="Arial" pitchFamily="34" charset="0"/>
              </a:rPr>
              <a:t> Is a lovely day</a:t>
            </a:r>
            <a:endParaRPr lang="ru-RU" sz="4000" b="1" i="1" dirty="0" smtClean="0">
              <a:latin typeface="+mj-lt"/>
              <a:ea typeface="Times New Roman" pitchFamily="18" charset="0"/>
              <a:cs typeface="Arial" pitchFamily="34" charset="0"/>
            </a:endParaRPr>
          </a:p>
          <a:p>
            <a:pPr lvl="0" algn="ctr" eaLnBrk="0" fontAlgn="base" hangingPunct="0">
              <a:spcBef>
                <a:spcPct val="0"/>
              </a:spcBef>
              <a:spcAft>
                <a:spcPct val="0"/>
              </a:spcAft>
            </a:pPr>
            <a:r>
              <a:rPr lang="en-US" sz="4000" b="1" i="1" dirty="0" smtClean="0">
                <a:solidFill>
                  <a:srgbClr val="000000"/>
                </a:solidFill>
                <a:latin typeface="+mj-lt"/>
                <a:ea typeface="Times New Roman" pitchFamily="18" charset="0"/>
                <a:cs typeface="Arial" pitchFamily="34" charset="0"/>
              </a:rPr>
              <a:t>To make “I love you”</a:t>
            </a:r>
            <a:endParaRPr lang="ru-RU" sz="4000" b="1" i="1" dirty="0" smtClean="0">
              <a:latin typeface="+mj-lt"/>
              <a:ea typeface="Times New Roman" pitchFamily="18" charset="0"/>
              <a:cs typeface="Arial" pitchFamily="34" charset="0"/>
            </a:endParaRPr>
          </a:p>
          <a:p>
            <a:pPr lvl="0" algn="ctr" eaLnBrk="0" fontAlgn="base" hangingPunct="0">
              <a:spcBef>
                <a:spcPct val="0"/>
              </a:spcBef>
              <a:spcAft>
                <a:spcPct val="0"/>
              </a:spcAft>
            </a:pPr>
            <a:r>
              <a:rPr lang="en-US" sz="4000" b="1" i="1" dirty="0" smtClean="0">
                <a:solidFill>
                  <a:srgbClr val="000000"/>
                </a:solidFill>
                <a:latin typeface="+mj-lt"/>
                <a:ea typeface="Times New Roman" pitchFamily="18" charset="0"/>
                <a:cs typeface="Arial" pitchFamily="34" charset="0"/>
              </a:rPr>
              <a:t> </a:t>
            </a:r>
            <a:r>
              <a:rPr lang="ru-RU" sz="4000" b="1" i="1" dirty="0" err="1" smtClean="0">
                <a:solidFill>
                  <a:srgbClr val="000000"/>
                </a:solidFill>
                <a:latin typeface="+mj-lt"/>
                <a:ea typeface="Times New Roman" pitchFamily="18" charset="0"/>
                <a:cs typeface="Arial" pitchFamily="34" charset="0"/>
              </a:rPr>
              <a:t>Easy</a:t>
            </a:r>
            <a:r>
              <a:rPr lang="ru-RU" sz="4000" b="1" i="1" dirty="0" smtClean="0">
                <a:solidFill>
                  <a:srgbClr val="000000"/>
                </a:solidFill>
                <a:latin typeface="+mj-lt"/>
                <a:ea typeface="Times New Roman" pitchFamily="18" charset="0"/>
                <a:cs typeface="Arial" pitchFamily="34" charset="0"/>
              </a:rPr>
              <a:t> </a:t>
            </a:r>
            <a:r>
              <a:rPr lang="ru-RU" sz="4000" b="1" i="1" dirty="0" err="1" smtClean="0">
                <a:solidFill>
                  <a:srgbClr val="000000"/>
                </a:solidFill>
                <a:latin typeface="+mj-lt"/>
                <a:ea typeface="Times New Roman" pitchFamily="18" charset="0"/>
                <a:cs typeface="Arial" pitchFamily="34" charset="0"/>
              </a:rPr>
              <a:t>to</a:t>
            </a:r>
            <a:r>
              <a:rPr lang="ru-RU" sz="4000" b="1" i="1" dirty="0" smtClean="0">
                <a:solidFill>
                  <a:srgbClr val="000000"/>
                </a:solidFill>
                <a:latin typeface="+mj-lt"/>
                <a:ea typeface="Times New Roman" pitchFamily="18" charset="0"/>
                <a:cs typeface="Arial" pitchFamily="34" charset="0"/>
              </a:rPr>
              <a:t> </a:t>
            </a:r>
            <a:r>
              <a:rPr lang="ru-RU" sz="4000" b="1" i="1" dirty="0" err="1" smtClean="0">
                <a:solidFill>
                  <a:srgbClr val="000000"/>
                </a:solidFill>
                <a:latin typeface="+mj-lt"/>
                <a:ea typeface="Times New Roman" pitchFamily="18" charset="0"/>
                <a:cs typeface="Arial" pitchFamily="34" charset="0"/>
              </a:rPr>
              <a:t>say</a:t>
            </a:r>
            <a:r>
              <a:rPr lang="ru-RU" sz="4000" b="1" i="1" dirty="0" smtClean="0">
                <a:solidFill>
                  <a:srgbClr val="000000"/>
                </a:solidFill>
                <a:latin typeface="+mj-lt"/>
                <a:ea typeface="Times New Roman" pitchFamily="18" charset="0"/>
                <a:cs typeface="Arial" pitchFamily="34" charset="0"/>
              </a:rPr>
              <a:t>.</a:t>
            </a:r>
            <a:endParaRPr lang="ru-RU" sz="4000" b="1" i="1" dirty="0" smtClean="0">
              <a:latin typeface="+mj-lt"/>
              <a:ea typeface="Times New Roman" pitchFamily="18"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Васильев\Desktop\images (5).jpg"/>
          <p:cNvPicPr>
            <a:picLocks noGrp="1" noChangeAspect="1" noChangeArrowheads="1"/>
          </p:cNvPicPr>
          <p:nvPr>
            <p:ph sz="quarter" idx="1"/>
          </p:nvPr>
        </p:nvPicPr>
        <p:blipFill>
          <a:blip r:embed="rId2"/>
          <a:srcRect/>
          <a:stretch>
            <a:fillRect/>
          </a:stretch>
        </p:blipFill>
        <p:spPr bwMode="auto">
          <a:xfrm>
            <a:off x="0" y="0"/>
            <a:ext cx="9144000" cy="6898884"/>
          </a:xfrm>
          <a:prstGeom prst="rect">
            <a:avLst/>
          </a:prstGeom>
          <a:noFill/>
        </p:spPr>
      </p:pic>
      <p:sp>
        <p:nvSpPr>
          <p:cNvPr id="2" name="Заголовок 1"/>
          <p:cNvSpPr>
            <a:spLocks noGrp="1"/>
          </p:cNvSpPr>
          <p:nvPr>
            <p:ph type="title"/>
          </p:nvPr>
        </p:nvSpPr>
        <p:spPr>
          <a:xfrm>
            <a:off x="457200" y="1785926"/>
            <a:ext cx="7467600" cy="1071570"/>
          </a:xfrm>
        </p:spPr>
        <p:txBody>
          <a:bodyPr>
            <a:normAutofit/>
          </a:bodyPr>
          <a:lstStyle/>
          <a:p>
            <a:pPr algn="ctr"/>
            <a:r>
              <a:rPr lang="en-US" sz="4400" b="1" dirty="0" smtClean="0">
                <a:solidFill>
                  <a:schemeClr val="tx1"/>
                </a:solidFill>
              </a:rPr>
              <a:t>JIGSAW HEART GAME</a:t>
            </a:r>
            <a:endParaRPr lang="ru-RU" sz="4400" b="1"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3794" name="Picture 2" descr="C:\Users\Васильев\Desktop\slide_17.jpg"/>
          <p:cNvPicPr>
            <a:picLocks noGrp="1" noChangeAspect="1" noChangeArrowheads="1"/>
          </p:cNvPicPr>
          <p:nvPr>
            <p:ph sz="quarter" idx="1"/>
          </p:nvPr>
        </p:nvPicPr>
        <p:blipFill>
          <a:blip r:embed="rId2"/>
          <a:srcRect/>
          <a:stretch>
            <a:fillRect/>
          </a:stretch>
        </p:blipFill>
        <p:spPr bwMode="auto">
          <a:xfrm>
            <a:off x="0" y="0"/>
            <a:ext cx="9358346" cy="6858000"/>
          </a:xfrm>
          <a:prstGeom prst="rect">
            <a:avLst/>
          </a:prstGeom>
          <a:noFill/>
        </p:spPr>
      </p:pic>
      <p:pic>
        <p:nvPicPr>
          <p:cNvPr id="33796" name="Picture 4" descr="C:\Users\Васильев\Desktop\images (3).jpg"/>
          <p:cNvPicPr>
            <a:picLocks noChangeAspect="1" noChangeArrowheads="1"/>
          </p:cNvPicPr>
          <p:nvPr/>
        </p:nvPicPr>
        <p:blipFill>
          <a:blip r:embed="rId3"/>
          <a:srcRect/>
          <a:stretch>
            <a:fillRect/>
          </a:stretch>
        </p:blipFill>
        <p:spPr bwMode="auto">
          <a:xfrm>
            <a:off x="5742191" y="2357430"/>
            <a:ext cx="3401809" cy="428628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Васильев\Desktop\a693db76a57f3dc3b29e7872b9476dab.jpg"/>
          <p:cNvPicPr>
            <a:picLocks noChangeAspect="1" noChangeArrowheads="1"/>
          </p:cNvPicPr>
          <p:nvPr/>
        </p:nvPicPr>
        <p:blipFill>
          <a:blip r:embed="rId2"/>
          <a:srcRect/>
          <a:stretch>
            <a:fillRect/>
          </a:stretch>
        </p:blipFill>
        <p:spPr bwMode="auto">
          <a:xfrm>
            <a:off x="-7633" y="1"/>
            <a:ext cx="9159265" cy="6858000"/>
          </a:xfrm>
          <a:prstGeom prst="rect">
            <a:avLst/>
          </a:prstGeom>
          <a:noFill/>
        </p:spPr>
      </p:pic>
      <p:sp>
        <p:nvSpPr>
          <p:cNvPr id="3" name="Содержимое 2"/>
          <p:cNvSpPr>
            <a:spLocks noGrp="1"/>
          </p:cNvSpPr>
          <p:nvPr>
            <p:ph sz="quarter" idx="1"/>
          </p:nvPr>
        </p:nvSpPr>
        <p:spPr>
          <a:xfrm>
            <a:off x="3929058" y="1357298"/>
            <a:ext cx="5072098" cy="3857652"/>
          </a:xfrm>
        </p:spPr>
        <p:txBody>
          <a:bodyPr>
            <a:normAutofit/>
          </a:bodyPr>
          <a:lstStyle/>
          <a:p>
            <a:pPr>
              <a:buNone/>
            </a:pPr>
            <a:r>
              <a:rPr lang="en-US" sz="4000" b="1" dirty="0" smtClean="0">
                <a:solidFill>
                  <a:schemeClr val="bg1"/>
                </a:solidFill>
              </a:rPr>
              <a:t>I want to be near you all the time and never say good-bye</a:t>
            </a:r>
            <a:endParaRPr lang="ru-RU" sz="4000" b="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4818" name="Picture 2" descr="C:\Users\Васильев\Desktop\slide_12.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7" name="Picture 3" descr="C:\Users\Васильев\Desktop\images (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Содержимое 2"/>
          <p:cNvSpPr>
            <a:spLocks noGrp="1"/>
          </p:cNvSpPr>
          <p:nvPr>
            <p:ph sz="quarter" idx="1"/>
          </p:nvPr>
        </p:nvSpPr>
        <p:spPr>
          <a:xfrm>
            <a:off x="142844" y="428604"/>
            <a:ext cx="8786874" cy="6045348"/>
          </a:xfrm>
        </p:spPr>
        <p:txBody>
          <a:bodyPr>
            <a:normAutofit/>
          </a:bodyPr>
          <a:lstStyle/>
          <a:p>
            <a:pPr algn="ctr">
              <a:buNone/>
            </a:pPr>
            <a:r>
              <a:rPr lang="en-US" sz="4000" b="1" dirty="0" smtClean="0">
                <a:solidFill>
                  <a:schemeClr val="bg1"/>
                </a:solidFill>
              </a:rPr>
              <a:t>Don't forget: the best part of living is in loving and giving</a:t>
            </a:r>
            <a:endParaRPr lang="ru-RU" sz="4000" b="1"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102" name="Picture 6" descr="C:\Users\Васильев\Desktop\maxresdefault.jpg"/>
          <p:cNvPicPr>
            <a:picLocks noGrp="1" noChangeAspect="1" noChangeArrowheads="1"/>
          </p:cNvPicPr>
          <p:nvPr>
            <p:ph sz="quarter" idx="1"/>
          </p:nvPr>
        </p:nvPicPr>
        <p:blipFill>
          <a:blip r:embed="rId2"/>
          <a:srcRect/>
          <a:stretch>
            <a:fillRect/>
          </a:stretch>
        </p:blipFill>
        <p:spPr bwMode="auto">
          <a:xfrm>
            <a:off x="0" y="0"/>
            <a:ext cx="9144000" cy="6858000"/>
          </a:xfrm>
          <a:prstGeom prst="rect">
            <a:avLst/>
          </a:prstGeom>
          <a:noFill/>
        </p:spPr>
      </p:pic>
      <p:sp>
        <p:nvSpPr>
          <p:cNvPr id="9" name="Прямоугольник 8"/>
          <p:cNvSpPr/>
          <p:nvPr/>
        </p:nvSpPr>
        <p:spPr>
          <a:xfrm>
            <a:off x="1285852" y="1857364"/>
            <a:ext cx="7429552" cy="3785652"/>
          </a:xfrm>
          <a:prstGeom prst="rect">
            <a:avLst/>
          </a:prstGeom>
        </p:spPr>
        <p:txBody>
          <a:bodyPr wrap="square">
            <a:spAutoFit/>
          </a:bodyPr>
          <a:lstStyle/>
          <a:p>
            <a:endParaRPr lang="ru-RU" sz="4000" b="1" dirty="0" smtClean="0"/>
          </a:p>
          <a:p>
            <a:r>
              <a:rPr lang="en-US" sz="4000" b="1" dirty="0" smtClean="0"/>
              <a:t>True love stories never have endings.</a:t>
            </a:r>
            <a:endParaRPr lang="ru-RU" sz="4000" b="1" dirty="0" smtClean="0"/>
          </a:p>
          <a:p>
            <a:pPr algn="r"/>
            <a:r>
              <a:rPr lang="en-US" sz="4000" dirty="0" smtClean="0"/>
              <a:t> </a:t>
            </a:r>
            <a:r>
              <a:rPr lang="ru-RU" sz="4000" i="1" dirty="0" smtClean="0"/>
              <a:t>(</a:t>
            </a:r>
            <a:r>
              <a:rPr lang="en-US" sz="4000" i="1" dirty="0" smtClean="0"/>
              <a:t>Richard David Bach</a:t>
            </a:r>
            <a:r>
              <a:rPr lang="ru-RU" sz="4000" i="1" dirty="0" smtClean="0"/>
              <a:t>)</a:t>
            </a:r>
            <a:r>
              <a:rPr lang="ru-RU" sz="4000" dirty="0" smtClean="0"/>
              <a:t> </a:t>
            </a:r>
          </a:p>
          <a:p>
            <a:pPr algn="r"/>
            <a:endParaRPr lang="ru-RU" sz="4000" dirty="0" smtClean="0"/>
          </a:p>
          <a:p>
            <a:pPr algn="ctr"/>
            <a:endParaRPr lang="ru-RU" sz="4000" i="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C:\Users\Васильев\Desktop\images (6).jpg"/>
          <p:cNvPicPr>
            <a:picLocks noGrp="1" noChangeAspect="1" noChangeArrowheads="1"/>
          </p:cNvPicPr>
          <p:nvPr>
            <p:ph sz="quarter" idx="4294967295"/>
          </p:nvPr>
        </p:nvPicPr>
        <p:blipFill>
          <a:blip r:embed="rId2"/>
          <a:srcRect/>
          <a:stretch>
            <a:fillRect/>
          </a:stretch>
        </p:blipFill>
        <p:spPr bwMode="auto">
          <a:xfrm>
            <a:off x="0" y="0"/>
            <a:ext cx="9144000" cy="6858000"/>
          </a:xfrm>
          <a:prstGeom prst="rect">
            <a:avLst/>
          </a:prstGeom>
          <a:noFill/>
        </p:spPr>
      </p:pic>
      <p:sp>
        <p:nvSpPr>
          <p:cNvPr id="7" name="Заголовок 6"/>
          <p:cNvSpPr>
            <a:spLocks noGrp="1"/>
          </p:cNvSpPr>
          <p:nvPr>
            <p:ph type="title"/>
          </p:nvPr>
        </p:nvSpPr>
        <p:spPr>
          <a:xfrm>
            <a:off x="2928926" y="1000108"/>
            <a:ext cx="4995874" cy="3643338"/>
          </a:xfrm>
        </p:spPr>
        <p:txBody>
          <a:bodyPr>
            <a:noAutofit/>
          </a:bodyPr>
          <a:lstStyle/>
          <a:p>
            <a:r>
              <a:rPr lang="en-US" sz="4800" b="1" i="1" dirty="0" smtClean="0">
                <a:solidFill>
                  <a:schemeClr val="tx1"/>
                </a:solidFill>
                <a:latin typeface="Times New Roman" pitchFamily="18" charset="0"/>
                <a:cs typeface="Times New Roman" pitchFamily="18" charset="0"/>
              </a:rPr>
              <a:t>what the world needs now is more special people like you</a:t>
            </a:r>
            <a:endParaRPr lang="ru-RU" sz="4800" b="1" i="1" dirty="0">
              <a:solidFill>
                <a:schemeClr val="tx1"/>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Васильев\Desktop\images (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7467600" cy="3011486"/>
          </a:xfrm>
        </p:spPr>
        <p:txBody>
          <a:bodyPr>
            <a:noAutofit/>
          </a:bodyPr>
          <a:lstStyle/>
          <a:p>
            <a:r>
              <a:rPr lang="en-US" sz="4000" b="1" dirty="0" smtClean="0">
                <a:solidFill>
                  <a:schemeClr val="accent3"/>
                </a:solidFill>
              </a:rPr>
              <a:t>Sending a wish with lots of heart from a day that’s happy from the start</a:t>
            </a:r>
            <a:endParaRPr lang="ru-RU" sz="4000" b="1" dirty="0">
              <a:solidFill>
                <a:schemeClr val="accent3"/>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Users\Васильев\Desktop\happy-valentines-day-greetings-cards.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7467600" cy="725470"/>
          </a:xfrm>
        </p:spPr>
        <p:txBody>
          <a:bodyPr/>
          <a:lstStyle/>
          <a:p>
            <a:r>
              <a:rPr lang="en-US" b="1" dirty="0" smtClean="0"/>
              <a:t>II</a:t>
            </a:r>
            <a:r>
              <a:rPr lang="en-US" b="1" dirty="0" smtClean="0">
                <a:solidFill>
                  <a:schemeClr val="bg1"/>
                </a:solidFill>
              </a:rPr>
              <a:t>I              I am wild about you</a:t>
            </a:r>
            <a:endParaRPr lang="ru-RU" b="1" dirty="0"/>
          </a:p>
        </p:txBody>
      </p:sp>
      <p:pic>
        <p:nvPicPr>
          <p:cNvPr id="39940" name="Picture 4" descr="C:\Users\Васильев\Desktop\Без названия.jpg"/>
          <p:cNvPicPr>
            <a:picLocks noChangeAspect="1" noChangeArrowheads="1"/>
          </p:cNvPicPr>
          <p:nvPr/>
        </p:nvPicPr>
        <p:blipFill>
          <a:blip r:embed="rId3"/>
          <a:srcRect/>
          <a:stretch>
            <a:fillRect/>
          </a:stretch>
        </p:blipFill>
        <p:spPr bwMode="auto">
          <a:xfrm>
            <a:off x="5572132" y="4357694"/>
            <a:ext cx="3394281" cy="2258740"/>
          </a:xfrm>
          <a:prstGeom prst="rect">
            <a:avLst/>
          </a:prstGeom>
          <a:noFill/>
        </p:spPr>
      </p:pic>
      <p:pic>
        <p:nvPicPr>
          <p:cNvPr id="39941" name="Picture 5" descr="C:\Users\Васильев\Desktop\ae6b04cdd55bf051c062023096c57ee7--cricut-onesie-ideas-valentine-wishes.jpg"/>
          <p:cNvPicPr>
            <a:picLocks noChangeAspect="1" noChangeArrowheads="1"/>
          </p:cNvPicPr>
          <p:nvPr/>
        </p:nvPicPr>
        <p:blipFill>
          <a:blip r:embed="rId4"/>
          <a:srcRect/>
          <a:stretch>
            <a:fillRect/>
          </a:stretch>
        </p:blipFill>
        <p:spPr bwMode="auto">
          <a:xfrm>
            <a:off x="142844" y="4393388"/>
            <a:ext cx="3000396" cy="2250297"/>
          </a:xfrm>
          <a:prstGeom prst="rect">
            <a:avLst/>
          </a:prstGeom>
          <a:noFill/>
        </p:spPr>
      </p:pic>
      <p:pic>
        <p:nvPicPr>
          <p:cNvPr id="39942" name="Picture 6" descr="C:\Users\Васильев\Desktop\images (8).jpg"/>
          <p:cNvPicPr>
            <a:picLocks noChangeAspect="1" noChangeArrowheads="1"/>
          </p:cNvPicPr>
          <p:nvPr/>
        </p:nvPicPr>
        <p:blipFill>
          <a:blip r:embed="rId5"/>
          <a:srcRect/>
          <a:stretch>
            <a:fillRect/>
          </a:stretch>
        </p:blipFill>
        <p:spPr bwMode="auto">
          <a:xfrm>
            <a:off x="6715140" y="214290"/>
            <a:ext cx="2143125" cy="2143125"/>
          </a:xfrm>
          <a:prstGeom prst="rect">
            <a:avLst/>
          </a:prstGeom>
          <a:noFill/>
        </p:spPr>
      </p:pic>
      <p:pic>
        <p:nvPicPr>
          <p:cNvPr id="39943" name="Picture 7" descr="C:\Users\Васильев\Desktop\images (9).jpg"/>
          <p:cNvPicPr>
            <a:picLocks noChangeAspect="1" noChangeArrowheads="1"/>
          </p:cNvPicPr>
          <p:nvPr/>
        </p:nvPicPr>
        <p:blipFill>
          <a:blip r:embed="rId6"/>
          <a:srcRect/>
          <a:stretch>
            <a:fillRect/>
          </a:stretch>
        </p:blipFill>
        <p:spPr bwMode="auto">
          <a:xfrm>
            <a:off x="214282" y="204414"/>
            <a:ext cx="2209801" cy="2362552"/>
          </a:xfrm>
          <a:prstGeom prst="rect">
            <a:avLst/>
          </a:prstGeom>
          <a:noFill/>
        </p:spPr>
      </p:pic>
      <p:sp>
        <p:nvSpPr>
          <p:cNvPr id="8" name="Прямоугольник 7"/>
          <p:cNvSpPr/>
          <p:nvPr/>
        </p:nvSpPr>
        <p:spPr>
          <a:xfrm>
            <a:off x="7072330" y="2857496"/>
            <a:ext cx="1714512" cy="1271590"/>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rgbClr val="C00000"/>
                </a:solidFill>
              </a:rPr>
              <a:t>You stole my heart</a:t>
            </a:r>
            <a:endParaRPr lang="ru-RU" sz="2400" b="1" dirty="0">
              <a:solidFill>
                <a:srgbClr val="C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Похожее изображение"/>
          <p:cNvPicPr>
            <a:picLocks noChangeAspect="1" noChangeArrowheads="1"/>
          </p:cNvPicPr>
          <p:nvPr/>
        </p:nvPicPr>
        <p:blipFill>
          <a:blip r:embed="rId2"/>
          <a:srcRect/>
          <a:stretch>
            <a:fillRect/>
          </a:stretch>
        </p:blipFill>
        <p:spPr bwMode="auto">
          <a:xfrm>
            <a:off x="0" y="-1"/>
            <a:ext cx="9144000" cy="7315201"/>
          </a:xfrm>
          <a:prstGeom prst="rect">
            <a:avLst/>
          </a:prstGeom>
          <a:noFill/>
        </p:spPr>
      </p:pic>
      <p:graphicFrame>
        <p:nvGraphicFramePr>
          <p:cNvPr id="4" name="Таблица 3"/>
          <p:cNvGraphicFramePr>
            <a:graphicFrameLocks noGrp="1"/>
          </p:cNvGraphicFramePr>
          <p:nvPr/>
        </p:nvGraphicFramePr>
        <p:xfrm>
          <a:off x="571472" y="571475"/>
          <a:ext cx="7929618" cy="6558652"/>
        </p:xfrm>
        <a:graphic>
          <a:graphicData uri="http://schemas.openxmlformats.org/drawingml/2006/table">
            <a:tbl>
              <a:tblPr/>
              <a:tblGrid>
                <a:gridCol w="3809052"/>
                <a:gridCol w="4120566"/>
              </a:tblGrid>
              <a:tr h="408218">
                <a:tc>
                  <a:txBody>
                    <a:bodyPr/>
                    <a:lstStyle/>
                    <a:p>
                      <a:pPr>
                        <a:lnSpc>
                          <a:spcPts val="2120"/>
                        </a:lnSpc>
                        <a:spcAft>
                          <a:spcPts val="0"/>
                        </a:spcAft>
                      </a:pPr>
                      <a:r>
                        <a:rPr lang="en-US" sz="1600" b="1" i="0" dirty="0">
                          <a:solidFill>
                            <a:srgbClr val="333333"/>
                          </a:solidFill>
                          <a:latin typeface="Arial"/>
                          <a:ea typeface="Times New Roman"/>
                          <a:cs typeface="Times New Roman"/>
                        </a:rPr>
                        <a:t>Only you can make, oh, this world seem right,</a:t>
                      </a:r>
                      <a:endParaRPr lang="ru-RU" sz="1600" b="1" i="0" dirty="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r>
                        <a:rPr lang="ru-RU" sz="1600" b="1" i="0">
                          <a:solidFill>
                            <a:srgbClr val="333333"/>
                          </a:solidFill>
                          <a:latin typeface="Arial"/>
                          <a:ea typeface="Times New Roman"/>
                          <a:cs typeface="Times New Roman"/>
                        </a:rPr>
                        <a:t>Только ты осчастливила меня</a:t>
                      </a:r>
                      <a:r>
                        <a:rPr lang="en-US" sz="1600" b="1" i="0">
                          <a:solidFill>
                            <a:srgbClr val="333333"/>
                          </a:solidFill>
                          <a:latin typeface="Arial"/>
                          <a:ea typeface="Times New Roman"/>
                          <a:cs typeface="Times New Roman"/>
                        </a:rPr>
                        <a:t>,</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8">
                <a:tc>
                  <a:txBody>
                    <a:bodyPr/>
                    <a:lstStyle/>
                    <a:p>
                      <a:pPr>
                        <a:lnSpc>
                          <a:spcPts val="2120"/>
                        </a:lnSpc>
                        <a:spcAft>
                          <a:spcPts val="0"/>
                        </a:spcAft>
                      </a:pPr>
                      <a:r>
                        <a:rPr lang="en-US" sz="1600" b="1" i="0">
                          <a:solidFill>
                            <a:srgbClr val="333333"/>
                          </a:solidFill>
                          <a:latin typeface="Arial"/>
                          <a:ea typeface="Times New Roman"/>
                          <a:cs typeface="Times New Roman"/>
                        </a:rPr>
                        <a:t>Only you can make the darkness bright,</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r>
                        <a:rPr lang="ru-RU" sz="1600" b="1" i="0">
                          <a:solidFill>
                            <a:srgbClr val="333333"/>
                          </a:solidFill>
                          <a:latin typeface="Arial"/>
                          <a:ea typeface="Times New Roman"/>
                          <a:cs typeface="Times New Roman"/>
                        </a:rPr>
                        <a:t>Только ты в темноте светлее дня.</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8">
                <a:tc>
                  <a:txBody>
                    <a:bodyPr/>
                    <a:lstStyle/>
                    <a:p>
                      <a:pPr>
                        <a:lnSpc>
                          <a:spcPts val="2120"/>
                        </a:lnSpc>
                        <a:spcAft>
                          <a:spcPts val="0"/>
                        </a:spcAft>
                      </a:pPr>
                      <a:r>
                        <a:rPr lang="en-US" sz="1600" b="1" i="0">
                          <a:solidFill>
                            <a:srgbClr val="333333"/>
                          </a:solidFill>
                          <a:latin typeface="Arial"/>
                          <a:ea typeface="Times New Roman"/>
                          <a:cs typeface="Times New Roman"/>
                        </a:rPr>
                        <a:t>Only you and you alone can thrill me like you do,</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r>
                        <a:rPr lang="ru-RU" sz="1600" b="1" i="0">
                          <a:solidFill>
                            <a:srgbClr val="333333"/>
                          </a:solidFill>
                          <a:latin typeface="Arial"/>
                          <a:ea typeface="Times New Roman"/>
                          <a:cs typeface="Times New Roman"/>
                        </a:rPr>
                        <a:t>Только ты, и ты одна, волнуешь вновь меня…</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8">
                <a:tc>
                  <a:txBody>
                    <a:bodyPr/>
                    <a:lstStyle/>
                    <a:p>
                      <a:pPr>
                        <a:lnSpc>
                          <a:spcPts val="2120"/>
                        </a:lnSpc>
                        <a:spcAft>
                          <a:spcPts val="0"/>
                        </a:spcAft>
                      </a:pPr>
                      <a:r>
                        <a:rPr lang="en-US" sz="1600" b="1" i="0" dirty="0">
                          <a:solidFill>
                            <a:srgbClr val="333333"/>
                          </a:solidFill>
                          <a:latin typeface="Arial"/>
                          <a:ea typeface="Times New Roman"/>
                          <a:cs typeface="Times New Roman"/>
                        </a:rPr>
                        <a:t>And fill my heart with love for only you.</a:t>
                      </a:r>
                      <a:endParaRPr lang="ru-RU" sz="1600" b="1" i="0" dirty="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r>
                        <a:rPr lang="ru-RU" sz="1600" b="1" i="0">
                          <a:solidFill>
                            <a:srgbClr val="333333"/>
                          </a:solidFill>
                          <a:latin typeface="Arial"/>
                          <a:ea typeface="Times New Roman"/>
                          <a:cs typeface="Times New Roman"/>
                        </a:rPr>
                        <a:t>Сердце вновь полно любви – любви к тебе...</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655">
                <a:tc>
                  <a:txBody>
                    <a:bodyPr/>
                    <a:lstStyle/>
                    <a:p>
                      <a:pPr>
                        <a:lnSpc>
                          <a:spcPts val="2120"/>
                        </a:lnSpc>
                        <a:spcAft>
                          <a:spcPts val="0"/>
                        </a:spcAft>
                      </a:pPr>
                      <a:endParaRPr lang="ru-RU" sz="1600" b="1" i="0" dirty="0">
                        <a:solidFill>
                          <a:srgbClr val="333333"/>
                        </a:solidFill>
                        <a:latin typeface="Arial"/>
                        <a:ea typeface="Times New Roman"/>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endParaRPr lang="ru-RU" sz="1600" b="1" i="0" dirty="0">
                        <a:solidFill>
                          <a:srgbClr val="333333"/>
                        </a:solidFill>
                        <a:latin typeface="Arial"/>
                        <a:ea typeface="Times New Roman"/>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8">
                <a:tc>
                  <a:txBody>
                    <a:bodyPr/>
                    <a:lstStyle/>
                    <a:p>
                      <a:pPr>
                        <a:lnSpc>
                          <a:spcPts val="2120"/>
                        </a:lnSpc>
                        <a:spcAft>
                          <a:spcPts val="0"/>
                        </a:spcAft>
                      </a:pPr>
                      <a:r>
                        <a:rPr lang="en-US" sz="1600" b="1" i="0">
                          <a:solidFill>
                            <a:srgbClr val="333333"/>
                          </a:solidFill>
                          <a:latin typeface="Arial"/>
                          <a:ea typeface="Times New Roman"/>
                          <a:cs typeface="Times New Roman"/>
                        </a:rPr>
                        <a:t>Only you can make, oh, this change in me,</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r>
                        <a:rPr lang="ru-RU" sz="1600" b="1" i="0">
                          <a:solidFill>
                            <a:srgbClr val="333333"/>
                          </a:solidFill>
                          <a:latin typeface="Arial"/>
                          <a:ea typeface="Times New Roman"/>
                          <a:cs typeface="Times New Roman"/>
                        </a:rPr>
                        <a:t>Только ты изменила все во мне,</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8">
                <a:tc>
                  <a:txBody>
                    <a:bodyPr/>
                    <a:lstStyle/>
                    <a:p>
                      <a:pPr>
                        <a:lnSpc>
                          <a:spcPts val="2120"/>
                        </a:lnSpc>
                        <a:spcAft>
                          <a:spcPts val="0"/>
                        </a:spcAft>
                      </a:pPr>
                      <a:r>
                        <a:rPr lang="en-US" sz="1600" b="1" i="0">
                          <a:solidFill>
                            <a:srgbClr val="333333"/>
                          </a:solidFill>
                          <a:latin typeface="Arial"/>
                          <a:ea typeface="Times New Roman"/>
                          <a:cs typeface="Times New Roman"/>
                        </a:rPr>
                        <a:t>For it's true - you are my destiny.</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r>
                        <a:rPr lang="ru-RU" sz="1600" b="1" i="0">
                          <a:solidFill>
                            <a:srgbClr val="333333"/>
                          </a:solidFill>
                          <a:latin typeface="Arial"/>
                          <a:ea typeface="Times New Roman"/>
                          <a:cs typeface="Times New Roman"/>
                        </a:rPr>
                        <a:t>За тебя благодарен я судьбе.</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8">
                <a:tc>
                  <a:txBody>
                    <a:bodyPr/>
                    <a:lstStyle/>
                    <a:p>
                      <a:pPr>
                        <a:lnSpc>
                          <a:spcPts val="2120"/>
                        </a:lnSpc>
                        <a:spcAft>
                          <a:spcPts val="0"/>
                        </a:spcAft>
                      </a:pPr>
                      <a:r>
                        <a:rPr lang="en-US" sz="1600" b="1" i="0">
                          <a:solidFill>
                            <a:srgbClr val="333333"/>
                          </a:solidFill>
                          <a:latin typeface="Arial"/>
                          <a:ea typeface="Times New Roman"/>
                          <a:cs typeface="Times New Roman"/>
                        </a:rPr>
                        <a:t>When you hold my hand I understand the magic that you do</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r>
                        <a:rPr lang="ru-RU" sz="1600" b="1" i="0">
                          <a:solidFill>
                            <a:srgbClr val="333333"/>
                          </a:solidFill>
                          <a:latin typeface="Arial"/>
                          <a:ea typeface="Times New Roman"/>
                          <a:cs typeface="Times New Roman"/>
                        </a:rPr>
                        <a:t>За руку взяла, и понял я: все это – волшебство...</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8">
                <a:tc>
                  <a:txBody>
                    <a:bodyPr/>
                    <a:lstStyle/>
                    <a:p>
                      <a:pPr>
                        <a:lnSpc>
                          <a:spcPts val="2120"/>
                        </a:lnSpc>
                        <a:spcAft>
                          <a:spcPts val="0"/>
                        </a:spcAft>
                      </a:pPr>
                      <a:r>
                        <a:rPr lang="en-US" sz="1600" b="1" i="0">
                          <a:solidFill>
                            <a:srgbClr val="333333"/>
                          </a:solidFill>
                          <a:latin typeface="Arial"/>
                          <a:ea typeface="Times New Roman"/>
                          <a:cs typeface="Times New Roman"/>
                        </a:rPr>
                        <a:t>You're my dream come true, my one and only you.</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r>
                        <a:rPr lang="ru-RU" sz="1600" b="1" i="0">
                          <a:solidFill>
                            <a:srgbClr val="333333"/>
                          </a:solidFill>
                          <a:latin typeface="Arial"/>
                          <a:ea typeface="Times New Roman"/>
                          <a:cs typeface="Times New Roman"/>
                        </a:rPr>
                        <a:t>Все мечты сбылись благодаря тебе!</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681">
                <a:tc>
                  <a:txBody>
                    <a:bodyPr/>
                    <a:lstStyle/>
                    <a:p>
                      <a:pPr>
                        <a:lnSpc>
                          <a:spcPts val="2120"/>
                        </a:lnSpc>
                        <a:spcAft>
                          <a:spcPts val="0"/>
                        </a:spcAft>
                      </a:pPr>
                      <a:endParaRPr lang="ru-RU" sz="1600" b="1" i="0">
                        <a:solidFill>
                          <a:srgbClr val="333333"/>
                        </a:solidFill>
                        <a:latin typeface="Arial"/>
                        <a:ea typeface="Times New Roman"/>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endParaRPr lang="ru-RU" sz="1600" b="1" i="0" dirty="0">
                        <a:solidFill>
                          <a:srgbClr val="333333"/>
                        </a:solidFill>
                        <a:latin typeface="Arial"/>
                        <a:ea typeface="Times New Roman"/>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434">
                <a:tc>
                  <a:txBody>
                    <a:bodyPr/>
                    <a:lstStyle/>
                    <a:p>
                      <a:pPr>
                        <a:lnSpc>
                          <a:spcPts val="2120"/>
                        </a:lnSpc>
                        <a:spcAft>
                          <a:spcPts val="0"/>
                        </a:spcAft>
                      </a:pPr>
                      <a:r>
                        <a:rPr lang="en-US" sz="1600" b="1" i="0">
                          <a:solidFill>
                            <a:srgbClr val="333333"/>
                          </a:solidFill>
                          <a:latin typeface="Arial"/>
                          <a:ea typeface="Times New Roman"/>
                          <a:cs typeface="Times New Roman"/>
                        </a:rPr>
                        <a:t>Only you can make, oh, this change in me,</a:t>
                      </a:r>
                      <a:endParaRPr lang="ru-RU" sz="1600" b="1" i="0">
                        <a:latin typeface="Calibri"/>
                        <a:ea typeface="Calibri"/>
                        <a:cs typeface="Times New Roman"/>
                      </a:endParaRPr>
                    </a:p>
                    <a:p>
                      <a:pPr>
                        <a:lnSpc>
                          <a:spcPts val="2120"/>
                        </a:lnSpc>
                        <a:spcAft>
                          <a:spcPts val="0"/>
                        </a:spcAft>
                      </a:pPr>
                      <a:r>
                        <a:rPr lang="en-US" sz="1600" b="1" i="0">
                          <a:solidFill>
                            <a:srgbClr val="333333"/>
                          </a:solidFill>
                          <a:latin typeface="Arial"/>
                          <a:ea typeface="Times New Roman"/>
                          <a:cs typeface="Times New Roman"/>
                        </a:rPr>
                        <a:t>For, it's true - you are my destiny.</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r>
                        <a:rPr lang="ru-RU" sz="1600" b="1" i="0">
                          <a:solidFill>
                            <a:srgbClr val="333333"/>
                          </a:solidFill>
                          <a:latin typeface="Arial"/>
                          <a:ea typeface="Times New Roman"/>
                          <a:cs typeface="Times New Roman"/>
                        </a:rPr>
                        <a:t>Только ты изменила все во мне,</a:t>
                      </a:r>
                      <a:endParaRPr lang="ru-RU" sz="1600" b="1" i="0">
                        <a:latin typeface="Calibri"/>
                        <a:ea typeface="Calibri"/>
                        <a:cs typeface="Times New Roman"/>
                      </a:endParaRPr>
                    </a:p>
                    <a:p>
                      <a:pPr>
                        <a:lnSpc>
                          <a:spcPts val="2120"/>
                        </a:lnSpc>
                        <a:spcAft>
                          <a:spcPts val="0"/>
                        </a:spcAft>
                      </a:pPr>
                      <a:r>
                        <a:rPr lang="ru-RU" sz="1600" b="1" i="0">
                          <a:solidFill>
                            <a:srgbClr val="333333"/>
                          </a:solidFill>
                          <a:latin typeface="Arial"/>
                          <a:ea typeface="Times New Roman"/>
                          <a:cs typeface="Times New Roman"/>
                        </a:rPr>
                        <a:t>За тебя благодарен я судьбе.</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8">
                <a:tc>
                  <a:txBody>
                    <a:bodyPr/>
                    <a:lstStyle/>
                    <a:p>
                      <a:pPr>
                        <a:lnSpc>
                          <a:spcPts val="2120"/>
                        </a:lnSpc>
                        <a:spcAft>
                          <a:spcPts val="0"/>
                        </a:spcAft>
                      </a:pPr>
                      <a:r>
                        <a:rPr lang="en-US" sz="1600" b="1" i="0">
                          <a:solidFill>
                            <a:srgbClr val="333333"/>
                          </a:solidFill>
                          <a:latin typeface="Arial"/>
                          <a:ea typeface="Times New Roman"/>
                          <a:cs typeface="Times New Roman"/>
                        </a:rPr>
                        <a:t>When you hold my hand I understand the magic that you do</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r>
                        <a:rPr lang="ru-RU" sz="1600" b="1" i="0">
                          <a:solidFill>
                            <a:srgbClr val="333333"/>
                          </a:solidFill>
                          <a:latin typeface="Arial"/>
                          <a:ea typeface="Times New Roman"/>
                          <a:cs typeface="Times New Roman"/>
                        </a:rPr>
                        <a:t>За руку взяла, и понял я: все это – волшебство...</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8218">
                <a:tc>
                  <a:txBody>
                    <a:bodyPr/>
                    <a:lstStyle/>
                    <a:p>
                      <a:pPr>
                        <a:lnSpc>
                          <a:spcPts val="2120"/>
                        </a:lnSpc>
                        <a:spcAft>
                          <a:spcPts val="0"/>
                        </a:spcAft>
                      </a:pPr>
                      <a:r>
                        <a:rPr lang="en-US" sz="1600" b="1" i="0">
                          <a:solidFill>
                            <a:srgbClr val="333333"/>
                          </a:solidFill>
                          <a:latin typeface="Arial"/>
                          <a:ea typeface="Times New Roman"/>
                          <a:cs typeface="Times New Roman"/>
                        </a:rPr>
                        <a:t>You're my dream come true, my one and only you!</a:t>
                      </a:r>
                      <a:endParaRPr lang="ru-RU" sz="1600" b="1" i="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ts val="2120"/>
                        </a:lnSpc>
                        <a:spcAft>
                          <a:spcPts val="0"/>
                        </a:spcAft>
                      </a:pPr>
                      <a:r>
                        <a:rPr lang="ru-RU" sz="1600" b="1" i="0" dirty="0">
                          <a:solidFill>
                            <a:srgbClr val="333333"/>
                          </a:solidFill>
                          <a:latin typeface="Arial"/>
                          <a:ea typeface="Times New Roman"/>
                          <a:cs typeface="Times New Roman"/>
                        </a:rPr>
                        <a:t>Все мечты сбылись благодаря тебе!</a:t>
                      </a:r>
                      <a:endParaRPr lang="ru-RU" sz="1600" b="1" i="0" dirty="0">
                        <a:latin typeface="Calibri"/>
                        <a:ea typeface="Calibri"/>
                        <a:cs typeface="Times New Roman"/>
                      </a:endParaRPr>
                    </a:p>
                  </a:txBody>
                  <a:tcPr marL="42963" marR="4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7" name="Rectangle 3"/>
          <p:cNvSpPr>
            <a:spLocks noChangeArrowheads="1"/>
          </p:cNvSpPr>
          <p:nvPr/>
        </p:nvSpPr>
        <p:spPr bwMode="auto">
          <a:xfrm>
            <a:off x="1000100" y="214290"/>
            <a:ext cx="639636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Only You</a:t>
            </a:r>
            <a:r>
              <a:rPr kumimoji="0" lang="ru-RU" sz="17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Только ты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9154" name="Picture 2" descr="Картинки по запросу день валентина фон"/>
          <p:cNvPicPr>
            <a:picLocks noChangeAspect="1" noChangeArrowheads="1"/>
          </p:cNvPicPr>
          <p:nvPr/>
        </p:nvPicPr>
        <p:blipFill>
          <a:blip r:embed="rId2"/>
          <a:srcRect/>
          <a:stretch>
            <a:fillRect/>
          </a:stretch>
        </p:blipFill>
        <p:spPr bwMode="auto">
          <a:xfrm>
            <a:off x="0" y="0"/>
            <a:ext cx="9144000" cy="712757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Васильев\Desktop\maxresdefault.jpg"/>
          <p:cNvPicPr>
            <a:picLocks noGrp="1" noChangeAspect="1" noChangeArrowheads="1"/>
          </p:cNvPicPr>
          <p:nvPr>
            <p:ph sz="quarter" idx="1"/>
          </p:nvPr>
        </p:nvPicPr>
        <p:blipFill>
          <a:blip r:embed="rId2"/>
          <a:srcRect/>
          <a:stretch>
            <a:fillRect/>
          </a:stretch>
        </p:blipFill>
        <p:spPr bwMode="auto">
          <a:xfrm>
            <a:off x="-1" y="2381"/>
            <a:ext cx="9243531" cy="6855619"/>
          </a:xfrm>
          <a:prstGeom prst="rect">
            <a:avLst/>
          </a:prstGeom>
          <a:noFill/>
        </p:spPr>
      </p:pic>
      <p:sp>
        <p:nvSpPr>
          <p:cNvPr id="2" name="Заголовок 1"/>
          <p:cNvSpPr>
            <a:spLocks noGrp="1"/>
          </p:cNvSpPr>
          <p:nvPr>
            <p:ph type="title"/>
          </p:nvPr>
        </p:nvSpPr>
        <p:spPr>
          <a:xfrm>
            <a:off x="928662" y="1643050"/>
            <a:ext cx="7467600" cy="3500462"/>
          </a:xfrm>
        </p:spPr>
        <p:txBody>
          <a:bodyPr>
            <a:normAutofit fontScale="90000"/>
          </a:bodyPr>
          <a:lstStyle/>
          <a:p>
            <a:pPr algn="ctr"/>
            <a:r>
              <a:rPr lang="en-US" sz="4000" b="1" dirty="0" smtClean="0">
                <a:solidFill>
                  <a:schemeClr val="tx1"/>
                </a:solidFill>
              </a:rPr>
              <a:t>It is never too late to fall in love.</a:t>
            </a:r>
            <a:r>
              <a:rPr lang="ru-RU" sz="4000" b="1" dirty="0" smtClean="0">
                <a:solidFill>
                  <a:schemeClr val="tx1"/>
                </a:solidFill>
              </a:rPr>
              <a:t/>
            </a:r>
            <a:br>
              <a:rPr lang="ru-RU" sz="4000" b="1" dirty="0" smtClean="0">
                <a:solidFill>
                  <a:schemeClr val="tx1"/>
                </a:solidFill>
              </a:rPr>
            </a:br>
            <a:r>
              <a:rPr lang="en-US" sz="4000" dirty="0" smtClean="0">
                <a:solidFill>
                  <a:schemeClr val="tx1"/>
                </a:solidFill>
              </a:rPr>
              <a:t> </a:t>
            </a:r>
            <a:r>
              <a:rPr lang="ru-RU" sz="4000" dirty="0" smtClean="0">
                <a:solidFill>
                  <a:schemeClr val="tx1"/>
                </a:solidFill>
              </a:rPr>
              <a:t>                            </a:t>
            </a:r>
            <a:r>
              <a:rPr lang="ru-RU" sz="4000" i="1" dirty="0" smtClean="0">
                <a:solidFill>
                  <a:schemeClr val="tx1"/>
                </a:solidFill>
              </a:rPr>
              <a:t>(</a:t>
            </a:r>
            <a:r>
              <a:rPr lang="en-US" sz="4000" i="1" dirty="0" smtClean="0">
                <a:solidFill>
                  <a:schemeClr val="tx1"/>
                </a:solidFill>
              </a:rPr>
              <a:t>Sandy Wilson</a:t>
            </a:r>
            <a:r>
              <a:rPr lang="ru-RU" sz="4000" i="1" dirty="0" smtClean="0">
                <a:solidFill>
                  <a:schemeClr val="tx1"/>
                </a:solidFill>
              </a:rPr>
              <a:t>)</a:t>
            </a:r>
            <a:r>
              <a:rPr lang="ru-RU" sz="4000" dirty="0" smtClean="0">
                <a:solidFill>
                  <a:schemeClr val="tx1"/>
                </a:solidFill>
              </a:rPr>
              <a:t> </a:t>
            </a:r>
            <a:br>
              <a:rPr lang="ru-RU" sz="4000" dirty="0" smtClean="0">
                <a:solidFill>
                  <a:schemeClr val="tx1"/>
                </a:solidFill>
              </a:rPr>
            </a:br>
            <a:r>
              <a:rPr lang="ru-RU" sz="4000" dirty="0" smtClean="0"/>
              <a:t/>
            </a:r>
            <a:br>
              <a:rPr lang="ru-RU" sz="4000" dirty="0" smtClean="0"/>
            </a:br>
            <a:endParaRPr lang="ru-RU"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18433" name="Picture 1" descr="C:\Users\Васильев\Desktop\PicMonkey-VDay-Collage-words.jpg"/>
          <p:cNvPicPr>
            <a:picLocks noGrp="1" noChangeAspect="1" noChangeArrowheads="1"/>
          </p:cNvPicPr>
          <p:nvPr>
            <p:ph sz="quarter" idx="1"/>
          </p:nvPr>
        </p:nvPicPr>
        <p:blipFill>
          <a:blip r:embed="rId2"/>
          <a:srcRect/>
          <a:stretch>
            <a:fillRect/>
          </a:stretch>
        </p:blipFill>
        <p:spPr bwMode="auto">
          <a:xfrm>
            <a:off x="0" y="0"/>
            <a:ext cx="9144000" cy="707233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5" name="Picture 7" descr="C:\Users\Васильев\Desktop\88483949.jpg"/>
          <p:cNvPicPr>
            <a:picLocks noChangeAspect="1" noChangeArrowheads="1"/>
          </p:cNvPicPr>
          <p:nvPr/>
        </p:nvPicPr>
        <p:blipFill>
          <a:blip r:embed="rId2"/>
          <a:srcRect/>
          <a:stretch>
            <a:fillRect/>
          </a:stretch>
        </p:blipFill>
        <p:spPr bwMode="auto">
          <a:xfrm>
            <a:off x="0" y="-1"/>
            <a:ext cx="9144000" cy="6862735"/>
          </a:xfrm>
          <a:prstGeom prst="rect">
            <a:avLst/>
          </a:prstGeom>
          <a:noFill/>
        </p:spPr>
      </p:pic>
      <p:sp>
        <p:nvSpPr>
          <p:cNvPr id="2" name="Заголовок 1"/>
          <p:cNvSpPr>
            <a:spLocks noGrp="1"/>
          </p:cNvSpPr>
          <p:nvPr>
            <p:ph type="title"/>
          </p:nvPr>
        </p:nvSpPr>
        <p:spPr>
          <a:xfrm>
            <a:off x="457200" y="142852"/>
            <a:ext cx="7467600" cy="928694"/>
          </a:xfrm>
        </p:spPr>
        <p:txBody>
          <a:bodyPr>
            <a:noAutofit/>
          </a:bodyPr>
          <a:lstStyle/>
          <a:p>
            <a:pPr algn="ctr"/>
            <a:r>
              <a:rPr lang="en-US" sz="3200" b="1" dirty="0" smtClean="0">
                <a:solidFill>
                  <a:schemeClr val="tx1"/>
                </a:solidFill>
              </a:rPr>
              <a:t>St. Valentine's Day</a:t>
            </a:r>
            <a:r>
              <a:rPr lang="ru-RU" sz="3200" dirty="0" smtClean="0"/>
              <a:t/>
            </a:r>
            <a:br>
              <a:rPr lang="ru-RU" sz="3200" dirty="0" smtClean="0"/>
            </a:br>
            <a:endParaRPr lang="ru-RU" sz="3200" dirty="0"/>
          </a:p>
        </p:txBody>
      </p:sp>
      <p:sp>
        <p:nvSpPr>
          <p:cNvPr id="3" name="Содержимое 2"/>
          <p:cNvSpPr>
            <a:spLocks noGrp="1"/>
          </p:cNvSpPr>
          <p:nvPr>
            <p:ph sz="quarter" idx="1"/>
          </p:nvPr>
        </p:nvSpPr>
        <p:spPr>
          <a:xfrm>
            <a:off x="285720" y="785794"/>
            <a:ext cx="8429684" cy="5688158"/>
          </a:xfrm>
        </p:spPr>
        <p:txBody>
          <a:bodyPr>
            <a:normAutofit lnSpcReduction="10000"/>
          </a:bodyPr>
          <a:lstStyle/>
          <a:p>
            <a:pPr>
              <a:buNone/>
            </a:pPr>
            <a:r>
              <a:rPr lang="ru-RU" dirty="0" smtClean="0"/>
              <a:t>   </a:t>
            </a:r>
            <a:r>
              <a:rPr lang="en-US" dirty="0" smtClean="0"/>
              <a:t>There are some legends about St. Valentine's Day. One of the legends says that Valentine was Christian priest. He was put  into prison for his teaching. He did a miracle. He helped  the jailer's daughter  and she could see. He wrote her letter</a:t>
            </a:r>
            <a:r>
              <a:rPr lang="ru-RU" dirty="0" smtClean="0"/>
              <a:t>:</a:t>
            </a:r>
            <a:r>
              <a:rPr lang="en-US" dirty="0" smtClean="0"/>
              <a:t> </a:t>
            </a:r>
            <a:endParaRPr lang="ru-RU" dirty="0" smtClean="0"/>
          </a:p>
          <a:p>
            <a:pPr>
              <a:buNone/>
            </a:pPr>
            <a:r>
              <a:rPr lang="ru-RU" dirty="0" smtClean="0"/>
              <a:t>   </a:t>
            </a:r>
            <a:r>
              <a:rPr lang="en-US" dirty="0" smtClean="0"/>
              <a:t>"My sweetheart!</a:t>
            </a:r>
            <a:endParaRPr lang="ru-RU" dirty="0" smtClean="0"/>
          </a:p>
          <a:p>
            <a:pPr>
              <a:buNone/>
            </a:pPr>
            <a:r>
              <a:rPr lang="ru-RU" dirty="0" smtClean="0"/>
              <a:t>    </a:t>
            </a:r>
            <a:r>
              <a:rPr lang="en-US" dirty="0" smtClean="0"/>
              <a:t>Tomorrow we’ll part forever. Thank you for your kind heart and tenderness. In this dark jail our hearts were touched by the fire of love and truth. My God bless you with wisdom and compassion.  </a:t>
            </a:r>
            <a:endParaRPr lang="ru-RU" dirty="0" smtClean="0"/>
          </a:p>
          <a:p>
            <a:pPr algn="r">
              <a:buNone/>
            </a:pPr>
            <a:r>
              <a:rPr lang="en-US" dirty="0" smtClean="0"/>
              <a:t>                </a:t>
            </a:r>
            <a:r>
              <a:rPr lang="ru-RU" dirty="0" smtClean="0"/>
              <a:t>  </a:t>
            </a:r>
            <a:r>
              <a:rPr lang="en-US" dirty="0" smtClean="0"/>
              <a:t>Your Valentine  ".</a:t>
            </a:r>
            <a:endParaRPr lang="ru-RU" dirty="0" smtClean="0"/>
          </a:p>
          <a:p>
            <a:pPr>
              <a:buNone/>
            </a:pPr>
            <a:r>
              <a:rPr lang="ru-RU" dirty="0" smtClean="0"/>
              <a:t>      </a:t>
            </a:r>
            <a:r>
              <a:rPr lang="en-US" dirty="0" smtClean="0"/>
              <a:t>Now St. Valentine's Day is the day of </a:t>
            </a:r>
            <a:r>
              <a:rPr lang="en-US" dirty="0" smtClean="0"/>
              <a:t>sweethearts</a:t>
            </a:r>
            <a:r>
              <a:rPr lang="en-US" dirty="0" smtClean="0"/>
              <a:t>. People give sweets, flowers, valentines and presents to those whom they love. People buy valentines or make them themselves.</a:t>
            </a:r>
            <a:endParaRPr lang="ru-RU" dirty="0" smtClean="0"/>
          </a:p>
          <a:p>
            <a:endParaRPr lang="ru-RU" dirty="0" smtClean="0"/>
          </a:p>
          <a:p>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482" name="Picture 2" descr="C:\Users\Васильев\Desktop\depositphotos_181421620-stock-illustration-valentines-day-february-2018-white.jpg"/>
          <p:cNvPicPr>
            <a:picLocks noGrp="1" noChangeAspect="1" noChangeArrowheads="1"/>
          </p:cNvPicPr>
          <p:nvPr>
            <p:ph sz="quarter" idx="1"/>
          </p:nvPr>
        </p:nvPicPr>
        <p:blipFill>
          <a:blip r:embed="rId2"/>
          <a:srcRect/>
          <a:stretch>
            <a:fillRect/>
          </a:stretch>
        </p:blipFill>
        <p:spPr bwMode="auto">
          <a:xfrm>
            <a:off x="0" y="0"/>
            <a:ext cx="9144000" cy="7572404"/>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Васильев\Desktop\images.jpg"/>
          <p:cNvPicPr>
            <a:picLocks noChangeAspect="1" noChangeArrowheads="1"/>
          </p:cNvPicPr>
          <p:nvPr/>
        </p:nvPicPr>
        <p:blipFill>
          <a:blip r:embed="rId2"/>
          <a:srcRect/>
          <a:stretch>
            <a:fillRect/>
          </a:stretch>
        </p:blipFill>
        <p:spPr bwMode="auto">
          <a:xfrm>
            <a:off x="0" y="-13240"/>
            <a:ext cx="9144000" cy="6871240"/>
          </a:xfrm>
          <a:prstGeom prst="rect">
            <a:avLst/>
          </a:prstGeom>
          <a:noFill/>
        </p:spPr>
      </p:pic>
      <p:sp>
        <p:nvSpPr>
          <p:cNvPr id="3" name="Содержимое 2"/>
          <p:cNvSpPr>
            <a:spLocks noGrp="1"/>
          </p:cNvSpPr>
          <p:nvPr>
            <p:ph sz="quarter" idx="4294967295"/>
          </p:nvPr>
        </p:nvSpPr>
        <p:spPr>
          <a:xfrm>
            <a:off x="0" y="285728"/>
            <a:ext cx="8572528" cy="6572272"/>
          </a:xfrm>
        </p:spPr>
        <p:txBody>
          <a:bodyPr>
            <a:normAutofit fontScale="92500" lnSpcReduction="20000"/>
          </a:bodyPr>
          <a:lstStyle/>
          <a:p>
            <a:endParaRPr lang="ru-RU" dirty="0" smtClean="0"/>
          </a:p>
          <a:p>
            <a:r>
              <a:rPr lang="en-US" b="1" dirty="0" smtClean="0"/>
              <a:t>Cupid, the Roman god of love, is one of the earliest popular symbols of the day.</a:t>
            </a:r>
            <a:endParaRPr lang="ru-RU" b="1" dirty="0" smtClean="0"/>
          </a:p>
          <a:p>
            <a:r>
              <a:rPr lang="ru-RU" dirty="0" smtClean="0"/>
              <a:t>Купидон, бог любви у римлян - один из самых популярных символов любви</a:t>
            </a:r>
          </a:p>
          <a:p>
            <a:endParaRPr lang="ru-RU" dirty="0" smtClean="0"/>
          </a:p>
          <a:p>
            <a:r>
              <a:rPr lang="en-US" b="1" dirty="0" smtClean="0"/>
              <a:t>Valentine was a Christian priest.</a:t>
            </a:r>
            <a:endParaRPr lang="ru-RU" b="1" dirty="0" smtClean="0"/>
          </a:p>
          <a:p>
            <a:r>
              <a:rPr lang="ru-RU" dirty="0" smtClean="0"/>
              <a:t>Валентин был христианским священником</a:t>
            </a:r>
          </a:p>
          <a:p>
            <a:endParaRPr lang="ru-RU" dirty="0" smtClean="0"/>
          </a:p>
          <a:p>
            <a:r>
              <a:rPr lang="en-US" b="1" dirty="0" smtClean="0"/>
              <a:t>He lived three hundred years after the death of Jesus Christ* in the Roman Empire.</a:t>
            </a:r>
            <a:endParaRPr lang="ru-RU" b="1" dirty="0" smtClean="0"/>
          </a:p>
          <a:p>
            <a:r>
              <a:rPr lang="ru-RU" dirty="0" smtClean="0"/>
              <a:t>Он жил 300 лет спустя после смерти Иисуса Христа в Римской империи</a:t>
            </a:r>
          </a:p>
          <a:p>
            <a:endParaRPr lang="ru-RU" dirty="0" smtClean="0"/>
          </a:p>
          <a:p>
            <a:endParaRPr lang="ru-RU" dirty="0" smtClean="0"/>
          </a:p>
          <a:p>
            <a:r>
              <a:rPr lang="en-US" b="1" dirty="0" smtClean="0"/>
              <a:t>He married couples contrary to the laws of the Roman Empire.</a:t>
            </a:r>
            <a:endParaRPr lang="ru-RU" b="1" dirty="0" smtClean="0"/>
          </a:p>
          <a:p>
            <a:r>
              <a:rPr lang="ru-RU" dirty="0" smtClean="0"/>
              <a:t>Он проводил обряд венчания вопреки Законам Римской империи</a:t>
            </a:r>
          </a:p>
          <a:p>
            <a:endParaRPr lang="ru-RU" dirty="0" smtClean="0"/>
          </a:p>
          <a:p>
            <a:endParaRPr lang="ru-RU" dirty="0" smtClean="0"/>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Васильев\Desktop\images.jpg"/>
          <p:cNvPicPr>
            <a:picLocks noChangeAspect="1" noChangeArrowheads="1"/>
          </p:cNvPicPr>
          <p:nvPr/>
        </p:nvPicPr>
        <p:blipFill>
          <a:blip r:embed="rId2"/>
          <a:srcRect/>
          <a:stretch>
            <a:fillRect/>
          </a:stretch>
        </p:blipFill>
        <p:spPr bwMode="auto">
          <a:xfrm>
            <a:off x="0" y="-13240"/>
            <a:ext cx="9144000" cy="6871240"/>
          </a:xfrm>
          <a:prstGeom prst="rect">
            <a:avLst/>
          </a:prstGeom>
          <a:noFill/>
        </p:spPr>
      </p:pic>
      <p:sp>
        <p:nvSpPr>
          <p:cNvPr id="5" name="Содержимое 4"/>
          <p:cNvSpPr>
            <a:spLocks noGrp="1"/>
          </p:cNvSpPr>
          <p:nvPr>
            <p:ph sz="quarter" idx="1"/>
          </p:nvPr>
        </p:nvSpPr>
        <p:spPr>
          <a:xfrm>
            <a:off x="457200" y="285728"/>
            <a:ext cx="8401080" cy="6188224"/>
          </a:xfrm>
        </p:spPr>
        <p:txBody>
          <a:bodyPr>
            <a:normAutofit lnSpcReduction="10000"/>
          </a:bodyPr>
          <a:lstStyle/>
          <a:p>
            <a:r>
              <a:rPr lang="en-US" b="1" dirty="0" smtClean="0"/>
              <a:t>On February 14 Valentine was killed because he was a Christian</a:t>
            </a:r>
            <a:r>
              <a:rPr lang="en-US" dirty="0" smtClean="0"/>
              <a:t>.</a:t>
            </a:r>
            <a:endParaRPr lang="ru-RU" dirty="0" smtClean="0"/>
          </a:p>
          <a:p>
            <a:r>
              <a:rPr lang="ru-RU" dirty="0" smtClean="0"/>
              <a:t>14/02 Валентин был казнен, т.к был Христианином</a:t>
            </a:r>
          </a:p>
          <a:p>
            <a:endParaRPr lang="ru-RU" dirty="0" smtClean="0"/>
          </a:p>
          <a:p>
            <a:r>
              <a:rPr lang="en-US" b="1" dirty="0" smtClean="0"/>
              <a:t>St. Valentine's Day is now a day  for sweethearts.</a:t>
            </a:r>
            <a:endParaRPr lang="ru-RU" b="1" dirty="0" smtClean="0"/>
          </a:p>
          <a:p>
            <a:r>
              <a:rPr lang="ru-RU" dirty="0" smtClean="0"/>
              <a:t>День Св. Валентина теперь День Всех Влюбленных</a:t>
            </a:r>
          </a:p>
          <a:p>
            <a:endParaRPr lang="ru-RU" dirty="0" smtClean="0"/>
          </a:p>
          <a:p>
            <a:r>
              <a:rPr lang="en-US" b="1" dirty="0" smtClean="0"/>
              <a:t>Most people send "valentines", sentimental and heartfelt greeting  cards.</a:t>
            </a:r>
            <a:endParaRPr lang="ru-RU" b="1" dirty="0" smtClean="0"/>
          </a:p>
          <a:p>
            <a:r>
              <a:rPr lang="ru-RU" dirty="0" smtClean="0"/>
              <a:t>Большая часть людей посылает "</a:t>
            </a:r>
            <a:r>
              <a:rPr lang="ru-RU" dirty="0" err="1" smtClean="0"/>
              <a:t>валентинки</a:t>
            </a:r>
            <a:r>
              <a:rPr lang="ru-RU" dirty="0" smtClean="0"/>
              <a:t>" ,сентиментальные и чувственные открытки</a:t>
            </a:r>
          </a:p>
          <a:p>
            <a:endParaRPr lang="ru-RU" dirty="0" smtClean="0"/>
          </a:p>
          <a:p>
            <a:r>
              <a:rPr lang="en-US" b="1" dirty="0" smtClean="0"/>
              <a:t>Valentines can be heart-shaped or can have hearts on them.</a:t>
            </a:r>
            <a:r>
              <a:rPr lang="ru-RU" b="1" dirty="0" smtClean="0"/>
              <a:t> </a:t>
            </a:r>
          </a:p>
          <a:p>
            <a:r>
              <a:rPr lang="ru-RU" dirty="0" err="1" smtClean="0"/>
              <a:t>Валентинки</a:t>
            </a:r>
            <a:r>
              <a:rPr lang="ru-RU" dirty="0" smtClean="0"/>
              <a:t> могут иметь форму сердца или с изображением сердец</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226</TotalTime>
  <Words>552</Words>
  <PresentationFormat>Экран (4:3)</PresentationFormat>
  <Paragraphs>123</Paragraphs>
  <Slides>34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Эркер</vt:lpstr>
      <vt:lpstr>Слайд 1</vt:lpstr>
      <vt:lpstr>Слайд 2</vt:lpstr>
      <vt:lpstr>Слайд 3</vt:lpstr>
      <vt:lpstr>It is never too late to fall in love.                              (Sandy Wilson)   </vt:lpstr>
      <vt:lpstr>Слайд 5</vt:lpstr>
      <vt:lpstr>St. Valentine's Day </vt:lpstr>
      <vt:lpstr>Слайд 7</vt:lpstr>
      <vt:lpstr>Слайд 8</vt:lpstr>
      <vt:lpstr>Слайд 9</vt:lpstr>
      <vt:lpstr>Слайд 10</vt:lpstr>
      <vt:lpstr>Слайд 11</vt:lpstr>
      <vt:lpstr>Слайд 12</vt:lpstr>
      <vt:lpstr>Слайд 13</vt:lpstr>
      <vt:lpstr>Слайд 14</vt:lpstr>
      <vt:lpstr>                In the USA</vt:lpstr>
      <vt:lpstr>Слайд 16</vt:lpstr>
      <vt:lpstr>Слайд 17</vt:lpstr>
      <vt:lpstr>Слайд 18</vt:lpstr>
      <vt:lpstr>Слайд 19</vt:lpstr>
      <vt:lpstr>Слайд 20</vt:lpstr>
      <vt:lpstr>Слайд 21</vt:lpstr>
      <vt:lpstr>Слайд 22</vt:lpstr>
      <vt:lpstr>Слайд 23</vt:lpstr>
      <vt:lpstr>Слайд 24</vt:lpstr>
      <vt:lpstr>JIGSAW HEART GAME</vt:lpstr>
      <vt:lpstr>Слайд 26</vt:lpstr>
      <vt:lpstr>Слайд 27</vt:lpstr>
      <vt:lpstr>Слайд 28</vt:lpstr>
      <vt:lpstr>Слайд 29</vt:lpstr>
      <vt:lpstr>what the world needs now is more special people like you</vt:lpstr>
      <vt:lpstr>Sending a wish with lots of heart from a day that’s happy from the start</vt:lpstr>
      <vt:lpstr>III              I am wild about you</vt:lpstr>
      <vt:lpstr>Слайд 33</vt:lpstr>
      <vt:lpstr>Слайд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Васильев</dc:creator>
  <cp:lastModifiedBy>Васильев</cp:lastModifiedBy>
  <cp:revision>44</cp:revision>
  <dcterms:created xsi:type="dcterms:W3CDTF">2018-02-11T10:44:38Z</dcterms:created>
  <dcterms:modified xsi:type="dcterms:W3CDTF">2018-02-13T11:00:59Z</dcterms:modified>
</cp:coreProperties>
</file>