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4" r:id="rId6"/>
    <p:sldId id="260" r:id="rId7"/>
    <p:sldId id="261" r:id="rId8"/>
    <p:sldId id="262" r:id="rId9"/>
    <p:sldId id="263" r:id="rId10"/>
    <p:sldId id="265" r:id="rId11"/>
    <p:sldId id="266" r:id="rId12"/>
    <p:sldId id="267" r:id="rId13"/>
    <p:sldId id="271" r:id="rId14"/>
    <p:sldId id="272" r:id="rId15"/>
    <p:sldId id="268" r:id="rId16"/>
    <p:sldId id="269" r:id="rId17"/>
    <p:sldId id="270" r:id="rId18"/>
    <p:sldId id="273" r:id="rId19"/>
  </p:sldIdLst>
  <p:sldSz cx="9144000" cy="6858000" type="screen4x3"/>
  <p:notesSz cx="6858000" cy="9144000"/>
  <p:defaultTextStyle>
    <a:defPPr>
      <a:defRPr lang="en-US"/>
    </a:defPPr>
    <a:lvl1pPr marL="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latinLnBrk="0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9" d="100"/>
          <a:sy n="49" d="100"/>
        </p:scale>
        <p:origin x="-108" y="-113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add title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EAF463A-BC7C-46EE-9F1E-7F377CCA4891}" type="datetimeFigureOut">
              <a:rPr lang="en-US" smtClean="0"/>
              <a:pPr/>
              <a:t>2/9/2022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483448D-3A78-4528-A469-B745A65DA480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latinLnBrk="0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latinLnBrk="0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latinLnBrk="0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latinLnBrk="0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latinLnBrk="0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latinLnBrk="0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latinLnBrk="0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latinLnBrk="0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2.jpeg"/><Relationship Id="rId4" Type="http://schemas.openxmlformats.org/officeDocument/2006/relationships/image" Target="../media/image2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catherineasquithgallery.com/uploads/posts/2021-02/1612471611_48-p-fon-dlya-prezentatsii-serii-voennii-5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6" name="Picture 2" descr="https://humus.livejournal.com/3885343.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9600" y="1055824"/>
            <a:ext cx="7956241" cy="580217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81000" y="228600"/>
            <a:ext cx="8458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Вид на центральную часть города с колокольни Успенского 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собора (ул. Советская)</a:t>
            </a:r>
            <a:r>
              <a:rPr lang="ru-RU" i="1" dirty="0" smtClean="0"/>
              <a:t>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72200" y="23622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Советская (Успенская)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2530" name="Picture 2" descr="Народный дом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334000" cy="3554610"/>
          </a:xfrm>
          <a:prstGeom prst="rect">
            <a:avLst/>
          </a:prstGeom>
          <a:noFill/>
        </p:spPr>
      </p:pic>
      <p:pic>
        <p:nvPicPr>
          <p:cNvPr id="22532" name="Picture 4" descr="Источник: https://pastvu.com/p/426684"/>
          <p:cNvPicPr>
            <a:picLocks noChangeAspect="1" noChangeArrowheads="1"/>
          </p:cNvPicPr>
          <p:nvPr/>
        </p:nvPicPr>
        <p:blipFill>
          <a:blip r:embed="rId4" cstate="print"/>
          <a:srcRect b="20833"/>
          <a:stretch>
            <a:fillRect/>
          </a:stretch>
        </p:blipFill>
        <p:spPr bwMode="auto">
          <a:xfrm>
            <a:off x="3142179" y="3276600"/>
            <a:ext cx="6001822" cy="3581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4" name="Picture 2" descr="https://i.mycdn.me/i?r=AyH4iRPQ2q0otWIFepML2LxR_N-yA1pXpJRw9lro_0aSWQ&amp;fn=w_548"/>
          <p:cNvPicPr>
            <a:picLocks noChangeAspect="1" noChangeArrowheads="1"/>
          </p:cNvPicPr>
          <p:nvPr/>
        </p:nvPicPr>
        <p:blipFill>
          <a:blip r:embed="rId3" cstate="print"/>
          <a:srcRect t="5416" b="20572"/>
          <a:stretch>
            <a:fillRect/>
          </a:stretch>
        </p:blipFill>
        <p:spPr bwMode="auto">
          <a:xfrm>
            <a:off x="0" y="0"/>
            <a:ext cx="4572000" cy="4674426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9600" y="48006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Старая Бойня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486400" y="15240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Промышленная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3558" name="Picture 6" descr="Банкомат ул. Промышленная, 6. ул. Промышленная, 6. Банкомат Сбербанка Росси...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406982" y="2514600"/>
            <a:ext cx="4737020" cy="434340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609600" y="37338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Трофимова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4578" name="Picture 2" descr="https://upload.wikimedia.org/wikipedia/commons/thumb/4/42/%D0%A3%D0%BB%D0%B8%D1%86%D0%B0_%D0%A2%D1%80%D0%BE%D1%84%D0%B8%D0%BC%D0%BE%D0%B2%D0%B0_%28%D0%91%D0%B8%D0%B9%D1%81%D0%BA%29.jpg/200px-%D0%A3%D0%BB%D0%B8%D1%86%D0%B0_%D0%A2%D1%80%D0%BE%D1%84%D0%B8%D0%BC%D0%BE%D0%B2%D0%B0_%28%D0%91%D0%B8%D0%B9%D1%81%D0%BA%29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775200" cy="3581400"/>
          </a:xfrm>
          <a:prstGeom prst="rect">
            <a:avLst/>
          </a:prstGeom>
          <a:noFill/>
        </p:spPr>
      </p:pic>
      <p:pic>
        <p:nvPicPr>
          <p:cNvPr id="24580" name="Picture 4" descr="https://upload.wikimedia.org/wikipedia/commons/thumb/f/fd/Biysk-bti.jpg/200px-Biysk-bt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860800" y="2895600"/>
            <a:ext cx="5283200" cy="3962400"/>
          </a:xfrm>
          <a:prstGeom prst="rect">
            <a:avLst/>
          </a:prstGeom>
          <a:noFill/>
        </p:spPr>
      </p:pic>
      <p:pic>
        <p:nvPicPr>
          <p:cNvPr id="24582" name="Picture 6" descr="Trofimov N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400800" y="0"/>
            <a:ext cx="2286000" cy="330346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1447800" y="9144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Николая Гастелло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4" name="Picture 2" descr="Gastello Nikolay Francievich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48400" y="2514600"/>
            <a:ext cx="2626375" cy="3962400"/>
          </a:xfrm>
          <a:prstGeom prst="rect">
            <a:avLst/>
          </a:prstGeom>
          <a:noFill/>
        </p:spPr>
      </p:pic>
      <p:pic>
        <p:nvPicPr>
          <p:cNvPr id="28676" name="Picture 4" descr="https://q.bstatic.com/images/hotel/max1024x768/873/87353792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2422800"/>
            <a:ext cx="5867400" cy="44352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04800" y="10668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Петра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Мерлина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9698" name="Picture 2" descr="https://static-pano.maps.yandex.ru/v1/?panoid=1581871014_705986084_23_1407058345&amp;size=500,240&amp;azimuth=141.6&amp;tilt=10&amp;signature=aeWnRvGVDb_X_Zou6Z-NfIXP_MZ0Xk78XDmEPNgbrfI=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1" y="2438400"/>
            <a:ext cx="9207495" cy="4419600"/>
          </a:xfrm>
          <a:prstGeom prst="rect">
            <a:avLst/>
          </a:prstGeom>
          <a:noFill/>
        </p:spPr>
      </p:pic>
      <p:pic>
        <p:nvPicPr>
          <p:cNvPr id="29700" name="Picture 4" descr="Мерлин П.М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52799" y="0"/>
            <a:ext cx="2588559" cy="32004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3556" name="Picture 4" descr="https://i.mycdn.me/i?r=AzEPZsRbOZEKgBhR0XGMT1Rka199BNLTxzd4QsA6agrxmqaKTM5SRkZCeTgDn6uOyic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9156" y="3352800"/>
            <a:ext cx="5564844" cy="35052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81000" y="44196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Площадь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Шукшина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25602" name="Picture 2" descr="https://img.tourister.ru/files/1/7/8/6/2/5/8/8/original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0" y="0"/>
            <a:ext cx="5143499" cy="3428999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562600" y="25146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Железнодорожный вокзал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6628" name="Picture 4" descr="https://fsd.multiurok.ru/html/2018/12/16/s_5c1652310b991/img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7650" name="Picture 2" descr="https://pbs.twimg.com/media/EdvlDGxWoAA6VQ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990600" y="0"/>
            <a:ext cx="6858000" cy="68580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30721" name="Rectangle 1"/>
          <p:cNvSpPr>
            <a:spLocks noChangeArrowheads="1"/>
          </p:cNvSpPr>
          <p:nvPr/>
        </p:nvSpPr>
        <p:spPr bwMode="auto">
          <a:xfrm>
            <a:off x="0" y="2333685"/>
            <a:ext cx="9144000" cy="45243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Рефлексия:</a:t>
            </a:r>
          </a:p>
          <a:p>
            <a:pPr marL="0" marR="0" lvl="0" indent="450850" algn="just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означает название улицы, на которой вы живёте?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Чем проспекты отличаются от улиц, а улицы от переулков?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Что нужно сделать, чтобы моим именем назвали улицу?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Как бы вы назвали новую улицу в нашем городе?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Кто и как даёт называние улицам?</a:t>
            </a:r>
          </a:p>
          <a:p>
            <a:pPr marL="0" marR="0" lvl="0" indent="45085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Char char="-"/>
              <a:tabLst/>
            </a:pPr>
            <a:endParaRPr kumimoji="0" lang="ru-RU" sz="24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4340" name="Picture 4" descr="Источник: http://biwork.ru/c41-kultura/52045-zavershaetsja-sozdanie-istorikomemorialnogo-kompleksa-na-meste-troickogo-kafedralnogo-sobora.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8200" y="0"/>
            <a:ext cx="4762500" cy="6858000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257800" y="5791200"/>
            <a:ext cx="35814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Купеческая семья </a:t>
            </a:r>
            <a:endParaRPr lang="ru-RU" sz="2400" i="1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i="1" dirty="0" smtClean="0">
                <a:latin typeface="Arial" pitchFamily="34" charset="0"/>
                <a:cs typeface="Arial" pitchFamily="34" charset="0"/>
              </a:rPr>
              <a:t>Морозовых</a:t>
            </a:r>
            <a:r>
              <a:rPr lang="ru-RU" sz="2400" i="1" dirty="0" smtClean="0">
                <a:latin typeface="Arial" pitchFamily="34" charset="0"/>
                <a:cs typeface="Arial" pitchFamily="34" charset="0"/>
              </a:rPr>
              <a:t>.</a:t>
            </a:r>
            <a:r>
              <a:rPr lang="ru-RU" i="1" dirty="0" smtClean="0"/>
              <a:t> 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762000" y="4724400"/>
            <a:ext cx="1857881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Алексей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Федорович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Морозов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1829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048000" y="533400"/>
            <a:ext cx="4572000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На его деньги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В Бийске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были построены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одноэтажное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каменное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здание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для приходского училища, позже преобразованное в уездное, собственный особняк, Троицкий собор, открыты Форштадтское женское училище, Начальное миссионерское училище,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Александро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- Невское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церковно-приходское училище.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5362" name="Picture 2" descr="Источник: http://www.ikovrov.ru/history/9056-veneznadklyzmoi.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2997200" cy="4495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62537" y="5029200"/>
            <a:ext cx="204735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Елена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Григорьевна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Морозова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1932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16386" name="Picture 2" descr="Источник: http://www.ikovrov.ru/history/9056-veneznadklyzmoi.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" y="1"/>
            <a:ext cx="3098799" cy="4648199"/>
          </a:xfrm>
          <a:prstGeom prst="rect">
            <a:avLst/>
          </a:prstGeom>
          <a:noFill/>
        </p:spPr>
      </p:pic>
      <p:sp>
        <p:nvSpPr>
          <p:cNvPr id="8" name="Прямоугольник 7"/>
          <p:cNvSpPr/>
          <p:nvPr/>
        </p:nvSpPr>
        <p:spPr>
          <a:xfrm>
            <a:off x="3124200" y="228601"/>
            <a:ext cx="5791200" cy="50783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Елена Григорьевна построила домовую церковь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при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мужском училище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имени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А. С. Пушкина,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пожертвовала </a:t>
            </a: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участок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земли под </a:t>
            </a:r>
            <a:endParaRPr lang="ru-RU" sz="2400" dirty="0" smtClean="0">
              <a:latin typeface="Arial" pitchFamily="34" charset="0"/>
              <a:cs typeface="Arial" pitchFamily="34" charset="0"/>
            </a:endParaRPr>
          </a:p>
          <a:p>
            <a:r>
              <a:rPr lang="ru-RU" sz="2400" dirty="0" smtClean="0">
                <a:latin typeface="Arial" pitchFamily="34" charset="0"/>
                <a:cs typeface="Arial" pitchFamily="34" charset="0"/>
              </a:rPr>
              <a:t>строительство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школы.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За 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свою благотворительность Е. Г. Морозова была награждена медалью "В память о царствовании Александра Третьего" и медалью "За усердие" на Анненской ленте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sp>
        <p:nvSpPr>
          <p:cNvPr id="12" name="Прямоугольник 11"/>
          <p:cNvSpPr/>
          <p:nvPr/>
        </p:nvSpPr>
        <p:spPr>
          <a:xfrm>
            <a:off x="3200400" y="4724400"/>
            <a:ext cx="54864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457200"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В 1899 году Е. Г. Морозова построила на ул. Успенской одну из первых электростанций в Сибири.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1506" name="Picture 2" descr="Дом купцов Морозовых.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04800" y="1752600"/>
            <a:ext cx="8572500" cy="4819650"/>
          </a:xfrm>
          <a:prstGeom prst="rect">
            <a:avLst/>
          </a:prstGeom>
          <a:noFill/>
        </p:spPr>
      </p:pic>
      <p:sp>
        <p:nvSpPr>
          <p:cNvPr id="6" name="Прямоугольник 5"/>
          <p:cNvSpPr/>
          <p:nvPr/>
        </p:nvSpPr>
        <p:spPr>
          <a:xfrm>
            <a:off x="1066800" y="457200"/>
            <a:ext cx="38862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Дом </a:t>
            </a:r>
          </a:p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Морозовых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0" name="Picture 2" descr="Торговый дом Сычевых (слева) и Сибирский торговый банк (справа)"/>
          <p:cNvPicPr>
            <a:picLocks noChangeAspect="1" noChangeArrowheads="1"/>
          </p:cNvPicPr>
          <p:nvPr/>
        </p:nvPicPr>
        <p:blipFill>
          <a:blip r:embed="rId3" cstate="print"/>
          <a:srcRect b="16853"/>
          <a:stretch>
            <a:fillRect/>
          </a:stretch>
        </p:blipFill>
        <p:spPr bwMode="auto">
          <a:xfrm>
            <a:off x="0" y="0"/>
            <a:ext cx="5913407" cy="3276600"/>
          </a:xfrm>
          <a:prstGeom prst="rect">
            <a:avLst/>
          </a:prstGeom>
          <a:noFill/>
        </p:spPr>
      </p:pic>
      <p:pic>
        <p:nvPicPr>
          <p:cNvPr id="17412" name="Picture 4" descr="Дом Рождественского"/>
          <p:cNvPicPr>
            <a:picLocks noChangeAspect="1" noChangeArrowheads="1"/>
          </p:cNvPicPr>
          <p:nvPr/>
        </p:nvPicPr>
        <p:blipFill>
          <a:blip r:embed="rId4" cstate="print"/>
          <a:srcRect t="6715" b="30613"/>
          <a:stretch>
            <a:fillRect/>
          </a:stretch>
        </p:blipFill>
        <p:spPr bwMode="auto">
          <a:xfrm>
            <a:off x="1298689" y="3581400"/>
            <a:ext cx="7845312" cy="3276600"/>
          </a:xfrm>
          <a:prstGeom prst="rect">
            <a:avLst/>
          </a:prstGeom>
          <a:noFill/>
        </p:spPr>
      </p:pic>
      <p:sp>
        <p:nvSpPr>
          <p:cNvPr id="10" name="Прямоугольник 9"/>
          <p:cNvSpPr/>
          <p:nvPr/>
        </p:nvSpPr>
        <p:spPr>
          <a:xfrm>
            <a:off x="5867400" y="25908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Советская (Успенская)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7414" name="Picture 6" descr="Источник: https://humus.livejournal.com/3885343.htm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5257800" cy="3506286"/>
          </a:xfrm>
          <a:prstGeom prst="rect">
            <a:avLst/>
          </a:prstGeom>
          <a:noFill/>
        </p:spPr>
      </p:pic>
      <p:pic>
        <p:nvPicPr>
          <p:cNvPr id="18434" name="Picture 2" descr="Дом Игнатьева (слева) и дом Гилева (справа)"/>
          <p:cNvPicPr>
            <a:picLocks noChangeAspect="1" noChangeArrowheads="1"/>
          </p:cNvPicPr>
          <p:nvPr/>
        </p:nvPicPr>
        <p:blipFill>
          <a:blip r:embed="rId4" cstate="print"/>
          <a:srcRect b="14309"/>
          <a:stretch>
            <a:fillRect/>
          </a:stretch>
        </p:blipFill>
        <p:spPr bwMode="auto">
          <a:xfrm>
            <a:off x="3406155" y="3581400"/>
            <a:ext cx="5737845" cy="3276601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867400" y="25908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Советская (Успенская)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19458" name="Picture 2" descr="Реальное училище имени Пушкина"/>
          <p:cNvPicPr>
            <a:picLocks noChangeAspect="1" noChangeArrowheads="1"/>
          </p:cNvPicPr>
          <p:nvPr/>
        </p:nvPicPr>
        <p:blipFill>
          <a:blip r:embed="rId3" cstate="print"/>
          <a:srcRect l="12690" b="9548"/>
          <a:stretch>
            <a:fillRect/>
          </a:stretch>
        </p:blipFill>
        <p:spPr bwMode="auto">
          <a:xfrm>
            <a:off x="0" y="0"/>
            <a:ext cx="5181600" cy="3577304"/>
          </a:xfrm>
          <a:prstGeom prst="rect">
            <a:avLst/>
          </a:prstGeom>
          <a:noFill/>
        </p:spPr>
      </p:pic>
      <p:pic>
        <p:nvPicPr>
          <p:cNvPr id="19460" name="Picture 4" descr="Источник: https://humus.livejournal.com/3885343.ht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697384" y="3505200"/>
            <a:ext cx="5446615" cy="33527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5867400" y="25908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Советская (Успенская)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s://kartinkin.net/uploads/posts/2021-01/1610887806_14-p-pravoslavnii-fon-dlya-prezentatsii-22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</p:spPr>
      </p:pic>
      <p:pic>
        <p:nvPicPr>
          <p:cNvPr id="20482" name="Picture 2" descr="Прокуратура г. Бийска"/>
          <p:cNvPicPr>
            <a:picLocks noChangeAspect="1" noChangeArrowheads="1"/>
          </p:cNvPicPr>
          <p:nvPr/>
        </p:nvPicPr>
        <p:blipFill>
          <a:blip r:embed="rId3" cstate="print"/>
          <a:srcRect b="16344"/>
          <a:stretch>
            <a:fillRect/>
          </a:stretch>
        </p:blipFill>
        <p:spPr bwMode="auto">
          <a:xfrm>
            <a:off x="0" y="0"/>
            <a:ext cx="5870575" cy="3276600"/>
          </a:xfrm>
          <a:prstGeom prst="rect">
            <a:avLst/>
          </a:prstGeom>
          <a:noFill/>
        </p:spPr>
      </p:pic>
      <p:pic>
        <p:nvPicPr>
          <p:cNvPr id="20484" name="Picture 4" descr="Источник: http://biwork.ru/progulka-po-gorodu/187278-gde-nahodilis-starye-kinoteatry-bijska.htm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61830" y="3276600"/>
            <a:ext cx="6482169" cy="3581399"/>
          </a:xfrm>
          <a:prstGeom prst="rect">
            <a:avLst/>
          </a:prstGeom>
          <a:noFill/>
        </p:spPr>
      </p:pic>
      <p:sp>
        <p:nvSpPr>
          <p:cNvPr id="7" name="Прямоугольник 6"/>
          <p:cNvSpPr/>
          <p:nvPr/>
        </p:nvSpPr>
        <p:spPr>
          <a:xfrm>
            <a:off x="6172200" y="2362200"/>
            <a:ext cx="2971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dirty="0" smtClean="0">
                <a:latin typeface="Arial" pitchFamily="34" charset="0"/>
                <a:cs typeface="Arial" pitchFamily="34" charset="0"/>
              </a:rPr>
              <a:t>Улица Советская (Успенская)</a:t>
            </a:r>
            <a:endParaRPr lang="ru-RU" sz="2400" dirty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rnd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  <a:ln w="38100" cap="rnd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100000" t="-60000" r="100000" b="20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100000" t="100000" r="100000" b="10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463</TotalTime>
  <Words>232</Words>
  <Application>Microsoft Office PowerPoint</Application>
  <PresentationFormat>Экран (4:3)</PresentationFormat>
  <Paragraphs>55</Paragraphs>
  <Slides>18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18</vt:i4>
      </vt:variant>
    </vt:vector>
  </HeadingPairs>
  <TitlesOfParts>
    <vt:vector size="19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ФСБ</dc:creator>
  <cp:lastModifiedBy>ФСБ</cp:lastModifiedBy>
  <cp:revision>35</cp:revision>
  <dcterms:created xsi:type="dcterms:W3CDTF">2022-02-09T07:24:30Z</dcterms:created>
  <dcterms:modified xsi:type="dcterms:W3CDTF">2022-02-09T15:18:32Z</dcterms:modified>
</cp:coreProperties>
</file>