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78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7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262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8020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246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557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901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755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36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6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5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58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35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02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7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58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2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447EBDC-6D78-4557-BFBD-C512B3E0F581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84A782C-6B21-4A16-89E7-23B0E8493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313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203093">
            <a:off x="144542" y="94431"/>
            <a:ext cx="8001000" cy="2971801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66980" y="5737648"/>
            <a:ext cx="6664239" cy="1947333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учитель-логопед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Красновская Е. 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Таня\Desktop\family-vector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" b="100000" l="0" r="100000">
                        <a14:foregroundMark x1="50872" y1="92232" x2="51604" y2="92232"/>
                        <a14:foregroundMark x1="45189" y1="91178" x2="46820" y2="92232"/>
                        <a14:foregroundMark x1="45301" y1="91310" x2="44288" y2="92824"/>
                        <a14:foregroundMark x1="45526" y1="93285" x2="48903" y2="92693"/>
                        <a14:foregroundMark x1="51885" y1="94075" x2="54080" y2="94207"/>
                        <a14:foregroundMark x1="54080" y1="92363" x2="55093" y2="90586"/>
                        <a14:foregroundMark x1="91390" y1="91508" x2="90208" y2="92363"/>
                        <a14:foregroundMark x1="89927" y1="92100" x2="89927" y2="92100"/>
                        <a14:foregroundMark x1="13675" y1="86636" x2="16151" y2="89664"/>
                        <a14:foregroundMark x1="8666" y1="88743" x2="4502" y2="90718"/>
                        <a14:foregroundMark x1="12774" y1="89533" x2="17051" y2="89796"/>
                        <a14:foregroundMark x1="17051" y1="89796" x2="17051" y2="89796"/>
                        <a14:foregroundMark x1="17051" y1="89796" x2="17051" y2="89796"/>
                        <a14:foregroundMark x1="17051" y1="89664" x2="17051" y2="89664"/>
                        <a14:foregroundMark x1="16882" y1="82883" x2="17051" y2="85451"/>
                        <a14:foregroundMark x1="94204" y1="53456" x2="96286" y2="65964"/>
                        <a14:foregroundMark x1="21666" y1="89072" x2="24761" y2="89072"/>
                        <a14:foregroundMark x1="85425" y1="34562" x2="83230" y2="42725"/>
                        <a14:foregroundMark x1="73663" y1="38907" x2="80191" y2="36340"/>
                        <a14:foregroundMark x1="79741" y1="36603" x2="81936" y2="40158"/>
                        <a14:foregroundMark x1="74958" y1="38117" x2="72594" y2="41409"/>
                        <a14:foregroundMark x1="75408" y1="37393" x2="75408" y2="37393"/>
                        <a14:foregroundMark x1="79966" y1="36866" x2="79966" y2="36866"/>
                        <a14:foregroundMark x1="82161" y1="38907" x2="82161" y2="38907"/>
                        <a14:backgroundMark x1="16657" y1="34562" x2="16657" y2="34562"/>
                        <a14:backgroundMark x1="13393" y1="31995" x2="13393" y2="31995"/>
                        <a14:backgroundMark x1="14069" y1="30810" x2="14069" y2="30810"/>
                        <a14:backgroundMark x1="15757" y1="83608" x2="15757" y2="83608"/>
                        <a14:backgroundMark x1="15982" y1="84990" x2="15982" y2="84990"/>
                        <a14:backgroundMark x1="47890" y1="88743" x2="47890" y2="88743"/>
                        <a14:backgroundMark x1="46708" y1="88150" x2="46708" y2="88150"/>
                        <a14:backgroundMark x1="91221" y1="74852" x2="91221" y2="74852"/>
                        <a14:backgroundMark x1="94992" y1="61883" x2="94992" y2="61883"/>
                        <a14:backgroundMark x1="60664" y1="36537" x2="60664" y2="36537"/>
                        <a14:backgroundMark x1="39617" y1="42265" x2="39617" y2="42265"/>
                        <a14:backgroundMark x1="26055" y1="89993" x2="26055" y2="89993"/>
                        <a14:backgroundMark x1="59088" y1="70770" x2="59088" y2="70770"/>
                        <a14:backgroundMark x1="62577" y1="71099" x2="62577" y2="71099"/>
                        <a14:backgroundMark x1="65672" y1="70968" x2="65672" y2="70968"/>
                        <a14:backgroundMark x1="57963" y1="64779" x2="57963" y2="64779"/>
                        <a14:backgroundMark x1="58469" y1="63529" x2="58469" y2="63529"/>
                        <a14:backgroundMark x1="87901" y1="53259" x2="87901" y2="53259"/>
                        <a14:backgroundMark x1="93303" y1="52666" x2="93303" y2="52666"/>
                        <a14:backgroundMark x1="93022" y1="53127" x2="93022" y2="53127"/>
                        <a14:backgroundMark x1="85312" y1="56287" x2="85312" y2="56287"/>
                        <a14:backgroundMark x1="84524" y1="58723" x2="84524" y2="58723"/>
                        <a14:backgroundMark x1="85144" y1="57209" x2="85144" y2="57209"/>
                        <a14:backgroundMark x1="88014" y1="37854" x2="88014" y2="37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250">
            <a:off x="7578314" y="2584200"/>
            <a:ext cx="4356202" cy="297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Таня\Desktop\happy-family-dad-mom-daughte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821">
            <a:off x="4752315" y="1546141"/>
            <a:ext cx="2746857" cy="171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Таня\Desktop\406253-moya-semya-dlya-detey-3-4-let-3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653">
            <a:off x="2459154" y="4347789"/>
            <a:ext cx="1530350" cy="13862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5344" y="-59012"/>
            <a:ext cx="1172472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№ 26 «Улыбка»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143980 Московская область, г. Балашиха,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Железнодорожный, ул. Юбилейная, д.24 А, </a:t>
            </a:r>
            <a:r>
              <a:rPr lang="ru-RU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тел.: 8 (495) 225-26-34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353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652" y="342052"/>
            <a:ext cx="8534400" cy="1507067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семьи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252" y="1849119"/>
            <a:ext cx="5216716" cy="361526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семье есть свои большие и маленькие традиции, объединяющие всех домочадцев не в обязательном порядке, а исключительно — по желанию души. Для одной семьи такой традицией является совместный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 в кинотеатр или чаепитие по выходным,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другой –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совместный поход на природу,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третьей – путешествия на каникулах в новые, неизведанные места.</a:t>
            </a:r>
          </a:p>
        </p:txBody>
      </p:sp>
      <p:pic>
        <p:nvPicPr>
          <p:cNvPr id="4" name="Picture 1" descr="C:\Users\User\Pictures\semya-kartinka-41725-9585-74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72256">
            <a:off x="9050140" y="169925"/>
            <a:ext cx="3032573" cy="215312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9" t="10845" b="13600"/>
          <a:stretch/>
        </p:blipFill>
        <p:spPr>
          <a:xfrm rot="21362425">
            <a:off x="5956427" y="2593545"/>
            <a:ext cx="3241309" cy="2556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333" y1="92109" x2="87000" y2="94966"/>
                        <a14:foregroundMark x1="8778" y1="70748" x2="16222" y2="90884"/>
                        <a14:foregroundMark x1="35222" y1="73605" x2="40556" y2="92381"/>
                        <a14:foregroundMark x1="2556" y1="83673" x2="15667" y2="82041"/>
                        <a14:foregroundMark x1="27000" y1="41224" x2="22111" y2="59728"/>
                        <a14:foregroundMark x1="26222" y1="45034" x2="21333" y2="51020"/>
                        <a14:foregroundMark x1="18556" y1="41224" x2="15444" y2="49388"/>
                        <a14:foregroundMark x1="33889" y1="54694" x2="36444" y2="58503"/>
                        <a14:foregroundMark x1="50000" y1="64218" x2="52556" y2="82041"/>
                        <a14:foregroundMark x1="44889" y1="69796" x2="59000" y2="71973"/>
                        <a14:foregroundMark x1="54889" y1="65034" x2="58000" y2="69116"/>
                        <a14:foregroundMark x1="49222" y1="73605" x2="49222" y2="76735"/>
                        <a14:foregroundMark x1="21556" y1="72925" x2="27222" y2="89252"/>
                        <a14:foregroundMark x1="55889" y1="80816" x2="69556" y2="86122"/>
                        <a14:foregroundMark x1="97778" y1="81361" x2="88556" y2="88980"/>
                        <a14:foregroundMark x1="95667" y1="55646" x2="95667" y2="71020"/>
                        <a14:foregroundMark x1="77444" y1="9796" x2="70778" y2="25170"/>
                        <a14:foregroundMark x1="77000" y1="9524" x2="71333" y2="14830"/>
                        <a14:foregroundMark x1="86222" y1="10748" x2="88556" y2="16463"/>
                        <a14:foregroundMark x1="75444" y1="34966" x2="73667" y2="45306"/>
                        <a14:foregroundMark x1="83111" y1="37415" x2="87444" y2="44626"/>
                        <a14:foregroundMark x1="78000" y1="25850" x2="80778" y2="34014"/>
                        <a14:foregroundMark x1="49222" y1="37823" x2="53333" y2="49116"/>
                        <a14:foregroundMark x1="48778" y1="28299" x2="57778" y2="27755"/>
                        <a14:foregroundMark x1="97222" y1="79592" x2="98778" y2="79184"/>
                        <a14:foregroundMark x1="62556" y1="46531" x2="64111" y2="65034"/>
                        <a14:foregroundMark x1="46667" y1="47891" x2="35667" y2="64218"/>
                        <a14:foregroundMark x1="60000" y1="83673" x2="68222" y2="91429"/>
                        <a14:foregroundMark x1="4444" y1="76463" x2="3333" y2="82993"/>
                        <a14:foregroundMark x1="30000" y1="16054" x2="22556" y2="40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58" y="4323579"/>
            <a:ext cx="2793811" cy="228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00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5034" y="1322892"/>
            <a:ext cx="8534400" cy="1507067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7979" y="2608605"/>
            <a:ext cx="2165974" cy="79248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prstTxWarp prst="textTriangleInverted">
              <a:avLst/>
            </a:prstTxWarp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828" y1="7011" x2="34253" y2="20805"/>
                        <a14:foregroundMark x1="5977" y1="37011" x2="22069" y2="43448"/>
                        <a14:foregroundMark x1="40690" y1="79885" x2="35977" y2="92989"/>
                        <a14:foregroundMark x1="64943" y1="77816" x2="73103" y2="92989"/>
                        <a14:foregroundMark x1="74713" y1="24483" x2="86207" y2="12069"/>
                        <a14:foregroundMark x1="84828" y1="63333" x2="95287" y2="71379"/>
                        <a14:foregroundMark x1="22414" y1="66667" x2="11609" y2="73103"/>
                        <a14:foregroundMark x1="81494" y1="49885" x2="94598" y2="49540"/>
                        <a14:foregroundMark x1="19080" y1="55862" x2="10345" y2="58621"/>
                        <a14:foregroundMark x1="13678" y1="22529" x2="23448" y2="29885"/>
                        <a14:foregroundMark x1="47126" y1="6667" x2="46782" y2="15057"/>
                        <a14:foregroundMark x1="66322" y1="9310" x2="60230" y2="19770"/>
                        <a14:foregroundMark x1="79770" y1="32644" x2="92299" y2="30575"/>
                        <a14:foregroundMark x1="75402" y1="70460" x2="83563" y2="79195"/>
                        <a14:foregroundMark x1="52529" y1="79885" x2="54483" y2="91954"/>
                        <a14:foregroundMark x1="29195" y1="76092" x2="21494" y2="8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34" y="1722823"/>
            <a:ext cx="3614738" cy="3614738"/>
          </a:xfrm>
        </p:spPr>
      </p:pic>
      <p:sp>
        <p:nvSpPr>
          <p:cNvPr id="10" name="TextBox 9"/>
          <p:cNvSpPr txBox="1"/>
          <p:nvPr/>
        </p:nvSpPr>
        <p:spPr>
          <a:xfrm>
            <a:off x="7612716" y="3993165"/>
            <a:ext cx="2049444" cy="765143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9187" y="2655679"/>
            <a:ext cx="1975847" cy="753985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3000" y="5149989"/>
            <a:ext cx="3435056" cy="858800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Взаимопонимание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8867" y="3904868"/>
            <a:ext cx="2426208" cy="853440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959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260" y="1819656"/>
            <a:ext cx="6289612" cy="3615267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счастье, любовь и удача,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летом поездки на дачу.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праздник, семейные даты,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Подарки, покупки, приятные траты.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Рождение детей, первый шаг, первый лепет,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Мечты о хорошем, волнение и трепет.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труд, друг о друге забота,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много домашней работы.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важно!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сложно!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счастливо жить одному невозможно!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будьте вместе, любовь берегите,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Обиды и ссоры подальше гоните,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Хочу, чтоб про нас говорили друзья: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хорошая Ваша семья!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482" y1="72350" x2="28115" y2="84908"/>
                        <a14:foregroundMark x1="28115" y1="73618" x2="45367" y2="72926"/>
                        <a14:foregroundMark x1="56390" y1="91935" x2="45847" y2="97350"/>
                        <a14:foregroundMark x1="29393" y1="95392" x2="32428" y2="95276"/>
                        <a14:foregroundMark x1="70607" y1="94700" x2="76837" y2="95046"/>
                        <a14:backgroundMark x1="50958" y1="60253" x2="50958" y2="60253"/>
                        <a14:backgroundMark x1="72045" y1="89171" x2="72045" y2="89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492" y="243840"/>
            <a:ext cx="4523920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4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74" y="314345"/>
            <a:ext cx="8534400" cy="832812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456" y="1147157"/>
            <a:ext cx="3921039" cy="5336770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пальчик – дедушка,              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пальчик – бабушка,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пальчик – папочка,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пальчик – мамочка,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пальчик – я,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вся моя семья.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еще у меня есть другая родня: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– сестра,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– братец,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– дядя,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– тетя,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– любимый котик </a:t>
            </a:r>
            <a:r>
              <a:rPr lang="ru-RU" dirty="0"/>
              <a:t>…</a:t>
            </a:r>
          </a:p>
          <a:p>
            <a:endParaRPr lang="ru-RU" dirty="0"/>
          </a:p>
        </p:txBody>
      </p:sp>
      <p:pic>
        <p:nvPicPr>
          <p:cNvPr id="4" name="Рисунок 3" descr="C:\Users\Таня\Desktop\family-vector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" b="100000" l="0" r="100000">
                        <a14:foregroundMark x1="50872" y1="92232" x2="51604" y2="92232"/>
                        <a14:foregroundMark x1="45189" y1="91178" x2="46820" y2="92232"/>
                        <a14:foregroundMark x1="45301" y1="91310" x2="44288" y2="92824"/>
                        <a14:foregroundMark x1="45526" y1="93285" x2="48903" y2="92693"/>
                        <a14:foregroundMark x1="51885" y1="94075" x2="54080" y2="94207"/>
                        <a14:foregroundMark x1="54080" y1="92363" x2="55093" y2="90586"/>
                        <a14:foregroundMark x1="91390" y1="91508" x2="90208" y2="92363"/>
                        <a14:foregroundMark x1="89927" y1="92100" x2="89927" y2="92100"/>
                        <a14:foregroundMark x1="13675" y1="86636" x2="16151" y2="89664"/>
                        <a14:foregroundMark x1="8666" y1="88743" x2="4502" y2="90718"/>
                        <a14:foregroundMark x1="12774" y1="89533" x2="17051" y2="89796"/>
                        <a14:foregroundMark x1="17051" y1="89796" x2="17051" y2="89796"/>
                        <a14:foregroundMark x1="17051" y1="89796" x2="17051" y2="89796"/>
                        <a14:foregroundMark x1="17051" y1="89664" x2="17051" y2="89664"/>
                        <a14:foregroundMark x1="16882" y1="82883" x2="17051" y2="85451"/>
                        <a14:foregroundMark x1="94204" y1="53456" x2="96286" y2="65964"/>
                        <a14:foregroundMark x1="21666" y1="89072" x2="24761" y2="89072"/>
                        <a14:foregroundMark x1="85425" y1="34562" x2="83230" y2="42725"/>
                        <a14:foregroundMark x1="73663" y1="38907" x2="80191" y2="36340"/>
                        <a14:foregroundMark x1="79741" y1="36603" x2="81936" y2="40158"/>
                        <a14:foregroundMark x1="74958" y1="38117" x2="72594" y2="41409"/>
                        <a14:foregroundMark x1="75408" y1="37393" x2="75408" y2="37393"/>
                        <a14:foregroundMark x1="79966" y1="36866" x2="79966" y2="36866"/>
                        <a14:foregroundMark x1="82161" y1="38907" x2="82161" y2="38907"/>
                        <a14:backgroundMark x1="16657" y1="34562" x2="16657" y2="34562"/>
                        <a14:backgroundMark x1="13393" y1="31995" x2="13393" y2="31995"/>
                        <a14:backgroundMark x1="14069" y1="30810" x2="14069" y2="30810"/>
                        <a14:backgroundMark x1="15757" y1="83608" x2="15757" y2="83608"/>
                        <a14:backgroundMark x1="15982" y1="84990" x2="15982" y2="84990"/>
                        <a14:backgroundMark x1="47890" y1="88743" x2="47890" y2="88743"/>
                        <a14:backgroundMark x1="46708" y1="88150" x2="46708" y2="88150"/>
                        <a14:backgroundMark x1="91221" y1="74852" x2="91221" y2="74852"/>
                        <a14:backgroundMark x1="94992" y1="61883" x2="94992" y2="61883"/>
                        <a14:backgroundMark x1="60664" y1="36537" x2="60664" y2="36537"/>
                        <a14:backgroundMark x1="39617" y1="42265" x2="39617" y2="42265"/>
                        <a14:backgroundMark x1="26055" y1="89993" x2="26055" y2="89993"/>
                        <a14:backgroundMark x1="59088" y1="70770" x2="59088" y2="70770"/>
                        <a14:backgroundMark x1="62577" y1="71099" x2="62577" y2="71099"/>
                        <a14:backgroundMark x1="65672" y1="70968" x2="65672" y2="70968"/>
                        <a14:backgroundMark x1="57963" y1="64779" x2="57963" y2="64779"/>
                        <a14:backgroundMark x1="58469" y1="63529" x2="58469" y2="63529"/>
                        <a14:backgroundMark x1="87901" y1="53259" x2="87901" y2="53259"/>
                        <a14:backgroundMark x1="93303" y1="52666" x2="93303" y2="52666"/>
                        <a14:backgroundMark x1="93022" y1="53127" x2="93022" y2="53127"/>
                        <a14:backgroundMark x1="85312" y1="56287" x2="85312" y2="56287"/>
                        <a14:backgroundMark x1="84524" y1="58723" x2="84524" y2="58723"/>
                        <a14:backgroundMark x1="85144" y1="57209" x2="85144" y2="57209"/>
                        <a14:backgroundMark x1="88014" y1="37854" x2="88014" y2="37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95" y="314345"/>
            <a:ext cx="7381240" cy="630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Таня\Desktop\1681360040_kartinki-pibig-info-p-koshechki-sobachki-geroi-kartinki-arti-pin-78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100" y1="14904" x2="36400" y2="69591"/>
                        <a14:foregroundMark x1="31800" y1="26563" x2="33400" y2="40625"/>
                        <a14:foregroundMark x1="15800" y1="86298" x2="20900" y2="87260"/>
                        <a14:foregroundMark x1="24200" y1="75120" x2="18700" y2="87380"/>
                        <a14:foregroundMark x1="59800" y1="14904" x2="58300" y2="29447"/>
                        <a14:foregroundMark x1="70000" y1="19952" x2="72600" y2="34375"/>
                        <a14:foregroundMark x1="55600" y1="38221" x2="62400" y2="40024"/>
                        <a14:foregroundMark x1="33617" y1="43123" x2="17730" y2="49814"/>
                        <a14:foregroundMark x1="29078" y1="13383" x2="18865" y2="20074"/>
                        <a14:foregroundMark x1="38156" y1="83829" x2="30780" y2="86059"/>
                        <a14:foregroundMark x1="4113" y1="76394" x2="142" y2="68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61"/>
          <a:stretch/>
        </p:blipFill>
        <p:spPr bwMode="auto">
          <a:xfrm>
            <a:off x="9631274" y="5120638"/>
            <a:ext cx="2029114" cy="1054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0584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268" y="62636"/>
            <a:ext cx="8534400" cy="1507067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семья?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151">
            <a:off x="9875519" y="914400"/>
            <a:ext cx="1949643" cy="2304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3024" y="1704261"/>
            <a:ext cx="4267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- самое главное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для каждого из нас.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- это близкие и родные люди,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те, кого мы любим,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кого берём пример, о ком заботимся,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 желаем добра и счастья.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семье мы учимся любви,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ответственности, заботе и уважению.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отдельная семья –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как маленькая страна,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свои традиции,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порядок и ритм жизни,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семья по-своему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Таня\Desktop\1676741078_gas-kvas-com-p-roditeli-v-detskom-sadu-risunki-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095">
            <a:off x="6307649" y="778066"/>
            <a:ext cx="2738564" cy="2041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Таня\Desktop\z_6d06af872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769">
            <a:off x="9133444" y="4393182"/>
            <a:ext cx="2497899" cy="15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Таня\Desktop\406253-moya-semya-dlya-detey-3-4-let-3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653">
            <a:off x="7224543" y="3202843"/>
            <a:ext cx="1530350" cy="138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Таня\Desktop\happy-family-dad-mom-daughte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821">
            <a:off x="5102328" y="4814725"/>
            <a:ext cx="2746857" cy="1719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24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0660" y="-94490"/>
            <a:ext cx="8534400" cy="150706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загадки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524" y="1295400"/>
            <a:ext cx="6167692" cy="48127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спрошу у вас,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друзья: что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семья?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быстро дать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ответ? Ну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тогда вам мой совет: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по порядку в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загадки.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 кухне жарит, парит?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Кормит всех нас каждый день?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Убирать, стирать, готовить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Ей, ни чуточки не лень!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любит вся семья. Это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 (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мамочка моя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какая ?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добрая, любящая, нежная, справедливая…)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928">
                        <a14:foregroundMark x1="47991" y1="33813" x2="47991" y2="33813"/>
                        <a14:foregroundMark x1="47131" y1="35313" x2="56098" y2="34563"/>
                        <a14:foregroundMark x1="80344" y1="52750" x2="76973" y2="65000"/>
                        <a14:foregroundMark x1="73529" y1="56437" x2="85438" y2="62375"/>
                        <a14:foregroundMark x1="79914" y1="62375" x2="87590" y2="67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89" y="659044"/>
            <a:ext cx="4494702" cy="515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796" y="499872"/>
            <a:ext cx="6057964" cy="6083808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 всегда с работы ждем?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он несется под дождем.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очень нужный и родной,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Картошки купит в выходной.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Починит чайник и утюг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и братишке – лучший друг.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ростом чуть пониже шкафа.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Давно всем ясно – это … (папа)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какой?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сильный, мужественный, добрый, умный…)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41" y="499872"/>
            <a:ext cx="4672155" cy="547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0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916" y="316992"/>
            <a:ext cx="5094796" cy="5839968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нам свяжет всем носочки?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погладит ласково?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любой беде утешит?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расскажет сказку нам?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Поиграет в ладушки?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наша ……..(бабушка)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какая?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добрая, ласковая, заботливая, мудрая…)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152" y1="4141" x2="36739" y2="22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4" r="25852"/>
          <a:stretch/>
        </p:blipFill>
        <p:spPr>
          <a:xfrm flipH="1">
            <a:off x="6035040" y="766000"/>
            <a:ext cx="5035296" cy="526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0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412" y="624840"/>
            <a:ext cx="4302316" cy="5654040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 машине нас прокатит,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рыбалку позовёт?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Любому делу нас научит.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 грибами в лес возьмёт?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ним и скуки нет.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любимый…….(Дед)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какой?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(заботливый, добрый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умный…)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3" r="100000">
                        <a14:foregroundMark x1="43111" y1="5333" x2="38333" y2="13556"/>
                        <a14:foregroundMark x1="61444" y1="8333" x2="63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2872" y="359664"/>
            <a:ext cx="6019800" cy="591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46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604" y="1024128"/>
            <a:ext cx="4777804" cy="4267200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по утрам идет учиться?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получать оценки рад.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 это старший …..(Брат)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 какой? (добрый, веселый, умный…)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718" y1="89782" x2="28558" y2="93313"/>
                        <a14:foregroundMark x1="64551" y1="81893" x2="66274" y2="91210"/>
                        <a14:foregroundMark x1="82321" y1="88730" x2="82321" y2="93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31" y="217954"/>
            <a:ext cx="5698210" cy="587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29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876" y="758952"/>
            <a:ext cx="4582732" cy="4885944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неё заколки, бантики,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Куклы, бусинки и фантики.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Смешные милые косички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 милая…. (Сестричка)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какая? ( любящая, ответственная, заботливая…)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8400" y1="85116" x2="58400" y2="89535"/>
                        <a14:foregroundMark x1="57200" y1="89302" x2="57900" y2="90698"/>
                        <a14:foregroundMark x1="58700" y1="90698" x2="58700" y2="90698"/>
                        <a14:foregroundMark x1="74900" y1="91512" x2="77000" y2="91279"/>
                        <a14:foregroundMark x1="78200" y1="88953" x2="80600" y2="85116"/>
                        <a14:foregroundMark x1="26800" y1="45116" x2="33300" y2="86279"/>
                        <a14:foregroundMark x1="32900" y1="88721" x2="26800" y2="93721"/>
                        <a14:foregroundMark x1="20100" y1="50698" x2="36400" y2="48953"/>
                        <a14:foregroundMark x1="63700" y1="90465" x2="64900" y2="90698"/>
                        <a14:foregroundMark x1="66600" y1="90465" x2="69200" y2="90116"/>
                        <a14:backgroundMark x1="74000" y1="48488" x2="74000" y2="4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6" r="13355"/>
          <a:stretch/>
        </p:blipFill>
        <p:spPr>
          <a:xfrm>
            <a:off x="6132576" y="283464"/>
            <a:ext cx="5218176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6225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108</TotalTime>
  <Words>245</Words>
  <Application>Microsoft Office PowerPoint</Application>
  <PresentationFormat>Широкоэкранный</PresentationFormat>
  <Paragraphs>56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Century Gothic</vt:lpstr>
      <vt:lpstr>Times New Roman</vt:lpstr>
      <vt:lpstr>Wingdings 3</vt:lpstr>
      <vt:lpstr>Сектор</vt:lpstr>
      <vt:lpstr>Моя семья</vt:lpstr>
      <vt:lpstr>Семья</vt:lpstr>
      <vt:lpstr>Что такое семья?</vt:lpstr>
      <vt:lpstr>Семейные загадки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Традиции семьи</vt:lpstr>
      <vt:lpstr>Семья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семья</dc:title>
  <dc:creator>Таня</dc:creator>
  <cp:lastModifiedBy>Таня</cp:lastModifiedBy>
  <cp:revision>16</cp:revision>
  <dcterms:created xsi:type="dcterms:W3CDTF">2024-02-08T16:57:57Z</dcterms:created>
  <dcterms:modified xsi:type="dcterms:W3CDTF">2024-02-10T19:02:04Z</dcterms:modified>
</cp:coreProperties>
</file>