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9" r:id="rId8"/>
    <p:sldId id="283" r:id="rId9"/>
    <p:sldId id="285" r:id="rId10"/>
    <p:sldId id="284" r:id="rId11"/>
    <p:sldId id="286" r:id="rId12"/>
    <p:sldId id="287" r:id="rId13"/>
    <p:sldId id="288" r:id="rId14"/>
    <p:sldId id="280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ft.mail.ru/program_page.php?grp=538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securitylab.ru/upload/iblock/51021c813e17e48872b639aa8a055600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.mail.ru/program_page.php?grp=4796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software/240522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software/273998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282" y="2928934"/>
            <a:ext cx="35004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Подготовил: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начальных классов МБОУ «СОШ №6» </a:t>
            </a:r>
            <a:r>
              <a:rPr lang="ru-RU" sz="17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Буевич</a:t>
            </a: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Алексеевна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601" y="2746392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Программы-фильтры:</a:t>
            </a:r>
          </a:p>
          <a:p>
            <a:r>
              <a:rPr lang="en-US" b="1" dirty="0" err="1" smtClean="0"/>
              <a:t>iProtectYou</a:t>
            </a:r>
            <a:r>
              <a:rPr lang="en-US" b="1" dirty="0" smtClean="0"/>
              <a:t> Pro (</a:t>
            </a:r>
            <a:r>
              <a:rPr lang="en-US" b="1" dirty="0" smtClean="0">
                <a:hlinkClick r:id="rId3"/>
              </a:rPr>
              <a:t>http://soft.mail.ru/program_page.php?grp=5382</a:t>
            </a:r>
            <a:r>
              <a:rPr lang="en-US" b="1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" name="Picture 2" descr="51021c813e17e48872b639aa8a055600">
            <a:hlinkClick r:id="rId4" tooltip="&quot;iProtectYou Pro 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861048"/>
            <a:ext cx="3578225" cy="22669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4048" y="3501008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Программа-фильтр интернета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позволяет родителям </a:t>
            </a:r>
            <a:r>
              <a:rPr lang="ru-RU" dirty="0" smtClean="0"/>
              <a:t>ограничивать</a:t>
            </a:r>
          </a:p>
          <a:p>
            <a:r>
              <a:rPr lang="ru-RU" dirty="0" smtClean="0"/>
              <a:t> </a:t>
            </a:r>
            <a:r>
              <a:rPr lang="ru-RU" dirty="0"/>
              <a:t>по разным параметрам сайты, </a:t>
            </a:r>
            <a:endParaRPr lang="ru-RU" dirty="0" smtClean="0"/>
          </a:p>
          <a:p>
            <a:r>
              <a:rPr lang="ru-RU" dirty="0" smtClean="0"/>
              <a:t>просматриваемые </a:t>
            </a:r>
            <a:r>
              <a:rPr lang="ru-RU" dirty="0"/>
              <a:t>детьми.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Программы-фильтры:</a:t>
            </a:r>
          </a:p>
          <a:p>
            <a:r>
              <a:rPr lang="en-US" b="1" dirty="0" err="1" smtClean="0"/>
              <a:t>KidsControl</a:t>
            </a:r>
            <a:r>
              <a:rPr lang="en-US" b="1" dirty="0" smtClean="0"/>
              <a:t> (</a:t>
            </a:r>
            <a:r>
              <a:rPr lang="en-US" b="1" dirty="0" smtClean="0">
                <a:hlinkClick r:id="rId3"/>
              </a:rPr>
              <a:t>http://soft.mail.ru/program_page.php?grp=47967</a:t>
            </a:r>
            <a:r>
              <a:rPr lang="en-US" b="1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50100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SNAG-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4536504" cy="278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04248" y="3501008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Предназначение </a:t>
            </a:r>
            <a:r>
              <a:rPr lang="ru-RU" dirty="0" err="1" smtClean="0"/>
              <a:t>KidsControl</a:t>
            </a:r>
            <a:r>
              <a:rPr lang="ru-RU" dirty="0" smtClean="0"/>
              <a:t> – контроль времени, которое ребенок проводит в интернете.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Программы-фильтры:</a:t>
            </a:r>
          </a:p>
          <a:p>
            <a:r>
              <a:rPr lang="en-US" b="1" dirty="0" err="1" smtClean="0"/>
              <a:t>CYBERsitter</a:t>
            </a:r>
            <a:r>
              <a:rPr lang="en-US" b="1" dirty="0" smtClean="0"/>
              <a:t> (</a:t>
            </a:r>
            <a:r>
              <a:rPr lang="en-US" b="1" dirty="0" smtClean="0">
                <a:hlinkClick r:id="rId3"/>
              </a:rPr>
              <a:t>http://www.securitylab.ru/software/240522.php</a:t>
            </a:r>
            <a:r>
              <a:rPr lang="en-US" b="1" dirty="0" smtClean="0"/>
              <a:t>)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50100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35010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CYBERSitter</a:t>
            </a:r>
            <a:r>
              <a:rPr lang="ru-RU" dirty="0" smtClean="0"/>
              <a:t> дает взрослым возможность ограничивать доступ детей к нежелательным ресурсам в </a:t>
            </a:r>
            <a:r>
              <a:rPr lang="ru-RU" dirty="0" err="1" smtClean="0"/>
              <a:t>Internet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Picture 2" descr="SNAG-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35673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Программы-фильтры:</a:t>
            </a:r>
          </a:p>
          <a:p>
            <a:r>
              <a:rPr lang="ru-RU" b="1" dirty="0" err="1" smtClean="0"/>
              <a:t>КиберМама</a:t>
            </a:r>
            <a:r>
              <a:rPr lang="ru-RU" b="1" dirty="0" smtClean="0"/>
              <a:t> 1.0b</a:t>
            </a:r>
            <a:r>
              <a:rPr lang="ru-RU" dirty="0" smtClean="0"/>
              <a:t> (</a:t>
            </a:r>
            <a:r>
              <a:rPr lang="ru-RU" b="1" dirty="0" smtClean="0">
                <a:hlinkClick r:id="rId3"/>
              </a:rPr>
              <a:t>http://www.securitylab.ru/software/273998.php</a:t>
            </a:r>
            <a:r>
              <a:rPr lang="ru-RU" b="1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50100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3068960"/>
            <a:ext cx="4211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КиберМама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КиберМама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поддерживает следующие возможности: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Ограничение по суммарному времени работы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перерывов в работе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разрешенных интервалов работы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Возможность запрета интернета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Возможность запрета игр/программ </a:t>
            </a:r>
          </a:p>
          <a:p>
            <a:r>
              <a:rPr lang="en-US" b="1" dirty="0" smtClean="0"/>
              <a:t> </a:t>
            </a:r>
            <a:endParaRPr lang="ru-RU" dirty="0"/>
          </a:p>
        </p:txBody>
      </p:sp>
      <p:pic>
        <p:nvPicPr>
          <p:cNvPr id="14" name="Picture 2" descr="SNAG-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248472" cy="26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работа 2019\пенсионный фон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85860"/>
            <a:ext cx="6143604" cy="460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71604" y="2071678"/>
            <a:ext cx="585192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364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422" y="3141662"/>
            <a:ext cx="4954578" cy="371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Современные дети совсем по-другому смотрят на организацию досуга. Сегодня главное развлечение для ребенка – компьютер.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364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profi-forex.org/system/news/6_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0207">
            <a:off x="441328" y="1488025"/>
            <a:ext cx="2713037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4" descr="http://deti.mail.ru/pre_square800_resize/pic/photolib/2013/10/17/lori-0003682668-bigw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5134">
            <a:off x="5681031" y="4484372"/>
            <a:ext cx="3284538" cy="205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3" descr="ec618f643b03935cd501119dd79785f1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500174"/>
            <a:ext cx="4229091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s://im0-tub-ru.yandex.net/i?id=6dc2b5087f099c0c0715a1c7b83dabcf&amp;n=13&amp;exp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714752"/>
            <a:ext cx="3000396" cy="2436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500042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00768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844" y="1928802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Опасности, с которыми дети могут столкнуться в Сети.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syl.ru/misc/i/ni/1/4/9/2/3/6/9/i/1492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893" y="1928802"/>
            <a:ext cx="621510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0694" y="2500306"/>
            <a:ext cx="364330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информации, причиняющей вред здоровью и (или) развитию детей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отрицающая семейные ценности и формирующая неуважение к родителям и (или) другим членам семьи;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оправдывающая противоправное поведение;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содержащая нецензурную брань;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содержащая информацию порнографического характера.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mg.tsargrad.tv/cache/a/9/internet.jpg/w1056h594f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357298"/>
            <a:ext cx="546103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14480" y="107154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защитить ребенка от интернет – зависимости. Советы для педагогов и родителей.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sonin.ru/wp-content/uploads/2020/06/antivirusnaya-zasch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00240"/>
            <a:ext cx="637317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2428868"/>
            <a:ext cx="34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лицензионного программного обеспечения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Объяснять ребенку разницу между игрой и реальностью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Исключение составляют игры с насилием и жестокостью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3108" y="1071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России около 8 миллионов пользователей глобальной сети - дети.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 descr="C:\Users\User\Desktop\3faf2dfa4fe5c7f44ceea2158572b3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6350000" cy="423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072206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Ребенку не следует давать частной информации о себе (фамилию, номер телефона, адрес, номер школы) без разрешения родителей.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ники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веб-страницах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или публичных форумах.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Программы-фильтры: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Spy 2008 (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http://www.securitylab.ru/software/301944.php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3367264"/>
            <a:ext cx="3499322" cy="289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292893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1370505" y="428604"/>
            <a:ext cx="6624736" cy="504056"/>
          </a:xfrm>
          <a:prstGeom prst="parallelogram">
            <a:avLst>
              <a:gd name="adj" fmla="val 42044"/>
            </a:avLst>
          </a:pr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БЕЗОПАСНЫЙ ИНТЕРНЕТ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642910" y="428604"/>
            <a:ext cx="7905210" cy="602389"/>
            <a:chOff x="627230" y="692696"/>
            <a:chExt cx="7905210" cy="602389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416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 Буевич</dc:creator>
  <cp:lastModifiedBy>Наталья</cp:lastModifiedBy>
  <cp:revision>11</cp:revision>
  <dcterms:created xsi:type="dcterms:W3CDTF">2020-12-09T13:07:49Z</dcterms:created>
  <dcterms:modified xsi:type="dcterms:W3CDTF">2022-03-02T03:42:32Z</dcterms:modified>
</cp:coreProperties>
</file>