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77" r:id="rId2"/>
    <p:sldId id="273" r:id="rId3"/>
    <p:sldId id="258" r:id="rId4"/>
    <p:sldId id="278" r:id="rId5"/>
    <p:sldId id="264" r:id="rId6"/>
    <p:sldId id="265" r:id="rId7"/>
    <p:sldId id="274" r:id="rId8"/>
    <p:sldId id="279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illver6@gmail.com" userId="cafe53769c7cb688" providerId="LiveId" clId="{DAD976DC-AAC9-2445-886B-390049208B02}"/>
    <pc:docChg chg="custSel modSld">
      <pc:chgData name="jacksillver6@gmail.com" userId="cafe53769c7cb688" providerId="LiveId" clId="{DAD976DC-AAC9-2445-886B-390049208B02}" dt="2023-03-19T14:34:34.516" v="1104" actId="1076"/>
      <pc:docMkLst>
        <pc:docMk/>
      </pc:docMkLst>
      <pc:sldChg chg="addSp delSp modSp">
        <pc:chgData name="jacksillver6@gmail.com" userId="cafe53769c7cb688" providerId="LiveId" clId="{DAD976DC-AAC9-2445-886B-390049208B02}" dt="2023-03-19T14:23:03.312" v="68" actId="1076"/>
        <pc:sldMkLst>
          <pc:docMk/>
          <pc:sldMk cId="3083585271" sldId="266"/>
        </pc:sldMkLst>
        <pc:spChg chg="add mod">
          <ac:chgData name="jacksillver6@gmail.com" userId="cafe53769c7cb688" providerId="LiveId" clId="{DAD976DC-AAC9-2445-886B-390049208B02}" dt="2023-03-19T14:22:59.220" v="67" actId="1076"/>
          <ac:spMkLst>
            <pc:docMk/>
            <pc:sldMk cId="3083585271" sldId="266"/>
            <ac:spMk id="2" creationId="{B1E03999-1686-649A-C9C4-ED61EC391E44}"/>
          </ac:spMkLst>
        </pc:spChg>
        <pc:picChg chg="del mod">
          <ac:chgData name="jacksillver6@gmail.com" userId="cafe53769c7cb688" providerId="LiveId" clId="{DAD976DC-AAC9-2445-886B-390049208B02}" dt="2023-03-19T14:20:04.603" v="1" actId="478"/>
          <ac:picMkLst>
            <pc:docMk/>
            <pc:sldMk cId="3083585271" sldId="266"/>
            <ac:picMk id="3" creationId="{F0D090A2-8384-4C14-0976-5413827AAF9B}"/>
          </ac:picMkLst>
        </pc:picChg>
        <pc:picChg chg="add mod">
          <ac:chgData name="jacksillver6@gmail.com" userId="cafe53769c7cb688" providerId="LiveId" clId="{DAD976DC-AAC9-2445-886B-390049208B02}" dt="2023-03-19T14:23:03.312" v="68" actId="1076"/>
          <ac:picMkLst>
            <pc:docMk/>
            <pc:sldMk cId="3083585271" sldId="266"/>
            <ac:picMk id="4" creationId="{4BC61003-FA53-8420-3435-BE1D0F5052A5}"/>
          </ac:picMkLst>
        </pc:picChg>
      </pc:sldChg>
      <pc:sldChg chg="addSp modSp">
        <pc:chgData name="jacksillver6@gmail.com" userId="cafe53769c7cb688" providerId="LiveId" clId="{DAD976DC-AAC9-2445-886B-390049208B02}" dt="2023-03-19T14:34:34.516" v="1104" actId="1076"/>
        <pc:sldMkLst>
          <pc:docMk/>
          <pc:sldMk cId="3323059466" sldId="267"/>
        </pc:sldMkLst>
        <pc:spChg chg="add mod">
          <ac:chgData name="jacksillver6@gmail.com" userId="cafe53769c7cb688" providerId="LiveId" clId="{DAD976DC-AAC9-2445-886B-390049208B02}" dt="2023-03-19T14:34:34.516" v="1104" actId="1076"/>
          <ac:spMkLst>
            <pc:docMk/>
            <pc:sldMk cId="3323059466" sldId="267"/>
            <ac:spMk id="3" creationId="{CACBD363-7179-D4F5-C74A-0016433E13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82F3-AB6E-4595-8699-F31AF370EAA1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865E0-C252-4C9B-9E83-61C58B8E7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52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65E0-C252-4C9B-9E83-61C58B8E7A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4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808&amp;v=t6zmxag61q4&amp;embeds_euri=https%3A%2F%2Fyastatic.net%2F&amp;feature=emb_logo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«Учителя блокадного Ленинграда»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41333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Цель </a:t>
            </a:r>
            <a:r>
              <a:rPr lang="ru-RU" dirty="0"/>
              <a:t>занятия:</a:t>
            </a:r>
          </a:p>
          <a:p>
            <a:r>
              <a:rPr lang="ru-RU"/>
              <a:t> формирование у учащихся целостного представления о роли учителя во время блокады Ленинграда в период Великой Отечественной войны, приобщение к истории своей страны, воспитание патриотизма и ощущения причастности к судьбе Родины.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650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53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104" y="782425"/>
            <a:ext cx="3581602" cy="441174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Указом президента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Владимира Владимировича Путина 2023 год в России признан Годом педагога и наставника с целью признания особого статуса представителей данной профессии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206" y="782425"/>
            <a:ext cx="4704762" cy="4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1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697CC21B-D8B4-2C0A-1054-A16988BAE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125" y="675457"/>
            <a:ext cx="6064772" cy="4043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A30259-B08E-F27D-9C4C-23E6EB8019C2}"/>
              </a:ext>
            </a:extLst>
          </p:cNvPr>
          <p:cNvSpPr txBox="1"/>
          <p:nvPr/>
        </p:nvSpPr>
        <p:spPr>
          <a:xfrm>
            <a:off x="3945948" y="4820930"/>
            <a:ext cx="51582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Памятник </a:t>
            </a:r>
            <a:r>
              <a:rPr lang="ru-RU" sz="3200" dirty="0" smtClean="0"/>
              <a:t>блокадному учителю.</a:t>
            </a:r>
          </a:p>
          <a:p>
            <a:pPr algn="ctr"/>
            <a:r>
              <a:rPr lang="ru-RU" sz="2800" dirty="0" smtClean="0"/>
              <a:t>27 </a:t>
            </a:r>
            <a:r>
              <a:rPr lang="ru-RU" sz="2800" dirty="0"/>
              <a:t>января 2022 </a:t>
            </a:r>
            <a:r>
              <a:rPr lang="ru-RU" sz="2800" dirty="0" smtClean="0"/>
              <a:t>года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1273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673" y="263110"/>
            <a:ext cx="9901381" cy="10772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Строганова Надежда Васильевна- ветеран</a:t>
            </a:r>
            <a:r>
              <a:rPr lang="ru-RU" dirty="0"/>
              <a:t>, заслуженный ленинградский педагог и неутомимый борец за сохранение памяти о блокаде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929" y="1664853"/>
            <a:ext cx="4995436" cy="49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1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319E3-4A44-1303-A541-E7F123F6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238126"/>
            <a:ext cx="7958331" cy="8096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Из воспоминаний Строгановой Надежды </a:t>
            </a:r>
            <a:r>
              <a:rPr lang="ru-RU" dirty="0" smtClean="0"/>
              <a:t>Васильевны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1236" y="2161309"/>
            <a:ext cx="7102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www.youtube.com/watch?time_continue=808&amp;v=t6zmxag61q4&amp;embeds_euri=https%3A%2F%2Fyastatic.net%2F&amp;feature=emb_logo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0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EAA3D-0D3E-B439-9C27-0F298DE1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653" y="381003"/>
            <a:ext cx="8246693" cy="13811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 </a:t>
            </a:r>
            <a:r>
              <a:rPr lang="ru-RU" dirty="0"/>
              <a:t>дневника учителя </a:t>
            </a:r>
            <a:r>
              <a:rPr lang="ru-RU" dirty="0" smtClean="0"/>
              <a:t>блокадной </a:t>
            </a:r>
            <a:r>
              <a:rPr lang="ru-RU" dirty="0"/>
              <a:t>школы Ксении Владимировны Ползиковой-Рубец 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39E74AAB-7714-595A-13D5-F45994658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610" y="1957914"/>
            <a:ext cx="3922361" cy="4519083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542C45C-79B2-4183-7F75-36FBB7516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666" y="2053164"/>
            <a:ext cx="3340725" cy="45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5745" y="1330036"/>
            <a:ext cx="7324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« …И </a:t>
            </a:r>
            <a:r>
              <a:rPr lang="ru-RU" i="1" dirty="0"/>
              <a:t>самый великий подвиг школьников Ленинграда в том, что они учились. Да, они учились, несмотря ни на что, а вместе и рядом с ними навеки сохранится в истории обороны города мужественный облик ленинградского учителя. Они стоят одни других — учителя и ученики. И те и другие из мёрзлых квартир, сквозь стужу и снежные заносы, шли иногда километров за 5–6, а то и 10, в такие же мёрзлые, оледеневшие классы, и одни учили, а другие учились».</a:t>
            </a:r>
          </a:p>
        </p:txBody>
      </p:sp>
    </p:spTree>
    <p:extLst>
      <p:ext uri="{BB962C8B-B14F-4D97-AF65-F5344CB8AC3E}">
        <p14:creationId xmlns:p14="http://schemas.microsoft.com/office/powerpoint/2010/main" val="145870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9636" y="808056"/>
            <a:ext cx="3550503" cy="4318126"/>
          </a:xfrm>
        </p:spPr>
        <p:txBody>
          <a:bodyPr/>
          <a:lstStyle/>
          <a:p>
            <a:r>
              <a:rPr lang="ru-RU" dirty="0" smtClean="0"/>
              <a:t>Памятник блокадному учителю в Соляном переулке в Санкт-Петербурге.</a:t>
            </a:r>
            <a:br>
              <a:rPr lang="ru-RU" dirty="0" smtClean="0"/>
            </a:br>
            <a:r>
              <a:rPr lang="ru-RU" dirty="0" smtClean="0"/>
              <a:t>Скульптор </a:t>
            </a:r>
            <a:r>
              <a:rPr lang="ru-RU" dirty="0" err="1" smtClean="0"/>
              <a:t>Бродарский</a:t>
            </a:r>
            <a:r>
              <a:rPr lang="ru-RU" dirty="0" smtClean="0"/>
              <a:t> В.И.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31" y="285558"/>
            <a:ext cx="4489487" cy="59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8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071" y="4141059"/>
            <a:ext cx="3829974" cy="2553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612" y="197962"/>
            <a:ext cx="3614106" cy="52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74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186</Words>
  <Application>Microsoft Office PowerPoint</Application>
  <PresentationFormat>Широкоэкранный</PresentationFormat>
  <Paragraphs>13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MS Shell Dlg 2</vt:lpstr>
      <vt:lpstr>Wingdings</vt:lpstr>
      <vt:lpstr>Wingdings 3</vt:lpstr>
      <vt:lpstr>Мэдисон</vt:lpstr>
      <vt:lpstr>«Учителя блокадного Ленинграда» </vt:lpstr>
      <vt:lpstr>   Указом президента  Владимира Владимировича Путина 2023 год в России признан Годом педагога и наставника с целью признания особого статуса представителей данной профессии</vt:lpstr>
      <vt:lpstr>Презентация PowerPoint</vt:lpstr>
      <vt:lpstr>Строганова Надежда Васильевна- ветеран, заслуженный ленинградский педагог и неутомимый борец за сохранение памяти о блокаде</vt:lpstr>
      <vt:lpstr> Из воспоминаний Строгановой Надежды Васильевны</vt:lpstr>
      <vt:lpstr>Из дневника учителя блокадной школы Ксении Владимировны Ползиковой-Рубец .</vt:lpstr>
      <vt:lpstr>Презентация PowerPoint</vt:lpstr>
      <vt:lpstr>Памятник блокадному учителю в Соляном переулке в Санкт-Петербурге. Скульптор Бродарский В.И.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79219629040</dc:creator>
  <cp:lastModifiedBy>eumut</cp:lastModifiedBy>
  <cp:revision>40</cp:revision>
  <dcterms:created xsi:type="dcterms:W3CDTF">2023-03-18T13:53:15Z</dcterms:created>
  <dcterms:modified xsi:type="dcterms:W3CDTF">2023-04-09T18:59:38Z</dcterms:modified>
</cp:coreProperties>
</file>