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0" r:id="rId11"/>
    <p:sldId id="266" r:id="rId12"/>
    <p:sldId id="268" r:id="rId13"/>
    <p:sldId id="267" r:id="rId14"/>
    <p:sldId id="269" r:id="rId15"/>
    <p:sldId id="270" r:id="rId16"/>
    <p:sldId id="276" r:id="rId17"/>
    <p:sldId id="271" r:id="rId18"/>
    <p:sldId id="277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79" autoAdjust="0"/>
    <p:restoredTop sz="94717" autoAdjust="0"/>
  </p:normalViewPr>
  <p:slideViewPr>
    <p:cSldViewPr>
      <p:cViewPr varScale="1">
        <p:scale>
          <a:sx n="65" d="100"/>
          <a:sy n="65" d="100"/>
        </p:scale>
        <p:origin x="-177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3D2D03-915C-4ECE-9407-DCCE910DB47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7ECEE6F1-2081-45CC-9E16-8BE955AB0AFB}">
      <dgm:prSet phldrT="[Текст]" custT="1"/>
      <dgm:spPr/>
      <dgm:t>
        <a:bodyPr/>
        <a:lstStyle/>
        <a:p>
          <a:pPr algn="l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Какие образовательные технологии позволяют воспитателю эффективно решать задачи воспитания, образования и развития?</a:t>
          </a:r>
          <a:r>
            <a:rPr lang="ru-RU" sz="19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900" dirty="0" smtClean="0">
              <a:latin typeface="Times New Roman" pitchFamily="18" charset="0"/>
              <a:cs typeface="Times New Roman" pitchFamily="18" charset="0"/>
            </a:rPr>
          </a:br>
          <a:endParaRPr lang="ru-RU" sz="1900" dirty="0">
            <a:latin typeface="Times New Roman" pitchFamily="18" charset="0"/>
            <a:cs typeface="Times New Roman" pitchFamily="18" charset="0"/>
          </a:endParaRPr>
        </a:p>
      </dgm:t>
    </dgm:pt>
    <dgm:pt modelId="{C3AF201B-E3BD-4F03-87B1-04C946656FDA}" type="parTrans" cxnId="{C53892D4-359E-4D28-AF95-160D1CEEBB9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1EBCAD7-96D1-4563-833C-BFD97CF1FF60}" type="sibTrans" cxnId="{C53892D4-359E-4D28-AF95-160D1CEEBB9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1389464-8050-4128-A117-D8599719DB77}">
      <dgm:prSet phldrT="[Текст]" custT="1"/>
      <dgm:spPr/>
      <dgm:t>
        <a:bodyPr/>
        <a:lstStyle/>
        <a:p>
          <a:pPr algn="l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В каких случаях дети имеют возможность пробовать свои творческие способности, отстаивать собственную позицию, не боясь говорить, проявлять инициативу?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 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FE5E98F0-CA76-45B9-BB38-AA0619FA21EB}" type="parTrans" cxnId="{B9F31BBA-98C5-446F-A4EF-8A1707CEA8D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3AFDC4F-2AE5-4473-A6ED-E0F6DC98F169}" type="sibTrans" cxnId="{B9F31BBA-98C5-446F-A4EF-8A1707CEA8D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21D88B2-259E-426F-80AC-5C31A5BECF10}">
      <dgm:prSet custT="1"/>
      <dgm:spPr/>
      <dgm:t>
        <a:bodyPr/>
        <a:lstStyle/>
        <a:p>
          <a:pPr algn="l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Во время какой образовательной деятельности дети больше проявляют самостоятельность, думают, рассуждают, у них активнее будет формироваться  мышление и речь? </a:t>
          </a:r>
          <a:r>
            <a:rPr lang="ru-RU" sz="17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700" dirty="0" smtClean="0">
              <a:latin typeface="Times New Roman" pitchFamily="18" charset="0"/>
              <a:cs typeface="Times New Roman" pitchFamily="18" charset="0"/>
            </a:rPr>
          </a:b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C7FCCE12-A08B-4595-9BF8-3747CF625A1B}" type="parTrans" cxnId="{13584CD0-678C-4805-A861-F611933ADDE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BD7B94B-DDFC-4A47-93C9-B41BFA711E41}" type="sibTrans" cxnId="{13584CD0-678C-4805-A861-F611933ADDE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F50B0C3-CBBB-41CE-A463-8B4CDB8B0EAF}" type="pres">
      <dgm:prSet presAssocID="{E23D2D03-915C-4ECE-9407-DCCE910DB477}" presName="compositeShape" presStyleCnt="0">
        <dgm:presLayoutVars>
          <dgm:dir/>
          <dgm:resizeHandles/>
        </dgm:presLayoutVars>
      </dgm:prSet>
      <dgm:spPr/>
    </dgm:pt>
    <dgm:pt modelId="{F552C8F8-F8EF-4364-86EF-DECD28BBA83F}" type="pres">
      <dgm:prSet presAssocID="{E23D2D03-915C-4ECE-9407-DCCE910DB477}" presName="pyramid" presStyleLbl="node1" presStyleIdx="0" presStyleCnt="1"/>
      <dgm:spPr/>
    </dgm:pt>
    <dgm:pt modelId="{704C366D-ED03-4D92-BF0B-3CA70B3C2C94}" type="pres">
      <dgm:prSet presAssocID="{E23D2D03-915C-4ECE-9407-DCCE910DB477}" presName="theList" presStyleCnt="0"/>
      <dgm:spPr/>
    </dgm:pt>
    <dgm:pt modelId="{180A9C08-83C8-4950-A229-6CC798D99F84}" type="pres">
      <dgm:prSet presAssocID="{7ECEE6F1-2081-45CC-9E16-8BE955AB0AFB}" presName="aNode" presStyleLbl="fgAcc1" presStyleIdx="0" presStyleCnt="3" custScaleX="1567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E26CDC-A83B-453C-8D27-78CBF683CF8C}" type="pres">
      <dgm:prSet presAssocID="{7ECEE6F1-2081-45CC-9E16-8BE955AB0AFB}" presName="aSpace" presStyleCnt="0"/>
      <dgm:spPr/>
    </dgm:pt>
    <dgm:pt modelId="{FE1CEDE8-5BEF-40AF-AC0D-E115DFE06C5B}" type="pres">
      <dgm:prSet presAssocID="{921D88B2-259E-426F-80AC-5C31A5BECF10}" presName="aNode" presStyleLbl="fgAcc1" presStyleIdx="1" presStyleCnt="3" custScaleX="155521" custScaleY="121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6EA0A6-E608-46FD-9A77-57EA3650223D}" type="pres">
      <dgm:prSet presAssocID="{921D88B2-259E-426F-80AC-5C31A5BECF10}" presName="aSpace" presStyleCnt="0"/>
      <dgm:spPr/>
    </dgm:pt>
    <dgm:pt modelId="{2052586F-03DB-4596-BB6E-38A9BFC9D109}" type="pres">
      <dgm:prSet presAssocID="{11389464-8050-4128-A117-D8599719DB77}" presName="aNode" presStyleLbl="fgAcc1" presStyleIdx="2" presStyleCnt="3" custScaleX="1555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E65A2C-E62E-4FB3-85F0-2E52B02C5ED2}" type="pres">
      <dgm:prSet presAssocID="{11389464-8050-4128-A117-D8599719DB77}" presName="aSpace" presStyleCnt="0"/>
      <dgm:spPr/>
    </dgm:pt>
  </dgm:ptLst>
  <dgm:cxnLst>
    <dgm:cxn modelId="{50C94F90-11D8-4A0C-8074-EAE83EA95D49}" type="presOf" srcId="{E23D2D03-915C-4ECE-9407-DCCE910DB477}" destId="{AF50B0C3-CBBB-41CE-A463-8B4CDB8B0EAF}" srcOrd="0" destOrd="0" presId="urn:microsoft.com/office/officeart/2005/8/layout/pyramid2"/>
    <dgm:cxn modelId="{D674DBFC-CBF1-4702-AF2C-59DBE9860D1B}" type="presOf" srcId="{921D88B2-259E-426F-80AC-5C31A5BECF10}" destId="{FE1CEDE8-5BEF-40AF-AC0D-E115DFE06C5B}" srcOrd="0" destOrd="0" presId="urn:microsoft.com/office/officeart/2005/8/layout/pyramid2"/>
    <dgm:cxn modelId="{A69B9C4F-58B2-451F-BD3C-9BF1C6FA3896}" type="presOf" srcId="{7ECEE6F1-2081-45CC-9E16-8BE955AB0AFB}" destId="{180A9C08-83C8-4950-A229-6CC798D99F84}" srcOrd="0" destOrd="0" presId="urn:microsoft.com/office/officeart/2005/8/layout/pyramid2"/>
    <dgm:cxn modelId="{C53892D4-359E-4D28-AF95-160D1CEEBB9F}" srcId="{E23D2D03-915C-4ECE-9407-DCCE910DB477}" destId="{7ECEE6F1-2081-45CC-9E16-8BE955AB0AFB}" srcOrd="0" destOrd="0" parTransId="{C3AF201B-E3BD-4F03-87B1-04C946656FDA}" sibTransId="{31EBCAD7-96D1-4563-833C-BFD97CF1FF60}"/>
    <dgm:cxn modelId="{415C02B8-BEC7-43AA-8E10-383FD467A348}" type="presOf" srcId="{11389464-8050-4128-A117-D8599719DB77}" destId="{2052586F-03DB-4596-BB6E-38A9BFC9D109}" srcOrd="0" destOrd="0" presId="urn:microsoft.com/office/officeart/2005/8/layout/pyramid2"/>
    <dgm:cxn modelId="{13584CD0-678C-4805-A861-F611933ADDEF}" srcId="{E23D2D03-915C-4ECE-9407-DCCE910DB477}" destId="{921D88B2-259E-426F-80AC-5C31A5BECF10}" srcOrd="1" destOrd="0" parTransId="{C7FCCE12-A08B-4595-9BF8-3747CF625A1B}" sibTransId="{BBD7B94B-DDFC-4A47-93C9-B41BFA711E41}"/>
    <dgm:cxn modelId="{B9F31BBA-98C5-446F-A4EF-8A1707CEA8D0}" srcId="{E23D2D03-915C-4ECE-9407-DCCE910DB477}" destId="{11389464-8050-4128-A117-D8599719DB77}" srcOrd="2" destOrd="0" parTransId="{FE5E98F0-CA76-45B9-BB38-AA0619FA21EB}" sibTransId="{83AFDC4F-2AE5-4473-A6ED-E0F6DC98F169}"/>
    <dgm:cxn modelId="{055FB6E3-357B-42EA-A21C-B524AA6DA84C}" type="presParOf" srcId="{AF50B0C3-CBBB-41CE-A463-8B4CDB8B0EAF}" destId="{F552C8F8-F8EF-4364-86EF-DECD28BBA83F}" srcOrd="0" destOrd="0" presId="urn:microsoft.com/office/officeart/2005/8/layout/pyramid2"/>
    <dgm:cxn modelId="{56E273B2-FE37-44DF-B566-F10C747E13E9}" type="presParOf" srcId="{AF50B0C3-CBBB-41CE-A463-8B4CDB8B0EAF}" destId="{704C366D-ED03-4D92-BF0B-3CA70B3C2C94}" srcOrd="1" destOrd="0" presId="urn:microsoft.com/office/officeart/2005/8/layout/pyramid2"/>
    <dgm:cxn modelId="{70F77DA1-7CF4-4DB6-8E20-95843935B792}" type="presParOf" srcId="{704C366D-ED03-4D92-BF0B-3CA70B3C2C94}" destId="{180A9C08-83C8-4950-A229-6CC798D99F84}" srcOrd="0" destOrd="0" presId="urn:microsoft.com/office/officeart/2005/8/layout/pyramid2"/>
    <dgm:cxn modelId="{17267589-06CA-4F4E-9DC4-B504BCC2CF7D}" type="presParOf" srcId="{704C366D-ED03-4D92-BF0B-3CA70B3C2C94}" destId="{36E26CDC-A83B-453C-8D27-78CBF683CF8C}" srcOrd="1" destOrd="0" presId="urn:microsoft.com/office/officeart/2005/8/layout/pyramid2"/>
    <dgm:cxn modelId="{9CCA4F4C-FF16-4580-AC9C-7745724834C2}" type="presParOf" srcId="{704C366D-ED03-4D92-BF0B-3CA70B3C2C94}" destId="{FE1CEDE8-5BEF-40AF-AC0D-E115DFE06C5B}" srcOrd="2" destOrd="0" presId="urn:microsoft.com/office/officeart/2005/8/layout/pyramid2"/>
    <dgm:cxn modelId="{3AB01B63-B70F-4AAC-AE89-355995F9D23F}" type="presParOf" srcId="{704C366D-ED03-4D92-BF0B-3CA70B3C2C94}" destId="{646EA0A6-E608-46FD-9A77-57EA3650223D}" srcOrd="3" destOrd="0" presId="urn:microsoft.com/office/officeart/2005/8/layout/pyramid2"/>
    <dgm:cxn modelId="{AECE339D-FA05-4D67-83BC-1FECB79465FB}" type="presParOf" srcId="{704C366D-ED03-4D92-BF0B-3CA70B3C2C94}" destId="{2052586F-03DB-4596-BB6E-38A9BFC9D109}" srcOrd="4" destOrd="0" presId="urn:microsoft.com/office/officeart/2005/8/layout/pyramid2"/>
    <dgm:cxn modelId="{F93549DA-1822-4C0C-ADD5-0101E70D0C4E}" type="presParOf" srcId="{704C366D-ED03-4D92-BF0B-3CA70B3C2C94}" destId="{DEE65A2C-E62E-4FB3-85F0-2E52B02C5ED2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A61EE10-549B-4DB7-8174-188D41C42467}" type="doc">
      <dgm:prSet loTypeId="urn:microsoft.com/office/officeart/2005/8/layout/radial6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13CEEDD6-A060-4041-8AF1-755C8D079F56}">
      <dgm:prSet phldrT="[Текст]" custT="1"/>
      <dgm:spPr/>
      <dgm:t>
        <a:bodyPr/>
        <a:lstStyle/>
        <a:p>
          <a:r>
            <a:rPr lang="ru-RU" sz="2800" dirty="0" smtClean="0"/>
            <a:t>Воспитатель</a:t>
          </a:r>
          <a:endParaRPr lang="ru-RU" sz="2800" dirty="0"/>
        </a:p>
      </dgm:t>
    </dgm:pt>
    <dgm:pt modelId="{209D0990-0448-4122-81DC-BF5502261C3B}" type="parTrans" cxnId="{13D9635E-F4F0-4CFC-8E9F-0A6826DCC077}">
      <dgm:prSet/>
      <dgm:spPr/>
      <dgm:t>
        <a:bodyPr/>
        <a:lstStyle/>
        <a:p>
          <a:endParaRPr lang="ru-RU" sz="4400"/>
        </a:p>
      </dgm:t>
    </dgm:pt>
    <dgm:pt modelId="{C70CCA38-9661-4644-922E-14332C692869}" type="sibTrans" cxnId="{13D9635E-F4F0-4CFC-8E9F-0A6826DCC077}">
      <dgm:prSet/>
      <dgm:spPr/>
      <dgm:t>
        <a:bodyPr/>
        <a:lstStyle/>
        <a:p>
          <a:endParaRPr lang="ru-RU" sz="4400"/>
        </a:p>
      </dgm:t>
    </dgm:pt>
    <dgm:pt modelId="{F699D9D8-B306-4D3B-8CBC-1672EFF7741F}">
      <dgm:prSet phldrT="[Текст]" custT="1"/>
      <dgm:spPr/>
      <dgm:t>
        <a:bodyPr/>
        <a:lstStyle/>
        <a:p>
          <a:r>
            <a:rPr lang="ru-RU" sz="2000" dirty="0" smtClean="0"/>
            <a:t>Выстраивает логическую цепочку</a:t>
          </a:r>
          <a:endParaRPr lang="ru-RU" sz="2000" dirty="0"/>
        </a:p>
      </dgm:t>
    </dgm:pt>
    <dgm:pt modelId="{B1A94698-94D7-4B53-90A3-D434981C26DE}" type="parTrans" cxnId="{86B4A24F-225B-4BD3-B8A6-3865E7E27C87}">
      <dgm:prSet/>
      <dgm:spPr/>
      <dgm:t>
        <a:bodyPr/>
        <a:lstStyle/>
        <a:p>
          <a:endParaRPr lang="ru-RU" sz="4400"/>
        </a:p>
      </dgm:t>
    </dgm:pt>
    <dgm:pt modelId="{B7EF87F2-236C-4384-8B05-296EE678BC06}" type="sibTrans" cxnId="{86B4A24F-225B-4BD3-B8A6-3865E7E27C87}">
      <dgm:prSet/>
      <dgm:spPr/>
      <dgm:t>
        <a:bodyPr/>
        <a:lstStyle/>
        <a:p>
          <a:endParaRPr lang="ru-RU" sz="4400"/>
        </a:p>
      </dgm:t>
    </dgm:pt>
    <dgm:pt modelId="{313B697D-0B46-4C41-AC3B-00295ECB6FAE}">
      <dgm:prSet phldrT="[Текст]" custT="1"/>
      <dgm:spPr/>
      <dgm:t>
        <a:bodyPr/>
        <a:lstStyle/>
        <a:p>
          <a:r>
            <a:rPr lang="ru-RU" sz="2000" b="0" dirty="0" smtClean="0"/>
            <a:t>Организует поиск выхода к решению учебной проблемы</a:t>
          </a:r>
          <a:r>
            <a:rPr lang="ru-RU" sz="2000" dirty="0" smtClean="0"/>
            <a:t> </a:t>
          </a:r>
          <a:endParaRPr lang="ru-RU" sz="2000" dirty="0"/>
        </a:p>
      </dgm:t>
    </dgm:pt>
    <dgm:pt modelId="{33188962-5A3C-4F24-A26A-4AE56AB0F233}" type="parTrans" cxnId="{14C7C6FA-02E9-40D1-AFC0-D274CC29F5C3}">
      <dgm:prSet/>
      <dgm:spPr/>
      <dgm:t>
        <a:bodyPr/>
        <a:lstStyle/>
        <a:p>
          <a:endParaRPr lang="ru-RU" sz="4400"/>
        </a:p>
      </dgm:t>
    </dgm:pt>
    <dgm:pt modelId="{BC22497F-47E4-467A-8DB0-46E30A741161}" type="sibTrans" cxnId="{14C7C6FA-02E9-40D1-AFC0-D274CC29F5C3}">
      <dgm:prSet/>
      <dgm:spPr/>
      <dgm:t>
        <a:bodyPr/>
        <a:lstStyle/>
        <a:p>
          <a:endParaRPr lang="ru-RU" sz="4400"/>
        </a:p>
      </dgm:t>
    </dgm:pt>
    <dgm:pt modelId="{C8150A95-609D-4DF5-9AEF-C05606EA5EE0}">
      <dgm:prSet phldrT="[Текст]" custT="1"/>
      <dgm:spPr/>
      <dgm:t>
        <a:bodyPr/>
        <a:lstStyle/>
        <a:p>
          <a:r>
            <a:rPr lang="ru-RU" sz="2000" dirty="0" smtClean="0"/>
            <a:t>побуждающий и подводящий диалоги. </a:t>
          </a:r>
          <a:endParaRPr lang="ru-RU" sz="2000" dirty="0"/>
        </a:p>
      </dgm:t>
    </dgm:pt>
    <dgm:pt modelId="{1CBE8AC6-F172-4637-BE34-CD7EEAEAE146}" type="parTrans" cxnId="{57A9C1B0-4E7E-4D2F-B877-92E7EE617206}">
      <dgm:prSet/>
      <dgm:spPr/>
      <dgm:t>
        <a:bodyPr/>
        <a:lstStyle/>
        <a:p>
          <a:endParaRPr lang="ru-RU" sz="4400"/>
        </a:p>
      </dgm:t>
    </dgm:pt>
    <dgm:pt modelId="{9495B3F9-4D16-43AE-A61E-8824D1D54A62}" type="sibTrans" cxnId="{57A9C1B0-4E7E-4D2F-B877-92E7EE617206}">
      <dgm:prSet/>
      <dgm:spPr/>
      <dgm:t>
        <a:bodyPr/>
        <a:lstStyle/>
        <a:p>
          <a:endParaRPr lang="ru-RU" sz="4400"/>
        </a:p>
      </dgm:t>
    </dgm:pt>
    <dgm:pt modelId="{834192B1-BEF5-4D19-AEEE-2612E97B01A6}" type="pres">
      <dgm:prSet presAssocID="{5A61EE10-549B-4DB7-8174-188D41C4246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5E6BB4-531C-4C24-9EAF-CC0A324F71D4}" type="pres">
      <dgm:prSet presAssocID="{13CEEDD6-A060-4041-8AF1-755C8D079F56}" presName="centerShape" presStyleLbl="node0" presStyleIdx="0" presStyleCnt="1" custScaleX="143878" custScaleY="58455" custLinFactNeighborX="1587" custLinFactNeighborY="-6366"/>
      <dgm:spPr/>
      <dgm:t>
        <a:bodyPr/>
        <a:lstStyle/>
        <a:p>
          <a:endParaRPr lang="ru-RU"/>
        </a:p>
      </dgm:t>
    </dgm:pt>
    <dgm:pt modelId="{824C97BC-C286-4A83-8B3C-65646CA9561F}" type="pres">
      <dgm:prSet presAssocID="{F699D9D8-B306-4D3B-8CBC-1672EFF7741F}" presName="node" presStyleLbl="node1" presStyleIdx="0" presStyleCnt="3" custScaleX="156582" custScaleY="144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8B24D-1062-45BB-86A4-64A5ACBAF5F2}" type="pres">
      <dgm:prSet presAssocID="{F699D9D8-B306-4D3B-8CBC-1672EFF7741F}" presName="dummy" presStyleCnt="0"/>
      <dgm:spPr/>
    </dgm:pt>
    <dgm:pt modelId="{C19B132C-AD23-4088-8EC5-3A8532FAEAAD}" type="pres">
      <dgm:prSet presAssocID="{B7EF87F2-236C-4384-8B05-296EE678BC06}" presName="sibTrans" presStyleLbl="sibTrans2D1" presStyleIdx="0" presStyleCnt="3"/>
      <dgm:spPr/>
      <dgm:t>
        <a:bodyPr/>
        <a:lstStyle/>
        <a:p>
          <a:endParaRPr lang="ru-RU"/>
        </a:p>
      </dgm:t>
    </dgm:pt>
    <dgm:pt modelId="{C730626E-69CB-4AFB-9F9E-D7ED3D71EB40}" type="pres">
      <dgm:prSet presAssocID="{313B697D-0B46-4C41-AC3B-00295ECB6FAE}" presName="node" presStyleLbl="node1" presStyleIdx="1" presStyleCnt="3" custScaleX="177918" custScaleY="1570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6FF44D-69E4-4538-9603-E1C37F72897C}" type="pres">
      <dgm:prSet presAssocID="{313B697D-0B46-4C41-AC3B-00295ECB6FAE}" presName="dummy" presStyleCnt="0"/>
      <dgm:spPr/>
    </dgm:pt>
    <dgm:pt modelId="{C17B1DC6-4296-4E5E-B57E-1F3CF67EC95F}" type="pres">
      <dgm:prSet presAssocID="{BC22497F-47E4-467A-8DB0-46E30A741161}" presName="sibTrans" presStyleLbl="sibTrans2D1" presStyleIdx="1" presStyleCnt="3"/>
      <dgm:spPr/>
      <dgm:t>
        <a:bodyPr/>
        <a:lstStyle/>
        <a:p>
          <a:endParaRPr lang="ru-RU"/>
        </a:p>
      </dgm:t>
    </dgm:pt>
    <dgm:pt modelId="{E6FE60F7-591E-4CB4-AE42-0AB34B10AF67}" type="pres">
      <dgm:prSet presAssocID="{C8150A95-609D-4DF5-9AEF-C05606EA5EE0}" presName="node" presStyleLbl="node1" presStyleIdx="2" presStyleCnt="3" custScaleX="158541" custScaleY="147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608DC9-77D3-46AE-8E34-7017B1CCE92D}" type="pres">
      <dgm:prSet presAssocID="{C8150A95-609D-4DF5-9AEF-C05606EA5EE0}" presName="dummy" presStyleCnt="0"/>
      <dgm:spPr/>
    </dgm:pt>
    <dgm:pt modelId="{DFD1D726-53FF-4264-AC43-8F7AC805B326}" type="pres">
      <dgm:prSet presAssocID="{9495B3F9-4D16-43AE-A61E-8824D1D54A62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14C7C6FA-02E9-40D1-AFC0-D274CC29F5C3}" srcId="{13CEEDD6-A060-4041-8AF1-755C8D079F56}" destId="{313B697D-0B46-4C41-AC3B-00295ECB6FAE}" srcOrd="1" destOrd="0" parTransId="{33188962-5A3C-4F24-A26A-4AE56AB0F233}" sibTransId="{BC22497F-47E4-467A-8DB0-46E30A741161}"/>
    <dgm:cxn modelId="{57A9C1B0-4E7E-4D2F-B877-92E7EE617206}" srcId="{13CEEDD6-A060-4041-8AF1-755C8D079F56}" destId="{C8150A95-609D-4DF5-9AEF-C05606EA5EE0}" srcOrd="2" destOrd="0" parTransId="{1CBE8AC6-F172-4637-BE34-CD7EEAEAE146}" sibTransId="{9495B3F9-4D16-43AE-A61E-8824D1D54A62}"/>
    <dgm:cxn modelId="{33A3DF7B-3B88-4F19-BCCF-228878DCF488}" type="presOf" srcId="{C8150A95-609D-4DF5-9AEF-C05606EA5EE0}" destId="{E6FE60F7-591E-4CB4-AE42-0AB34B10AF67}" srcOrd="0" destOrd="0" presId="urn:microsoft.com/office/officeart/2005/8/layout/radial6"/>
    <dgm:cxn modelId="{F5C3BAFD-1362-454C-BDED-37CEBFD2A3B9}" type="presOf" srcId="{5A61EE10-549B-4DB7-8174-188D41C42467}" destId="{834192B1-BEF5-4D19-AEEE-2612E97B01A6}" srcOrd="0" destOrd="0" presId="urn:microsoft.com/office/officeart/2005/8/layout/radial6"/>
    <dgm:cxn modelId="{8DA9F4C8-7AED-45C8-A1E1-A43567BF2700}" type="presOf" srcId="{B7EF87F2-236C-4384-8B05-296EE678BC06}" destId="{C19B132C-AD23-4088-8EC5-3A8532FAEAAD}" srcOrd="0" destOrd="0" presId="urn:microsoft.com/office/officeart/2005/8/layout/radial6"/>
    <dgm:cxn modelId="{13D9635E-F4F0-4CFC-8E9F-0A6826DCC077}" srcId="{5A61EE10-549B-4DB7-8174-188D41C42467}" destId="{13CEEDD6-A060-4041-8AF1-755C8D079F56}" srcOrd="0" destOrd="0" parTransId="{209D0990-0448-4122-81DC-BF5502261C3B}" sibTransId="{C70CCA38-9661-4644-922E-14332C692869}"/>
    <dgm:cxn modelId="{E7E6064C-59C9-4AA8-988B-55534C3D653C}" type="presOf" srcId="{13CEEDD6-A060-4041-8AF1-755C8D079F56}" destId="{7E5E6BB4-531C-4C24-9EAF-CC0A324F71D4}" srcOrd="0" destOrd="0" presId="urn:microsoft.com/office/officeart/2005/8/layout/radial6"/>
    <dgm:cxn modelId="{2D37FBA5-88FD-4458-AAE8-AB5A0BEE8C5A}" type="presOf" srcId="{F699D9D8-B306-4D3B-8CBC-1672EFF7741F}" destId="{824C97BC-C286-4A83-8B3C-65646CA9561F}" srcOrd="0" destOrd="0" presId="urn:microsoft.com/office/officeart/2005/8/layout/radial6"/>
    <dgm:cxn modelId="{86B4A24F-225B-4BD3-B8A6-3865E7E27C87}" srcId="{13CEEDD6-A060-4041-8AF1-755C8D079F56}" destId="{F699D9D8-B306-4D3B-8CBC-1672EFF7741F}" srcOrd="0" destOrd="0" parTransId="{B1A94698-94D7-4B53-90A3-D434981C26DE}" sibTransId="{B7EF87F2-236C-4384-8B05-296EE678BC06}"/>
    <dgm:cxn modelId="{10E16D37-69A2-4EBB-BD48-BED8096A1A35}" type="presOf" srcId="{BC22497F-47E4-467A-8DB0-46E30A741161}" destId="{C17B1DC6-4296-4E5E-B57E-1F3CF67EC95F}" srcOrd="0" destOrd="0" presId="urn:microsoft.com/office/officeart/2005/8/layout/radial6"/>
    <dgm:cxn modelId="{D6DC5462-64CC-46AF-95B4-1F27D672FC09}" type="presOf" srcId="{9495B3F9-4D16-43AE-A61E-8824D1D54A62}" destId="{DFD1D726-53FF-4264-AC43-8F7AC805B326}" srcOrd="0" destOrd="0" presId="urn:microsoft.com/office/officeart/2005/8/layout/radial6"/>
    <dgm:cxn modelId="{72DC9736-98BC-4C4F-823E-9C512DDF388F}" type="presOf" srcId="{313B697D-0B46-4C41-AC3B-00295ECB6FAE}" destId="{C730626E-69CB-4AFB-9F9E-D7ED3D71EB40}" srcOrd="0" destOrd="0" presId="urn:microsoft.com/office/officeart/2005/8/layout/radial6"/>
    <dgm:cxn modelId="{41B05F01-9017-4F66-A5FE-99BCAB15C5A6}" type="presParOf" srcId="{834192B1-BEF5-4D19-AEEE-2612E97B01A6}" destId="{7E5E6BB4-531C-4C24-9EAF-CC0A324F71D4}" srcOrd="0" destOrd="0" presId="urn:microsoft.com/office/officeart/2005/8/layout/radial6"/>
    <dgm:cxn modelId="{9AB6997E-4144-424D-848D-6EE83FC5784E}" type="presParOf" srcId="{834192B1-BEF5-4D19-AEEE-2612E97B01A6}" destId="{824C97BC-C286-4A83-8B3C-65646CA9561F}" srcOrd="1" destOrd="0" presId="urn:microsoft.com/office/officeart/2005/8/layout/radial6"/>
    <dgm:cxn modelId="{8AC48A46-BB05-40FA-A493-0408461F8778}" type="presParOf" srcId="{834192B1-BEF5-4D19-AEEE-2612E97B01A6}" destId="{57C8B24D-1062-45BB-86A4-64A5ACBAF5F2}" srcOrd="2" destOrd="0" presId="urn:microsoft.com/office/officeart/2005/8/layout/radial6"/>
    <dgm:cxn modelId="{61A66967-20BB-4225-B19B-DCFE0EC69390}" type="presParOf" srcId="{834192B1-BEF5-4D19-AEEE-2612E97B01A6}" destId="{C19B132C-AD23-4088-8EC5-3A8532FAEAAD}" srcOrd="3" destOrd="0" presId="urn:microsoft.com/office/officeart/2005/8/layout/radial6"/>
    <dgm:cxn modelId="{10BA2973-32D6-4647-BCF6-234087EAD2DF}" type="presParOf" srcId="{834192B1-BEF5-4D19-AEEE-2612E97B01A6}" destId="{C730626E-69CB-4AFB-9F9E-D7ED3D71EB40}" srcOrd="4" destOrd="0" presId="urn:microsoft.com/office/officeart/2005/8/layout/radial6"/>
    <dgm:cxn modelId="{57D27488-86AF-40D6-92F6-0DCD916BEFA8}" type="presParOf" srcId="{834192B1-BEF5-4D19-AEEE-2612E97B01A6}" destId="{836FF44D-69E4-4538-9603-E1C37F72897C}" srcOrd="5" destOrd="0" presId="urn:microsoft.com/office/officeart/2005/8/layout/radial6"/>
    <dgm:cxn modelId="{83FC3AAC-3F6A-48F4-A89A-807536646CAC}" type="presParOf" srcId="{834192B1-BEF5-4D19-AEEE-2612E97B01A6}" destId="{C17B1DC6-4296-4E5E-B57E-1F3CF67EC95F}" srcOrd="6" destOrd="0" presId="urn:microsoft.com/office/officeart/2005/8/layout/radial6"/>
    <dgm:cxn modelId="{739DAE1C-625B-495B-B819-277ADA9FB8AE}" type="presParOf" srcId="{834192B1-BEF5-4D19-AEEE-2612E97B01A6}" destId="{E6FE60F7-591E-4CB4-AE42-0AB34B10AF67}" srcOrd="7" destOrd="0" presId="urn:microsoft.com/office/officeart/2005/8/layout/radial6"/>
    <dgm:cxn modelId="{A74CADC7-46BF-4413-A59D-ECDD673F80CF}" type="presParOf" srcId="{834192B1-BEF5-4D19-AEEE-2612E97B01A6}" destId="{D1608DC9-77D3-46AE-8E34-7017B1CCE92D}" srcOrd="8" destOrd="0" presId="urn:microsoft.com/office/officeart/2005/8/layout/radial6"/>
    <dgm:cxn modelId="{A072A869-EB51-4515-AB67-ACD18B248A0B}" type="presParOf" srcId="{834192B1-BEF5-4D19-AEEE-2612E97B01A6}" destId="{DFD1D726-53FF-4264-AC43-8F7AC805B326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5C8DEB1-EF63-4195-B1FA-CFA3C73C586E}" type="doc">
      <dgm:prSet loTypeId="urn:microsoft.com/office/officeart/2005/8/layout/vList6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06003C1-AD24-4934-9982-AFD06552EB47}">
      <dgm:prSet phldrT="[Текст]" custT="1"/>
      <dgm:spPr/>
      <dgm:t>
        <a:bodyPr/>
        <a:lstStyle/>
        <a:p>
          <a:r>
            <a:rPr lang="ru-RU" sz="3200" dirty="0" smtClean="0"/>
            <a:t>Воспроизведение знаний</a:t>
          </a:r>
          <a:endParaRPr lang="ru-RU" sz="3200" dirty="0"/>
        </a:p>
      </dgm:t>
    </dgm:pt>
    <dgm:pt modelId="{92D0C4D7-D15F-4833-85BE-14D91EBAB2EA}" type="parTrans" cxnId="{08A85EE8-9520-461D-8EF0-B22735C1D4AE}">
      <dgm:prSet/>
      <dgm:spPr/>
      <dgm:t>
        <a:bodyPr/>
        <a:lstStyle/>
        <a:p>
          <a:endParaRPr lang="ru-RU"/>
        </a:p>
      </dgm:t>
    </dgm:pt>
    <dgm:pt modelId="{64B49A9C-7C8B-4F4C-9274-DD955D875C1A}" type="sibTrans" cxnId="{08A85EE8-9520-461D-8EF0-B22735C1D4AE}">
      <dgm:prSet/>
      <dgm:spPr/>
      <dgm:t>
        <a:bodyPr/>
        <a:lstStyle/>
        <a:p>
          <a:endParaRPr lang="ru-RU"/>
        </a:p>
      </dgm:t>
    </dgm:pt>
    <dgm:pt modelId="{5D5F2F81-E00C-4762-8CC0-4433550BBA6A}">
      <dgm:prSet phldrT="[Текст]"/>
      <dgm:spPr/>
      <dgm:t>
        <a:bodyPr/>
        <a:lstStyle/>
        <a:p>
          <a:r>
            <a:rPr lang="ru-RU" dirty="0" smtClean="0"/>
            <a:t>Выражение собственного решения</a:t>
          </a:r>
          <a:endParaRPr lang="ru-RU" dirty="0"/>
        </a:p>
      </dgm:t>
    </dgm:pt>
    <dgm:pt modelId="{F8EA1815-2369-4B8B-9B92-E67A250C0F1D}" type="parTrans" cxnId="{CD4CAB06-ECFA-48A6-B272-C87BD6B11BDC}">
      <dgm:prSet/>
      <dgm:spPr/>
      <dgm:t>
        <a:bodyPr/>
        <a:lstStyle/>
        <a:p>
          <a:endParaRPr lang="ru-RU"/>
        </a:p>
      </dgm:t>
    </dgm:pt>
    <dgm:pt modelId="{BE975165-3BB8-48B4-AA9A-AA60EFF8CC30}" type="sibTrans" cxnId="{CD4CAB06-ECFA-48A6-B272-C87BD6B11BDC}">
      <dgm:prSet/>
      <dgm:spPr/>
      <dgm:t>
        <a:bodyPr/>
        <a:lstStyle/>
        <a:p>
          <a:endParaRPr lang="ru-RU"/>
        </a:p>
      </dgm:t>
    </dgm:pt>
    <dgm:pt modelId="{D1AFAB2A-0DCB-4450-A290-FC7C52908393}">
      <dgm:prSet phldrT="[Текст]"/>
      <dgm:spPr/>
      <dgm:t>
        <a:bodyPr/>
        <a:lstStyle/>
        <a:p>
          <a:r>
            <a:rPr lang="ru-RU" dirty="0" smtClean="0"/>
            <a:t>Реализация продукта</a:t>
          </a:r>
          <a:endParaRPr lang="ru-RU" dirty="0"/>
        </a:p>
      </dgm:t>
    </dgm:pt>
    <dgm:pt modelId="{20D99810-52FE-491F-99B1-9EFD8526F970}" type="parTrans" cxnId="{F17A5970-E095-4195-B125-242F030CDD1A}">
      <dgm:prSet/>
      <dgm:spPr/>
      <dgm:t>
        <a:bodyPr/>
        <a:lstStyle/>
        <a:p>
          <a:endParaRPr lang="ru-RU"/>
        </a:p>
      </dgm:t>
    </dgm:pt>
    <dgm:pt modelId="{7638EA98-CC96-48FB-99EE-24F6494257A2}" type="sibTrans" cxnId="{F17A5970-E095-4195-B125-242F030CDD1A}">
      <dgm:prSet/>
      <dgm:spPr/>
      <dgm:t>
        <a:bodyPr/>
        <a:lstStyle/>
        <a:p>
          <a:endParaRPr lang="ru-RU"/>
        </a:p>
      </dgm:t>
    </dgm:pt>
    <dgm:pt modelId="{249CC52A-0FD7-4D65-9C1D-8A9B2E51792A}">
      <dgm:prSet custT="1"/>
      <dgm:spPr/>
      <dgm:t>
        <a:bodyPr/>
        <a:lstStyle/>
        <a:p>
          <a:r>
            <a:rPr lang="ru-RU" sz="3200" dirty="0" smtClean="0"/>
            <a:t>Выполнение упражнений</a:t>
          </a:r>
          <a:endParaRPr lang="ru-RU" sz="3200" dirty="0"/>
        </a:p>
      </dgm:t>
    </dgm:pt>
    <dgm:pt modelId="{08F2E7D7-4FDF-4538-ABAA-A428D4E852DF}" type="parTrans" cxnId="{E1A11329-91B4-4F99-90F6-C49A6EE66336}">
      <dgm:prSet/>
      <dgm:spPr/>
      <dgm:t>
        <a:bodyPr/>
        <a:lstStyle/>
        <a:p>
          <a:endParaRPr lang="ru-RU"/>
        </a:p>
      </dgm:t>
    </dgm:pt>
    <dgm:pt modelId="{9941FF6F-AD3C-45C4-AF4B-BB542B0AC62C}" type="sibTrans" cxnId="{E1A11329-91B4-4F99-90F6-C49A6EE66336}">
      <dgm:prSet/>
      <dgm:spPr/>
      <dgm:t>
        <a:bodyPr/>
        <a:lstStyle/>
        <a:p>
          <a:endParaRPr lang="ru-RU"/>
        </a:p>
      </dgm:t>
    </dgm:pt>
    <dgm:pt modelId="{6AB721DA-9AAB-4CA3-B405-1E4DB04C3FEF}">
      <dgm:prSet/>
      <dgm:spPr/>
      <dgm:t>
        <a:bodyPr/>
        <a:lstStyle/>
        <a:p>
          <a:r>
            <a:rPr lang="ru-RU" dirty="0" smtClean="0"/>
            <a:t>Углубление понимания нового материала</a:t>
          </a:r>
          <a:endParaRPr lang="ru-RU" dirty="0"/>
        </a:p>
      </dgm:t>
    </dgm:pt>
    <dgm:pt modelId="{509D56D6-7D87-41CD-9275-52A7C5F132D6}" type="parTrans" cxnId="{1D5D6F7A-3DB5-49CB-9E75-E34402DB191A}">
      <dgm:prSet/>
      <dgm:spPr/>
      <dgm:t>
        <a:bodyPr/>
        <a:lstStyle/>
        <a:p>
          <a:endParaRPr lang="ru-RU"/>
        </a:p>
      </dgm:t>
    </dgm:pt>
    <dgm:pt modelId="{C40CF145-7F9D-4872-A608-90BCC7B9B3AE}" type="sibTrans" cxnId="{1D5D6F7A-3DB5-49CB-9E75-E34402DB191A}">
      <dgm:prSet/>
      <dgm:spPr/>
      <dgm:t>
        <a:bodyPr/>
        <a:lstStyle/>
        <a:p>
          <a:endParaRPr lang="ru-RU"/>
        </a:p>
      </dgm:t>
    </dgm:pt>
    <dgm:pt modelId="{3CF47BFF-D73D-4A1C-8765-27D30F10D8FE}" type="pres">
      <dgm:prSet presAssocID="{85C8DEB1-EF63-4195-B1FA-CFA3C73C586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5A8B83C-ECA5-42E7-950F-4AFDE109C412}" type="pres">
      <dgm:prSet presAssocID="{249CC52A-0FD7-4D65-9C1D-8A9B2E51792A}" presName="linNode" presStyleCnt="0"/>
      <dgm:spPr/>
    </dgm:pt>
    <dgm:pt modelId="{934DCA90-8C9D-4E95-8336-763382A5D140}" type="pres">
      <dgm:prSet presAssocID="{249CC52A-0FD7-4D65-9C1D-8A9B2E51792A}" presName="parentShp" presStyleLbl="node1" presStyleIdx="0" presStyleCnt="2" custScaleX="1445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446CD7-5726-4A18-A614-9B3B9C1A75AE}" type="pres">
      <dgm:prSet presAssocID="{249CC52A-0FD7-4D65-9C1D-8A9B2E51792A}" presName="childShp" presStyleLbl="bgAccFollowNode1" presStyleIdx="0" presStyleCnt="2" custLinFactNeighborX="20192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CB520C-7587-4E70-9CE8-3C4CDA145C7F}" type="pres">
      <dgm:prSet presAssocID="{9941FF6F-AD3C-45C4-AF4B-BB542B0AC62C}" presName="spacing" presStyleCnt="0"/>
      <dgm:spPr/>
    </dgm:pt>
    <dgm:pt modelId="{4678990A-B732-4616-B717-0CA702CBEA96}" type="pres">
      <dgm:prSet presAssocID="{206003C1-AD24-4934-9982-AFD06552EB47}" presName="linNode" presStyleCnt="0"/>
      <dgm:spPr/>
    </dgm:pt>
    <dgm:pt modelId="{250549E3-EE85-422A-8C16-17CFAAC69C3D}" type="pres">
      <dgm:prSet presAssocID="{206003C1-AD24-4934-9982-AFD06552EB47}" presName="parentShp" presStyleLbl="node1" presStyleIdx="1" presStyleCnt="2" custScaleX="144536" custLinFactNeighborX="-9461" custLinFactNeighborY="-19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81F602-F809-4D79-981E-3C9EC608FFFC}" type="pres">
      <dgm:prSet presAssocID="{206003C1-AD24-4934-9982-AFD06552EB47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3367D4-4298-41C1-9C8B-F6BAD6A6D089}" type="presOf" srcId="{6AB721DA-9AAB-4CA3-B405-1E4DB04C3FEF}" destId="{D3446CD7-5726-4A18-A614-9B3B9C1A75AE}" srcOrd="0" destOrd="0" presId="urn:microsoft.com/office/officeart/2005/8/layout/vList6"/>
    <dgm:cxn modelId="{F17A5970-E095-4195-B125-242F030CDD1A}" srcId="{206003C1-AD24-4934-9982-AFD06552EB47}" destId="{D1AFAB2A-0DCB-4450-A290-FC7C52908393}" srcOrd="1" destOrd="0" parTransId="{20D99810-52FE-491F-99B1-9EFD8526F970}" sibTransId="{7638EA98-CC96-48FB-99EE-24F6494257A2}"/>
    <dgm:cxn modelId="{D2F86DD8-F97A-43B8-9E59-E7B4703B9A5D}" type="presOf" srcId="{5D5F2F81-E00C-4762-8CC0-4433550BBA6A}" destId="{9181F602-F809-4D79-981E-3C9EC608FFFC}" srcOrd="0" destOrd="0" presId="urn:microsoft.com/office/officeart/2005/8/layout/vList6"/>
    <dgm:cxn modelId="{CE94DF36-BFA9-4DA5-8990-C0273288F4D0}" type="presOf" srcId="{D1AFAB2A-0DCB-4450-A290-FC7C52908393}" destId="{9181F602-F809-4D79-981E-3C9EC608FFFC}" srcOrd="0" destOrd="1" presId="urn:microsoft.com/office/officeart/2005/8/layout/vList6"/>
    <dgm:cxn modelId="{1D5D6F7A-3DB5-49CB-9E75-E34402DB191A}" srcId="{249CC52A-0FD7-4D65-9C1D-8A9B2E51792A}" destId="{6AB721DA-9AAB-4CA3-B405-1E4DB04C3FEF}" srcOrd="0" destOrd="0" parTransId="{509D56D6-7D87-41CD-9275-52A7C5F132D6}" sibTransId="{C40CF145-7F9D-4872-A608-90BCC7B9B3AE}"/>
    <dgm:cxn modelId="{90940F50-9A0D-4A79-B7EE-C51301B96510}" type="presOf" srcId="{206003C1-AD24-4934-9982-AFD06552EB47}" destId="{250549E3-EE85-422A-8C16-17CFAAC69C3D}" srcOrd="0" destOrd="0" presId="urn:microsoft.com/office/officeart/2005/8/layout/vList6"/>
    <dgm:cxn modelId="{E1A11329-91B4-4F99-90F6-C49A6EE66336}" srcId="{85C8DEB1-EF63-4195-B1FA-CFA3C73C586E}" destId="{249CC52A-0FD7-4D65-9C1D-8A9B2E51792A}" srcOrd="0" destOrd="0" parTransId="{08F2E7D7-4FDF-4538-ABAA-A428D4E852DF}" sibTransId="{9941FF6F-AD3C-45C4-AF4B-BB542B0AC62C}"/>
    <dgm:cxn modelId="{08A85EE8-9520-461D-8EF0-B22735C1D4AE}" srcId="{85C8DEB1-EF63-4195-B1FA-CFA3C73C586E}" destId="{206003C1-AD24-4934-9982-AFD06552EB47}" srcOrd="1" destOrd="0" parTransId="{92D0C4D7-D15F-4833-85BE-14D91EBAB2EA}" sibTransId="{64B49A9C-7C8B-4F4C-9274-DD955D875C1A}"/>
    <dgm:cxn modelId="{3AB0EA47-7798-4110-BC50-8ACB79DFA473}" type="presOf" srcId="{249CC52A-0FD7-4D65-9C1D-8A9B2E51792A}" destId="{934DCA90-8C9D-4E95-8336-763382A5D140}" srcOrd="0" destOrd="0" presId="urn:microsoft.com/office/officeart/2005/8/layout/vList6"/>
    <dgm:cxn modelId="{9D47E69C-DAF1-4270-BC58-04CF16BC47BE}" type="presOf" srcId="{85C8DEB1-EF63-4195-B1FA-CFA3C73C586E}" destId="{3CF47BFF-D73D-4A1C-8765-27D30F10D8FE}" srcOrd="0" destOrd="0" presId="urn:microsoft.com/office/officeart/2005/8/layout/vList6"/>
    <dgm:cxn modelId="{CD4CAB06-ECFA-48A6-B272-C87BD6B11BDC}" srcId="{206003C1-AD24-4934-9982-AFD06552EB47}" destId="{5D5F2F81-E00C-4762-8CC0-4433550BBA6A}" srcOrd="0" destOrd="0" parTransId="{F8EA1815-2369-4B8B-9B92-E67A250C0F1D}" sibTransId="{BE975165-3BB8-48B4-AA9A-AA60EFF8CC30}"/>
    <dgm:cxn modelId="{511F0454-5570-41A2-8250-142AA207A497}" type="presParOf" srcId="{3CF47BFF-D73D-4A1C-8765-27D30F10D8FE}" destId="{85A8B83C-ECA5-42E7-950F-4AFDE109C412}" srcOrd="0" destOrd="0" presId="urn:microsoft.com/office/officeart/2005/8/layout/vList6"/>
    <dgm:cxn modelId="{96B7BD06-7F78-4FD7-8D15-0480A985ED3A}" type="presParOf" srcId="{85A8B83C-ECA5-42E7-950F-4AFDE109C412}" destId="{934DCA90-8C9D-4E95-8336-763382A5D140}" srcOrd="0" destOrd="0" presId="urn:microsoft.com/office/officeart/2005/8/layout/vList6"/>
    <dgm:cxn modelId="{E631D408-2C7F-4926-8B0B-23F34FE1D443}" type="presParOf" srcId="{85A8B83C-ECA5-42E7-950F-4AFDE109C412}" destId="{D3446CD7-5726-4A18-A614-9B3B9C1A75AE}" srcOrd="1" destOrd="0" presId="urn:microsoft.com/office/officeart/2005/8/layout/vList6"/>
    <dgm:cxn modelId="{5B2B6C5E-DD32-47A2-8182-6949803E0ECD}" type="presParOf" srcId="{3CF47BFF-D73D-4A1C-8765-27D30F10D8FE}" destId="{2FCB520C-7587-4E70-9CE8-3C4CDA145C7F}" srcOrd="1" destOrd="0" presId="urn:microsoft.com/office/officeart/2005/8/layout/vList6"/>
    <dgm:cxn modelId="{66D8CDF6-C75C-4687-9B5F-592A1A2BF597}" type="presParOf" srcId="{3CF47BFF-D73D-4A1C-8765-27D30F10D8FE}" destId="{4678990A-B732-4616-B717-0CA702CBEA96}" srcOrd="2" destOrd="0" presId="urn:microsoft.com/office/officeart/2005/8/layout/vList6"/>
    <dgm:cxn modelId="{06507C1B-DD04-4F39-A2A1-17FC74F49B79}" type="presParOf" srcId="{4678990A-B732-4616-B717-0CA702CBEA96}" destId="{250549E3-EE85-422A-8C16-17CFAAC69C3D}" srcOrd="0" destOrd="0" presId="urn:microsoft.com/office/officeart/2005/8/layout/vList6"/>
    <dgm:cxn modelId="{1FF646DC-7765-4B4D-A125-60B175D75E70}" type="presParOf" srcId="{4678990A-B732-4616-B717-0CA702CBEA96}" destId="{9181F602-F809-4D79-981E-3C9EC608FFF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D7ECF8-E35A-441B-BDA3-74B1B718B49F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DCD0B51F-C2C7-40F7-831C-0C3530B2D8D7}">
      <dgm:prSet phldrT="[Текст]"/>
      <dgm:spPr/>
      <dgm:t>
        <a:bodyPr/>
        <a:lstStyle/>
        <a:p>
          <a:r>
            <a:rPr lang="ru-RU" b="0" smtClean="0">
              <a:solidFill>
                <a:schemeClr val="tx1"/>
              </a:solidFill>
            </a:rPr>
            <a:t>Постановка проблемы</a:t>
          </a:r>
          <a:endParaRPr lang="ru-RU" b="0" dirty="0">
            <a:solidFill>
              <a:schemeClr val="tx1"/>
            </a:solidFill>
          </a:endParaRPr>
        </a:p>
      </dgm:t>
    </dgm:pt>
    <dgm:pt modelId="{A067327C-2FCB-456C-B11E-8A5163988CAB}" type="parTrans" cxnId="{DBA12BE3-4D77-4E90-9F52-54892E892AA2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47E282BF-D591-46BC-9B63-0481AFB6DD2A}" type="sibTrans" cxnId="{DBA12BE3-4D77-4E90-9F52-54892E892AA2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F7A5603F-A475-45CA-B5EE-3C6ED1945875}">
      <dgm:prSet phldrT="[Текст]"/>
      <dgm:spPr/>
      <dgm:t>
        <a:bodyPr/>
        <a:lstStyle/>
        <a:p>
          <a:r>
            <a:rPr lang="ru-RU" b="0" smtClean="0">
              <a:solidFill>
                <a:schemeClr val="tx1"/>
              </a:solidFill>
            </a:rPr>
            <a:t>Поиск ее решения</a:t>
          </a:r>
          <a:endParaRPr lang="ru-RU" b="0" dirty="0">
            <a:solidFill>
              <a:schemeClr val="tx1"/>
            </a:solidFill>
          </a:endParaRPr>
        </a:p>
      </dgm:t>
    </dgm:pt>
    <dgm:pt modelId="{3542F8F4-3C21-413C-AC2D-FFB4111D051D}" type="parTrans" cxnId="{9D25860E-3374-4D72-ADAD-70B754408F3D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0F782164-D9CC-4B3A-952C-0022E03CDA43}" type="sibTrans" cxnId="{9D25860E-3374-4D72-ADAD-70B754408F3D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27F58D7B-F14E-4D36-9FC7-C07679E60E39}">
      <dgm:prSet phldrT="[Текст]"/>
      <dgm:spPr/>
      <dgm:t>
        <a:bodyPr/>
        <a:lstStyle/>
        <a:p>
          <a:r>
            <a:rPr lang="ru-RU" b="0" smtClean="0">
              <a:solidFill>
                <a:schemeClr val="tx1"/>
              </a:solidFill>
            </a:rPr>
            <a:t>Выражение решения</a:t>
          </a:r>
          <a:endParaRPr lang="ru-RU" b="0" dirty="0">
            <a:solidFill>
              <a:schemeClr val="tx1"/>
            </a:solidFill>
          </a:endParaRPr>
        </a:p>
      </dgm:t>
    </dgm:pt>
    <dgm:pt modelId="{FB6227BF-ECD6-4426-8D90-AD2787D66CD6}" type="parTrans" cxnId="{F2E336D4-5BA3-4497-98D9-7745386511FF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187263A9-6196-40D3-AC81-E5DC0A02DE14}" type="sibTrans" cxnId="{F2E336D4-5BA3-4497-98D9-7745386511FF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E321F2C2-7D27-40BA-8185-8A05D205CCE5}">
      <dgm:prSet/>
      <dgm:spPr/>
      <dgm:t>
        <a:bodyPr/>
        <a:lstStyle/>
        <a:p>
          <a:r>
            <a:rPr lang="ru-RU" b="0" smtClean="0">
              <a:solidFill>
                <a:schemeClr val="tx1"/>
              </a:solidFill>
            </a:rPr>
            <a:t>Реализация продукта</a:t>
          </a:r>
          <a:endParaRPr lang="ru-RU" b="0" dirty="0">
            <a:solidFill>
              <a:schemeClr val="tx1"/>
            </a:solidFill>
          </a:endParaRPr>
        </a:p>
      </dgm:t>
    </dgm:pt>
    <dgm:pt modelId="{07F8E94E-AA42-4874-884D-6C0F2CFC0A0E}" type="parTrans" cxnId="{63C0556C-0D6A-45FB-ADE7-4FE3998C3F75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D573E282-B1BA-47CF-9512-E11B88CDFE0E}" type="sibTrans" cxnId="{63C0556C-0D6A-45FB-ADE7-4FE3998C3F75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DFC27DB4-D63B-4E26-82BC-FC6705035A50}" type="pres">
      <dgm:prSet presAssocID="{34D7ECF8-E35A-441B-BDA3-74B1B718B49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2BBF40-EE77-4332-B66A-61E84F2F099A}" type="pres">
      <dgm:prSet presAssocID="{34D7ECF8-E35A-441B-BDA3-74B1B718B49F}" presName="dummyMaxCanvas" presStyleCnt="0">
        <dgm:presLayoutVars/>
      </dgm:prSet>
      <dgm:spPr/>
    </dgm:pt>
    <dgm:pt modelId="{30F1C46D-C957-494A-9641-861E97CF94F7}" type="pres">
      <dgm:prSet presAssocID="{34D7ECF8-E35A-441B-BDA3-74B1B718B49F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488D5-109E-496B-B46D-0D054FBAB8F9}" type="pres">
      <dgm:prSet presAssocID="{34D7ECF8-E35A-441B-BDA3-74B1B718B49F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4D57F-C3DE-4874-9715-361BCD07AD03}" type="pres">
      <dgm:prSet presAssocID="{34D7ECF8-E35A-441B-BDA3-74B1B718B49F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F6445A-3D35-4DB3-AECF-AEEAEF2EF8BA}" type="pres">
      <dgm:prSet presAssocID="{34D7ECF8-E35A-441B-BDA3-74B1B718B49F}" presName="FourNodes_4" presStyleLbl="node1" presStyleIdx="3" presStyleCnt="4" custLinFactNeighborX="2063" custLinFactNeighborY="1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D2DE66-650B-4CA5-97F6-5A64B98DBFBF}" type="pres">
      <dgm:prSet presAssocID="{34D7ECF8-E35A-441B-BDA3-74B1B718B49F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004780-F2E2-4CD5-ACB0-4B52D4B65E6B}" type="pres">
      <dgm:prSet presAssocID="{34D7ECF8-E35A-441B-BDA3-74B1B718B49F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7CF62-2F55-4055-BF1D-1C18E55DD923}" type="pres">
      <dgm:prSet presAssocID="{34D7ECF8-E35A-441B-BDA3-74B1B718B49F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78664-5F15-4CFC-9E67-2C67A6139FD7}" type="pres">
      <dgm:prSet presAssocID="{34D7ECF8-E35A-441B-BDA3-74B1B718B49F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A28744-F9F6-4B9A-A200-C5C5F62419F3}" type="pres">
      <dgm:prSet presAssocID="{34D7ECF8-E35A-441B-BDA3-74B1B718B49F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E40FEA-3630-403F-98A4-BA1624DC1678}" type="pres">
      <dgm:prSet presAssocID="{34D7ECF8-E35A-441B-BDA3-74B1B718B49F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14C71-9CF7-4D36-8975-3031C63A9E41}" type="pres">
      <dgm:prSet presAssocID="{34D7ECF8-E35A-441B-BDA3-74B1B718B49F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C0556C-0D6A-45FB-ADE7-4FE3998C3F75}" srcId="{34D7ECF8-E35A-441B-BDA3-74B1B718B49F}" destId="{E321F2C2-7D27-40BA-8185-8A05D205CCE5}" srcOrd="3" destOrd="0" parTransId="{07F8E94E-AA42-4874-884D-6C0F2CFC0A0E}" sibTransId="{D573E282-B1BA-47CF-9512-E11B88CDFE0E}"/>
    <dgm:cxn modelId="{E92D1700-E36A-44E7-9459-293050138E02}" type="presOf" srcId="{F7A5603F-A475-45CA-B5EE-3C6ED1945875}" destId="{67A28744-F9F6-4B9A-A200-C5C5F62419F3}" srcOrd="1" destOrd="0" presId="urn:microsoft.com/office/officeart/2005/8/layout/vProcess5"/>
    <dgm:cxn modelId="{F2E336D4-5BA3-4497-98D9-7745386511FF}" srcId="{34D7ECF8-E35A-441B-BDA3-74B1B718B49F}" destId="{27F58D7B-F14E-4D36-9FC7-C07679E60E39}" srcOrd="2" destOrd="0" parTransId="{FB6227BF-ECD6-4426-8D90-AD2787D66CD6}" sibTransId="{187263A9-6196-40D3-AC81-E5DC0A02DE14}"/>
    <dgm:cxn modelId="{8829993D-F763-4E7C-8855-295FB362DFF2}" type="presOf" srcId="{E321F2C2-7D27-40BA-8185-8A05D205CCE5}" destId="{CB214C71-9CF7-4D36-8975-3031C63A9E41}" srcOrd="1" destOrd="0" presId="urn:microsoft.com/office/officeart/2005/8/layout/vProcess5"/>
    <dgm:cxn modelId="{340919F4-9817-48BA-B7AD-87FB7C18B89D}" type="presOf" srcId="{27F58D7B-F14E-4D36-9FC7-C07679E60E39}" destId="{87C4D57F-C3DE-4874-9715-361BCD07AD03}" srcOrd="0" destOrd="0" presId="urn:microsoft.com/office/officeart/2005/8/layout/vProcess5"/>
    <dgm:cxn modelId="{D0FDC67E-D3F4-45E5-930E-2D1CA3CB8416}" type="presOf" srcId="{47E282BF-D591-46BC-9B63-0481AFB6DD2A}" destId="{AAD2DE66-650B-4CA5-97F6-5A64B98DBFBF}" srcOrd="0" destOrd="0" presId="urn:microsoft.com/office/officeart/2005/8/layout/vProcess5"/>
    <dgm:cxn modelId="{CA3DE5C6-AB47-458B-A33A-B7DF4C8FA030}" type="presOf" srcId="{0F782164-D9CC-4B3A-952C-0022E03CDA43}" destId="{EE004780-F2E2-4CD5-ACB0-4B52D4B65E6B}" srcOrd="0" destOrd="0" presId="urn:microsoft.com/office/officeart/2005/8/layout/vProcess5"/>
    <dgm:cxn modelId="{BA4AF02C-8F6D-4420-93C6-C1B9C3C258E9}" type="presOf" srcId="{DCD0B51F-C2C7-40F7-831C-0C3530B2D8D7}" destId="{A9F78664-5F15-4CFC-9E67-2C67A6139FD7}" srcOrd="1" destOrd="0" presId="urn:microsoft.com/office/officeart/2005/8/layout/vProcess5"/>
    <dgm:cxn modelId="{F0D50374-9289-403D-9802-75FEC6B37981}" type="presOf" srcId="{34D7ECF8-E35A-441B-BDA3-74B1B718B49F}" destId="{DFC27DB4-D63B-4E26-82BC-FC6705035A50}" srcOrd="0" destOrd="0" presId="urn:microsoft.com/office/officeart/2005/8/layout/vProcess5"/>
    <dgm:cxn modelId="{DBA12BE3-4D77-4E90-9F52-54892E892AA2}" srcId="{34D7ECF8-E35A-441B-BDA3-74B1B718B49F}" destId="{DCD0B51F-C2C7-40F7-831C-0C3530B2D8D7}" srcOrd="0" destOrd="0" parTransId="{A067327C-2FCB-456C-B11E-8A5163988CAB}" sibTransId="{47E282BF-D591-46BC-9B63-0481AFB6DD2A}"/>
    <dgm:cxn modelId="{E3901AC1-FEFA-4C22-B471-AA7C98CD9F0F}" type="presOf" srcId="{DCD0B51F-C2C7-40F7-831C-0C3530B2D8D7}" destId="{30F1C46D-C957-494A-9641-861E97CF94F7}" srcOrd="0" destOrd="0" presId="urn:microsoft.com/office/officeart/2005/8/layout/vProcess5"/>
    <dgm:cxn modelId="{C9FFD504-0FA5-4FFA-888C-777CB5FF3643}" type="presOf" srcId="{E321F2C2-7D27-40BA-8185-8A05D205CCE5}" destId="{58F6445A-3D35-4DB3-AECF-AEEAEF2EF8BA}" srcOrd="0" destOrd="0" presId="urn:microsoft.com/office/officeart/2005/8/layout/vProcess5"/>
    <dgm:cxn modelId="{8C6DAAAF-C766-4283-A9FD-D81783332F3A}" type="presOf" srcId="{F7A5603F-A475-45CA-B5EE-3C6ED1945875}" destId="{0DE488D5-109E-496B-B46D-0D054FBAB8F9}" srcOrd="0" destOrd="0" presId="urn:microsoft.com/office/officeart/2005/8/layout/vProcess5"/>
    <dgm:cxn modelId="{9D25860E-3374-4D72-ADAD-70B754408F3D}" srcId="{34D7ECF8-E35A-441B-BDA3-74B1B718B49F}" destId="{F7A5603F-A475-45CA-B5EE-3C6ED1945875}" srcOrd="1" destOrd="0" parTransId="{3542F8F4-3C21-413C-AC2D-FFB4111D051D}" sibTransId="{0F782164-D9CC-4B3A-952C-0022E03CDA43}"/>
    <dgm:cxn modelId="{6B22DC07-4EA7-434E-ABDB-A3D55D80BCA2}" type="presOf" srcId="{27F58D7B-F14E-4D36-9FC7-C07679E60E39}" destId="{E1E40FEA-3630-403F-98A4-BA1624DC1678}" srcOrd="1" destOrd="0" presId="urn:microsoft.com/office/officeart/2005/8/layout/vProcess5"/>
    <dgm:cxn modelId="{78EC7567-1B88-444B-AFE0-271546DD6C0B}" type="presOf" srcId="{187263A9-6196-40D3-AC81-E5DC0A02DE14}" destId="{D127CF62-2F55-4055-BF1D-1C18E55DD923}" srcOrd="0" destOrd="0" presId="urn:microsoft.com/office/officeart/2005/8/layout/vProcess5"/>
    <dgm:cxn modelId="{1DF7290C-A58A-4DAA-A9D9-2DE7EE8DC319}" type="presParOf" srcId="{DFC27DB4-D63B-4E26-82BC-FC6705035A50}" destId="{302BBF40-EE77-4332-B66A-61E84F2F099A}" srcOrd="0" destOrd="0" presId="urn:microsoft.com/office/officeart/2005/8/layout/vProcess5"/>
    <dgm:cxn modelId="{75B31076-15A9-4F7E-8D4F-6DF0E93BF229}" type="presParOf" srcId="{DFC27DB4-D63B-4E26-82BC-FC6705035A50}" destId="{30F1C46D-C957-494A-9641-861E97CF94F7}" srcOrd="1" destOrd="0" presId="urn:microsoft.com/office/officeart/2005/8/layout/vProcess5"/>
    <dgm:cxn modelId="{1B7D8B26-6E89-4C37-99BC-120D7393CAA6}" type="presParOf" srcId="{DFC27DB4-D63B-4E26-82BC-FC6705035A50}" destId="{0DE488D5-109E-496B-B46D-0D054FBAB8F9}" srcOrd="2" destOrd="0" presId="urn:microsoft.com/office/officeart/2005/8/layout/vProcess5"/>
    <dgm:cxn modelId="{5F355939-ED34-4F5D-80CC-D47C5299BB61}" type="presParOf" srcId="{DFC27DB4-D63B-4E26-82BC-FC6705035A50}" destId="{87C4D57F-C3DE-4874-9715-361BCD07AD03}" srcOrd="3" destOrd="0" presId="urn:microsoft.com/office/officeart/2005/8/layout/vProcess5"/>
    <dgm:cxn modelId="{CB2A5D9C-C1F4-4043-81EB-4EFEAEFB839E}" type="presParOf" srcId="{DFC27DB4-D63B-4E26-82BC-FC6705035A50}" destId="{58F6445A-3D35-4DB3-AECF-AEEAEF2EF8BA}" srcOrd="4" destOrd="0" presId="urn:microsoft.com/office/officeart/2005/8/layout/vProcess5"/>
    <dgm:cxn modelId="{C8CA1185-76A6-49F6-8878-6D30BB0B6E22}" type="presParOf" srcId="{DFC27DB4-D63B-4E26-82BC-FC6705035A50}" destId="{AAD2DE66-650B-4CA5-97F6-5A64B98DBFBF}" srcOrd="5" destOrd="0" presId="urn:microsoft.com/office/officeart/2005/8/layout/vProcess5"/>
    <dgm:cxn modelId="{74C01EAB-54D8-48F9-B0B4-DF6A50879051}" type="presParOf" srcId="{DFC27DB4-D63B-4E26-82BC-FC6705035A50}" destId="{EE004780-F2E2-4CD5-ACB0-4B52D4B65E6B}" srcOrd="6" destOrd="0" presId="urn:microsoft.com/office/officeart/2005/8/layout/vProcess5"/>
    <dgm:cxn modelId="{3B44EAAE-4BC9-4E16-BB2E-7F206CF97F64}" type="presParOf" srcId="{DFC27DB4-D63B-4E26-82BC-FC6705035A50}" destId="{D127CF62-2F55-4055-BF1D-1C18E55DD923}" srcOrd="7" destOrd="0" presId="urn:microsoft.com/office/officeart/2005/8/layout/vProcess5"/>
    <dgm:cxn modelId="{0D8BFD53-D7C8-4CF1-8AA5-33172686F0C1}" type="presParOf" srcId="{DFC27DB4-D63B-4E26-82BC-FC6705035A50}" destId="{A9F78664-5F15-4CFC-9E67-2C67A6139FD7}" srcOrd="8" destOrd="0" presId="urn:microsoft.com/office/officeart/2005/8/layout/vProcess5"/>
    <dgm:cxn modelId="{8277E761-6301-4B0A-9FEB-1BDB1C0C60D1}" type="presParOf" srcId="{DFC27DB4-D63B-4E26-82BC-FC6705035A50}" destId="{67A28744-F9F6-4B9A-A200-C5C5F62419F3}" srcOrd="9" destOrd="0" presId="urn:microsoft.com/office/officeart/2005/8/layout/vProcess5"/>
    <dgm:cxn modelId="{78A37CD9-ACC9-43A4-A8AA-8CA7481CBF49}" type="presParOf" srcId="{DFC27DB4-D63B-4E26-82BC-FC6705035A50}" destId="{E1E40FEA-3630-403F-98A4-BA1624DC1678}" srcOrd="10" destOrd="0" presId="urn:microsoft.com/office/officeart/2005/8/layout/vProcess5"/>
    <dgm:cxn modelId="{4F3937F7-218B-4AC1-B764-D425091C4002}" type="presParOf" srcId="{DFC27DB4-D63B-4E26-82BC-FC6705035A50}" destId="{CB214C71-9CF7-4D36-8975-3031C63A9E4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61EE10-549B-4DB7-8174-188D41C42467}" type="doc">
      <dgm:prSet loTypeId="urn:microsoft.com/office/officeart/2005/8/layout/radial6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13CEEDD6-A060-4041-8AF1-755C8D079F56}">
      <dgm:prSet phldrT="[Текст]" custT="1"/>
      <dgm:spPr/>
      <dgm:t>
        <a:bodyPr/>
        <a:lstStyle/>
        <a:p>
          <a:r>
            <a:rPr lang="ru-RU" sz="2800" dirty="0" smtClean="0"/>
            <a:t>Воспитатель</a:t>
          </a:r>
          <a:endParaRPr lang="ru-RU" sz="2800" dirty="0"/>
        </a:p>
      </dgm:t>
    </dgm:pt>
    <dgm:pt modelId="{209D0990-0448-4122-81DC-BF5502261C3B}" type="parTrans" cxnId="{13D9635E-F4F0-4CFC-8E9F-0A6826DCC077}">
      <dgm:prSet/>
      <dgm:spPr/>
      <dgm:t>
        <a:bodyPr/>
        <a:lstStyle/>
        <a:p>
          <a:endParaRPr lang="ru-RU" sz="4400"/>
        </a:p>
      </dgm:t>
    </dgm:pt>
    <dgm:pt modelId="{C70CCA38-9661-4644-922E-14332C692869}" type="sibTrans" cxnId="{13D9635E-F4F0-4CFC-8E9F-0A6826DCC077}">
      <dgm:prSet/>
      <dgm:spPr/>
      <dgm:t>
        <a:bodyPr/>
        <a:lstStyle/>
        <a:p>
          <a:endParaRPr lang="ru-RU" sz="4400"/>
        </a:p>
      </dgm:t>
    </dgm:pt>
    <dgm:pt modelId="{F699D9D8-B306-4D3B-8CBC-1672EFF7741F}">
      <dgm:prSet phldrT="[Текст]" custT="1"/>
      <dgm:spPr/>
      <dgm:t>
        <a:bodyPr/>
        <a:lstStyle/>
        <a:p>
          <a:r>
            <a:rPr lang="ru-RU" sz="2000" dirty="0" smtClean="0"/>
            <a:t>Создаёт проблемную ситуацию, </a:t>
          </a:r>
          <a:endParaRPr lang="ru-RU" sz="2000" dirty="0"/>
        </a:p>
      </dgm:t>
    </dgm:pt>
    <dgm:pt modelId="{B1A94698-94D7-4B53-90A3-D434981C26DE}" type="parTrans" cxnId="{86B4A24F-225B-4BD3-B8A6-3865E7E27C87}">
      <dgm:prSet/>
      <dgm:spPr/>
      <dgm:t>
        <a:bodyPr/>
        <a:lstStyle/>
        <a:p>
          <a:endParaRPr lang="ru-RU" sz="4400"/>
        </a:p>
      </dgm:t>
    </dgm:pt>
    <dgm:pt modelId="{B7EF87F2-236C-4384-8B05-296EE678BC06}" type="sibTrans" cxnId="{86B4A24F-225B-4BD3-B8A6-3865E7E27C87}">
      <dgm:prSet/>
      <dgm:spPr/>
      <dgm:t>
        <a:bodyPr/>
        <a:lstStyle/>
        <a:p>
          <a:endParaRPr lang="ru-RU" sz="4400"/>
        </a:p>
      </dgm:t>
    </dgm:pt>
    <dgm:pt modelId="{313B697D-0B46-4C41-AC3B-00295ECB6FAE}">
      <dgm:prSet phldrT="[Текст]" custT="1"/>
      <dgm:spPr/>
      <dgm:t>
        <a:bodyPr/>
        <a:lstStyle/>
        <a:p>
          <a:r>
            <a:rPr lang="ru-RU" sz="2000" dirty="0" smtClean="0"/>
            <a:t>Направляет детей на её решение,</a:t>
          </a:r>
          <a:endParaRPr lang="ru-RU" sz="2000" dirty="0"/>
        </a:p>
      </dgm:t>
    </dgm:pt>
    <dgm:pt modelId="{33188962-5A3C-4F24-A26A-4AE56AB0F233}" type="parTrans" cxnId="{14C7C6FA-02E9-40D1-AFC0-D274CC29F5C3}">
      <dgm:prSet/>
      <dgm:spPr/>
      <dgm:t>
        <a:bodyPr/>
        <a:lstStyle/>
        <a:p>
          <a:endParaRPr lang="ru-RU" sz="4400"/>
        </a:p>
      </dgm:t>
    </dgm:pt>
    <dgm:pt modelId="{BC22497F-47E4-467A-8DB0-46E30A741161}" type="sibTrans" cxnId="{14C7C6FA-02E9-40D1-AFC0-D274CC29F5C3}">
      <dgm:prSet/>
      <dgm:spPr/>
      <dgm:t>
        <a:bodyPr/>
        <a:lstStyle/>
        <a:p>
          <a:endParaRPr lang="ru-RU" sz="4400"/>
        </a:p>
      </dgm:t>
    </dgm:pt>
    <dgm:pt modelId="{C8150A95-609D-4DF5-9AEF-C05606EA5EE0}">
      <dgm:prSet phldrT="[Текст]" custT="1"/>
      <dgm:spPr/>
      <dgm:t>
        <a:bodyPr/>
        <a:lstStyle/>
        <a:p>
          <a:r>
            <a:rPr lang="ru-RU" sz="2000" dirty="0" smtClean="0"/>
            <a:t>Организует поиск решения. </a:t>
          </a:r>
          <a:endParaRPr lang="ru-RU" sz="2000" dirty="0"/>
        </a:p>
      </dgm:t>
    </dgm:pt>
    <dgm:pt modelId="{1CBE8AC6-F172-4637-BE34-CD7EEAEAE146}" type="parTrans" cxnId="{57A9C1B0-4E7E-4D2F-B877-92E7EE617206}">
      <dgm:prSet/>
      <dgm:spPr/>
      <dgm:t>
        <a:bodyPr/>
        <a:lstStyle/>
        <a:p>
          <a:endParaRPr lang="ru-RU" sz="4400"/>
        </a:p>
      </dgm:t>
    </dgm:pt>
    <dgm:pt modelId="{9495B3F9-4D16-43AE-A61E-8824D1D54A62}" type="sibTrans" cxnId="{57A9C1B0-4E7E-4D2F-B877-92E7EE617206}">
      <dgm:prSet/>
      <dgm:spPr/>
      <dgm:t>
        <a:bodyPr/>
        <a:lstStyle/>
        <a:p>
          <a:endParaRPr lang="ru-RU" sz="4400"/>
        </a:p>
      </dgm:t>
    </dgm:pt>
    <dgm:pt modelId="{834192B1-BEF5-4D19-AEEE-2612E97B01A6}" type="pres">
      <dgm:prSet presAssocID="{5A61EE10-549B-4DB7-8174-188D41C4246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5E6BB4-531C-4C24-9EAF-CC0A324F71D4}" type="pres">
      <dgm:prSet presAssocID="{13CEEDD6-A060-4041-8AF1-755C8D079F56}" presName="centerShape" presStyleLbl="node0" presStyleIdx="0" presStyleCnt="1" custScaleX="143878" custScaleY="58455" custLinFactNeighborX="1587" custLinFactNeighborY="-6366"/>
      <dgm:spPr/>
      <dgm:t>
        <a:bodyPr/>
        <a:lstStyle/>
        <a:p>
          <a:endParaRPr lang="ru-RU"/>
        </a:p>
      </dgm:t>
    </dgm:pt>
    <dgm:pt modelId="{824C97BC-C286-4A83-8B3C-65646CA9561F}" type="pres">
      <dgm:prSet presAssocID="{F699D9D8-B306-4D3B-8CBC-1672EFF7741F}" presName="node" presStyleLbl="node1" presStyleIdx="0" presStyleCnt="3" custScaleX="156582" custScaleY="144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8B24D-1062-45BB-86A4-64A5ACBAF5F2}" type="pres">
      <dgm:prSet presAssocID="{F699D9D8-B306-4D3B-8CBC-1672EFF7741F}" presName="dummy" presStyleCnt="0"/>
      <dgm:spPr/>
    </dgm:pt>
    <dgm:pt modelId="{C19B132C-AD23-4088-8EC5-3A8532FAEAAD}" type="pres">
      <dgm:prSet presAssocID="{B7EF87F2-236C-4384-8B05-296EE678BC06}" presName="sibTrans" presStyleLbl="sibTrans2D1" presStyleIdx="0" presStyleCnt="3"/>
      <dgm:spPr/>
      <dgm:t>
        <a:bodyPr/>
        <a:lstStyle/>
        <a:p>
          <a:endParaRPr lang="ru-RU"/>
        </a:p>
      </dgm:t>
    </dgm:pt>
    <dgm:pt modelId="{C730626E-69CB-4AFB-9F9E-D7ED3D71EB40}" type="pres">
      <dgm:prSet presAssocID="{313B697D-0B46-4C41-AC3B-00295ECB6FAE}" presName="node" presStyleLbl="node1" presStyleIdx="1" presStyleCnt="3" custScaleX="138834" custScaleY="140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6FF44D-69E4-4538-9603-E1C37F72897C}" type="pres">
      <dgm:prSet presAssocID="{313B697D-0B46-4C41-AC3B-00295ECB6FAE}" presName="dummy" presStyleCnt="0"/>
      <dgm:spPr/>
    </dgm:pt>
    <dgm:pt modelId="{C17B1DC6-4296-4E5E-B57E-1F3CF67EC95F}" type="pres">
      <dgm:prSet presAssocID="{BC22497F-47E4-467A-8DB0-46E30A741161}" presName="sibTrans" presStyleLbl="sibTrans2D1" presStyleIdx="1" presStyleCnt="3"/>
      <dgm:spPr/>
      <dgm:t>
        <a:bodyPr/>
        <a:lstStyle/>
        <a:p>
          <a:endParaRPr lang="ru-RU"/>
        </a:p>
      </dgm:t>
    </dgm:pt>
    <dgm:pt modelId="{E6FE60F7-591E-4CB4-AE42-0AB34B10AF67}" type="pres">
      <dgm:prSet presAssocID="{C8150A95-609D-4DF5-9AEF-C05606EA5EE0}" presName="node" presStyleLbl="node1" presStyleIdx="2" presStyleCnt="3" custScaleX="139000" custScaleY="130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608DC9-77D3-46AE-8E34-7017B1CCE92D}" type="pres">
      <dgm:prSet presAssocID="{C8150A95-609D-4DF5-9AEF-C05606EA5EE0}" presName="dummy" presStyleCnt="0"/>
      <dgm:spPr/>
    </dgm:pt>
    <dgm:pt modelId="{DFD1D726-53FF-4264-AC43-8F7AC805B326}" type="pres">
      <dgm:prSet presAssocID="{9495B3F9-4D16-43AE-A61E-8824D1D54A62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7E5E1DDB-0538-4077-9956-89F652537BBE}" type="presOf" srcId="{313B697D-0B46-4C41-AC3B-00295ECB6FAE}" destId="{C730626E-69CB-4AFB-9F9E-D7ED3D71EB40}" srcOrd="0" destOrd="0" presId="urn:microsoft.com/office/officeart/2005/8/layout/radial6"/>
    <dgm:cxn modelId="{14C7C6FA-02E9-40D1-AFC0-D274CC29F5C3}" srcId="{13CEEDD6-A060-4041-8AF1-755C8D079F56}" destId="{313B697D-0B46-4C41-AC3B-00295ECB6FAE}" srcOrd="1" destOrd="0" parTransId="{33188962-5A3C-4F24-A26A-4AE56AB0F233}" sibTransId="{BC22497F-47E4-467A-8DB0-46E30A741161}"/>
    <dgm:cxn modelId="{213FE318-E63A-41F9-878C-A4707C4FCF48}" type="presOf" srcId="{F699D9D8-B306-4D3B-8CBC-1672EFF7741F}" destId="{824C97BC-C286-4A83-8B3C-65646CA9561F}" srcOrd="0" destOrd="0" presId="urn:microsoft.com/office/officeart/2005/8/layout/radial6"/>
    <dgm:cxn modelId="{57A9C1B0-4E7E-4D2F-B877-92E7EE617206}" srcId="{13CEEDD6-A060-4041-8AF1-755C8D079F56}" destId="{C8150A95-609D-4DF5-9AEF-C05606EA5EE0}" srcOrd="2" destOrd="0" parTransId="{1CBE8AC6-F172-4637-BE34-CD7EEAEAE146}" sibTransId="{9495B3F9-4D16-43AE-A61E-8824D1D54A62}"/>
    <dgm:cxn modelId="{3CE16849-91A9-4B2B-98D1-94DFD8D3AF44}" type="presOf" srcId="{C8150A95-609D-4DF5-9AEF-C05606EA5EE0}" destId="{E6FE60F7-591E-4CB4-AE42-0AB34B10AF67}" srcOrd="0" destOrd="0" presId="urn:microsoft.com/office/officeart/2005/8/layout/radial6"/>
    <dgm:cxn modelId="{13D9635E-F4F0-4CFC-8E9F-0A6826DCC077}" srcId="{5A61EE10-549B-4DB7-8174-188D41C42467}" destId="{13CEEDD6-A060-4041-8AF1-755C8D079F56}" srcOrd="0" destOrd="0" parTransId="{209D0990-0448-4122-81DC-BF5502261C3B}" sibTransId="{C70CCA38-9661-4644-922E-14332C692869}"/>
    <dgm:cxn modelId="{86B4A24F-225B-4BD3-B8A6-3865E7E27C87}" srcId="{13CEEDD6-A060-4041-8AF1-755C8D079F56}" destId="{F699D9D8-B306-4D3B-8CBC-1672EFF7741F}" srcOrd="0" destOrd="0" parTransId="{B1A94698-94D7-4B53-90A3-D434981C26DE}" sibTransId="{B7EF87F2-236C-4384-8B05-296EE678BC06}"/>
    <dgm:cxn modelId="{14781365-3D1F-4570-836B-5EBA6C80592B}" type="presOf" srcId="{5A61EE10-549B-4DB7-8174-188D41C42467}" destId="{834192B1-BEF5-4D19-AEEE-2612E97B01A6}" srcOrd="0" destOrd="0" presId="urn:microsoft.com/office/officeart/2005/8/layout/radial6"/>
    <dgm:cxn modelId="{D7615CD2-1045-4E13-86A6-A186E2D73602}" type="presOf" srcId="{13CEEDD6-A060-4041-8AF1-755C8D079F56}" destId="{7E5E6BB4-531C-4C24-9EAF-CC0A324F71D4}" srcOrd="0" destOrd="0" presId="urn:microsoft.com/office/officeart/2005/8/layout/radial6"/>
    <dgm:cxn modelId="{82DCE5A1-C057-4923-85B6-4077DDC01088}" type="presOf" srcId="{B7EF87F2-236C-4384-8B05-296EE678BC06}" destId="{C19B132C-AD23-4088-8EC5-3A8532FAEAAD}" srcOrd="0" destOrd="0" presId="urn:microsoft.com/office/officeart/2005/8/layout/radial6"/>
    <dgm:cxn modelId="{1C57C7E5-0D46-46FF-A66F-03773FADCBCE}" type="presOf" srcId="{9495B3F9-4D16-43AE-A61E-8824D1D54A62}" destId="{DFD1D726-53FF-4264-AC43-8F7AC805B326}" srcOrd="0" destOrd="0" presId="urn:microsoft.com/office/officeart/2005/8/layout/radial6"/>
    <dgm:cxn modelId="{8B55529D-2915-4B65-A379-64E0AC63B9EC}" type="presOf" srcId="{BC22497F-47E4-467A-8DB0-46E30A741161}" destId="{C17B1DC6-4296-4E5E-B57E-1F3CF67EC95F}" srcOrd="0" destOrd="0" presId="urn:microsoft.com/office/officeart/2005/8/layout/radial6"/>
    <dgm:cxn modelId="{0310E762-9956-4D30-968F-A7EDDB955A9B}" type="presParOf" srcId="{834192B1-BEF5-4D19-AEEE-2612E97B01A6}" destId="{7E5E6BB4-531C-4C24-9EAF-CC0A324F71D4}" srcOrd="0" destOrd="0" presId="urn:microsoft.com/office/officeart/2005/8/layout/radial6"/>
    <dgm:cxn modelId="{FB42ADB3-983C-4FDA-8883-F2F3FEB885BB}" type="presParOf" srcId="{834192B1-BEF5-4D19-AEEE-2612E97B01A6}" destId="{824C97BC-C286-4A83-8B3C-65646CA9561F}" srcOrd="1" destOrd="0" presId="urn:microsoft.com/office/officeart/2005/8/layout/radial6"/>
    <dgm:cxn modelId="{A8BFA640-C126-49EB-98AA-1D0A284DA19E}" type="presParOf" srcId="{834192B1-BEF5-4D19-AEEE-2612E97B01A6}" destId="{57C8B24D-1062-45BB-86A4-64A5ACBAF5F2}" srcOrd="2" destOrd="0" presId="urn:microsoft.com/office/officeart/2005/8/layout/radial6"/>
    <dgm:cxn modelId="{E53E9E67-0067-4412-8F79-382A9B6792B3}" type="presParOf" srcId="{834192B1-BEF5-4D19-AEEE-2612E97B01A6}" destId="{C19B132C-AD23-4088-8EC5-3A8532FAEAAD}" srcOrd="3" destOrd="0" presId="urn:microsoft.com/office/officeart/2005/8/layout/radial6"/>
    <dgm:cxn modelId="{4C9D4C19-6D85-45BB-8948-4E90DA969B72}" type="presParOf" srcId="{834192B1-BEF5-4D19-AEEE-2612E97B01A6}" destId="{C730626E-69CB-4AFB-9F9E-D7ED3D71EB40}" srcOrd="4" destOrd="0" presId="urn:microsoft.com/office/officeart/2005/8/layout/radial6"/>
    <dgm:cxn modelId="{24B2B56A-640B-4090-BB11-4A7F37DFFE56}" type="presParOf" srcId="{834192B1-BEF5-4D19-AEEE-2612E97B01A6}" destId="{836FF44D-69E4-4538-9603-E1C37F72897C}" srcOrd="5" destOrd="0" presId="urn:microsoft.com/office/officeart/2005/8/layout/radial6"/>
    <dgm:cxn modelId="{07815921-4152-4ECB-8E12-639E7DD31E96}" type="presParOf" srcId="{834192B1-BEF5-4D19-AEEE-2612E97B01A6}" destId="{C17B1DC6-4296-4E5E-B57E-1F3CF67EC95F}" srcOrd="6" destOrd="0" presId="urn:microsoft.com/office/officeart/2005/8/layout/radial6"/>
    <dgm:cxn modelId="{C96879CD-01E2-46B1-B4C8-A7757954BCE8}" type="presParOf" srcId="{834192B1-BEF5-4D19-AEEE-2612E97B01A6}" destId="{E6FE60F7-591E-4CB4-AE42-0AB34B10AF67}" srcOrd="7" destOrd="0" presId="urn:microsoft.com/office/officeart/2005/8/layout/radial6"/>
    <dgm:cxn modelId="{906058F5-D7CE-485F-94C4-27A4B6EBAAAE}" type="presParOf" srcId="{834192B1-BEF5-4D19-AEEE-2612E97B01A6}" destId="{D1608DC9-77D3-46AE-8E34-7017B1CCE92D}" srcOrd="8" destOrd="0" presId="urn:microsoft.com/office/officeart/2005/8/layout/radial6"/>
    <dgm:cxn modelId="{E7983AA3-D2ED-4C9F-8008-CEC1FC753481}" type="presParOf" srcId="{834192B1-BEF5-4D19-AEEE-2612E97B01A6}" destId="{DFD1D726-53FF-4264-AC43-8F7AC805B326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61EE10-549B-4DB7-8174-188D41C42467}" type="doc">
      <dgm:prSet loTypeId="urn:microsoft.com/office/officeart/2005/8/layout/radial6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13CEEDD6-A060-4041-8AF1-755C8D079F56}">
      <dgm:prSet phldrT="[Текст]" custT="1"/>
      <dgm:spPr/>
      <dgm:t>
        <a:bodyPr/>
        <a:lstStyle/>
        <a:p>
          <a:r>
            <a:rPr lang="ru-RU" sz="2800" dirty="0" smtClean="0"/>
            <a:t>Ребенок</a:t>
          </a:r>
          <a:endParaRPr lang="ru-RU" sz="2800" dirty="0"/>
        </a:p>
      </dgm:t>
    </dgm:pt>
    <dgm:pt modelId="{209D0990-0448-4122-81DC-BF5502261C3B}" type="parTrans" cxnId="{13D9635E-F4F0-4CFC-8E9F-0A6826DCC077}">
      <dgm:prSet/>
      <dgm:spPr/>
      <dgm:t>
        <a:bodyPr/>
        <a:lstStyle/>
        <a:p>
          <a:endParaRPr lang="ru-RU" sz="4400"/>
        </a:p>
      </dgm:t>
    </dgm:pt>
    <dgm:pt modelId="{C70CCA38-9661-4644-922E-14332C692869}" type="sibTrans" cxnId="{13D9635E-F4F0-4CFC-8E9F-0A6826DCC077}">
      <dgm:prSet/>
      <dgm:spPr/>
      <dgm:t>
        <a:bodyPr/>
        <a:lstStyle/>
        <a:p>
          <a:endParaRPr lang="ru-RU" sz="4400"/>
        </a:p>
      </dgm:t>
    </dgm:pt>
    <dgm:pt modelId="{F699D9D8-B306-4D3B-8CBC-1672EFF7741F}">
      <dgm:prSet phldrT="[Текст]" custT="1"/>
      <dgm:spPr/>
      <dgm:t>
        <a:bodyPr/>
        <a:lstStyle/>
        <a:p>
          <a:r>
            <a:rPr lang="ru-RU" sz="2000" dirty="0" smtClean="0"/>
            <a:t>Становится в позицию субъекта своего обучения, </a:t>
          </a:r>
          <a:endParaRPr lang="ru-RU" sz="2000" dirty="0"/>
        </a:p>
      </dgm:t>
    </dgm:pt>
    <dgm:pt modelId="{B1A94698-94D7-4B53-90A3-D434981C26DE}" type="parTrans" cxnId="{86B4A24F-225B-4BD3-B8A6-3865E7E27C87}">
      <dgm:prSet/>
      <dgm:spPr/>
      <dgm:t>
        <a:bodyPr/>
        <a:lstStyle/>
        <a:p>
          <a:endParaRPr lang="ru-RU" sz="4400"/>
        </a:p>
      </dgm:t>
    </dgm:pt>
    <dgm:pt modelId="{B7EF87F2-236C-4384-8B05-296EE678BC06}" type="sibTrans" cxnId="{86B4A24F-225B-4BD3-B8A6-3865E7E27C87}">
      <dgm:prSet/>
      <dgm:spPr/>
      <dgm:t>
        <a:bodyPr/>
        <a:lstStyle/>
        <a:p>
          <a:endParaRPr lang="ru-RU" sz="4400"/>
        </a:p>
      </dgm:t>
    </dgm:pt>
    <dgm:pt modelId="{313B697D-0B46-4C41-AC3B-00295ECB6FAE}">
      <dgm:prSet phldrT="[Текст]" custT="1"/>
      <dgm:spPr/>
      <dgm:t>
        <a:bodyPr/>
        <a:lstStyle/>
        <a:p>
          <a:r>
            <a:rPr lang="ru-RU" sz="2000" dirty="0" smtClean="0"/>
            <a:t>Образуются новые знания, </a:t>
          </a:r>
          <a:endParaRPr lang="ru-RU" sz="2000" dirty="0"/>
        </a:p>
      </dgm:t>
    </dgm:pt>
    <dgm:pt modelId="{33188962-5A3C-4F24-A26A-4AE56AB0F233}" type="parTrans" cxnId="{14C7C6FA-02E9-40D1-AFC0-D274CC29F5C3}">
      <dgm:prSet/>
      <dgm:spPr/>
      <dgm:t>
        <a:bodyPr/>
        <a:lstStyle/>
        <a:p>
          <a:endParaRPr lang="ru-RU" sz="4400"/>
        </a:p>
      </dgm:t>
    </dgm:pt>
    <dgm:pt modelId="{BC22497F-47E4-467A-8DB0-46E30A741161}" type="sibTrans" cxnId="{14C7C6FA-02E9-40D1-AFC0-D274CC29F5C3}">
      <dgm:prSet/>
      <dgm:spPr/>
      <dgm:t>
        <a:bodyPr/>
        <a:lstStyle/>
        <a:p>
          <a:endParaRPr lang="ru-RU" sz="4400"/>
        </a:p>
      </dgm:t>
    </dgm:pt>
    <dgm:pt modelId="{C8150A95-609D-4DF5-9AEF-C05606EA5EE0}">
      <dgm:prSet phldrT="[Текст]" custT="1"/>
      <dgm:spPr/>
      <dgm:t>
        <a:bodyPr/>
        <a:lstStyle/>
        <a:p>
          <a:r>
            <a:rPr lang="ru-RU" sz="2000" dirty="0" smtClean="0"/>
            <a:t>Овладевает новыми способами действия. </a:t>
          </a:r>
          <a:endParaRPr lang="ru-RU" sz="2000" dirty="0"/>
        </a:p>
      </dgm:t>
    </dgm:pt>
    <dgm:pt modelId="{1CBE8AC6-F172-4637-BE34-CD7EEAEAE146}" type="parTrans" cxnId="{57A9C1B0-4E7E-4D2F-B877-92E7EE617206}">
      <dgm:prSet/>
      <dgm:spPr/>
      <dgm:t>
        <a:bodyPr/>
        <a:lstStyle/>
        <a:p>
          <a:endParaRPr lang="ru-RU" sz="4400"/>
        </a:p>
      </dgm:t>
    </dgm:pt>
    <dgm:pt modelId="{9495B3F9-4D16-43AE-A61E-8824D1D54A62}" type="sibTrans" cxnId="{57A9C1B0-4E7E-4D2F-B877-92E7EE617206}">
      <dgm:prSet/>
      <dgm:spPr/>
      <dgm:t>
        <a:bodyPr/>
        <a:lstStyle/>
        <a:p>
          <a:endParaRPr lang="ru-RU" sz="4400"/>
        </a:p>
      </dgm:t>
    </dgm:pt>
    <dgm:pt modelId="{834192B1-BEF5-4D19-AEEE-2612E97B01A6}" type="pres">
      <dgm:prSet presAssocID="{5A61EE10-549B-4DB7-8174-188D41C4246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5E6BB4-531C-4C24-9EAF-CC0A324F71D4}" type="pres">
      <dgm:prSet presAssocID="{13CEEDD6-A060-4041-8AF1-755C8D079F56}" presName="centerShape" presStyleLbl="node0" presStyleIdx="0" presStyleCnt="1" custScaleX="143878" custScaleY="58455" custLinFactNeighborX="1587" custLinFactNeighborY="-6366"/>
      <dgm:spPr/>
      <dgm:t>
        <a:bodyPr/>
        <a:lstStyle/>
        <a:p>
          <a:endParaRPr lang="ru-RU"/>
        </a:p>
      </dgm:t>
    </dgm:pt>
    <dgm:pt modelId="{824C97BC-C286-4A83-8B3C-65646CA9561F}" type="pres">
      <dgm:prSet presAssocID="{F699D9D8-B306-4D3B-8CBC-1672EFF7741F}" presName="node" presStyleLbl="node1" presStyleIdx="0" presStyleCnt="3" custScaleX="156582" custScaleY="144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8B24D-1062-45BB-86A4-64A5ACBAF5F2}" type="pres">
      <dgm:prSet presAssocID="{F699D9D8-B306-4D3B-8CBC-1672EFF7741F}" presName="dummy" presStyleCnt="0"/>
      <dgm:spPr/>
    </dgm:pt>
    <dgm:pt modelId="{C19B132C-AD23-4088-8EC5-3A8532FAEAAD}" type="pres">
      <dgm:prSet presAssocID="{B7EF87F2-236C-4384-8B05-296EE678BC06}" presName="sibTrans" presStyleLbl="sibTrans2D1" presStyleIdx="0" presStyleCnt="3"/>
      <dgm:spPr/>
      <dgm:t>
        <a:bodyPr/>
        <a:lstStyle/>
        <a:p>
          <a:endParaRPr lang="ru-RU"/>
        </a:p>
      </dgm:t>
    </dgm:pt>
    <dgm:pt modelId="{C730626E-69CB-4AFB-9F9E-D7ED3D71EB40}" type="pres">
      <dgm:prSet presAssocID="{313B697D-0B46-4C41-AC3B-00295ECB6FAE}" presName="node" presStyleLbl="node1" presStyleIdx="1" presStyleCnt="3" custScaleX="138834" custScaleY="140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6FF44D-69E4-4538-9603-E1C37F72897C}" type="pres">
      <dgm:prSet presAssocID="{313B697D-0B46-4C41-AC3B-00295ECB6FAE}" presName="dummy" presStyleCnt="0"/>
      <dgm:spPr/>
    </dgm:pt>
    <dgm:pt modelId="{C17B1DC6-4296-4E5E-B57E-1F3CF67EC95F}" type="pres">
      <dgm:prSet presAssocID="{BC22497F-47E4-467A-8DB0-46E30A741161}" presName="sibTrans" presStyleLbl="sibTrans2D1" presStyleIdx="1" presStyleCnt="3"/>
      <dgm:spPr/>
      <dgm:t>
        <a:bodyPr/>
        <a:lstStyle/>
        <a:p>
          <a:endParaRPr lang="ru-RU"/>
        </a:p>
      </dgm:t>
    </dgm:pt>
    <dgm:pt modelId="{E6FE60F7-591E-4CB4-AE42-0AB34B10AF67}" type="pres">
      <dgm:prSet presAssocID="{C8150A95-609D-4DF5-9AEF-C05606EA5EE0}" presName="node" presStyleLbl="node1" presStyleIdx="2" presStyleCnt="3" custScaleX="139000" custScaleY="130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608DC9-77D3-46AE-8E34-7017B1CCE92D}" type="pres">
      <dgm:prSet presAssocID="{C8150A95-609D-4DF5-9AEF-C05606EA5EE0}" presName="dummy" presStyleCnt="0"/>
      <dgm:spPr/>
    </dgm:pt>
    <dgm:pt modelId="{DFD1D726-53FF-4264-AC43-8F7AC805B326}" type="pres">
      <dgm:prSet presAssocID="{9495B3F9-4D16-43AE-A61E-8824D1D54A62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74D82F8E-2F9C-47A1-B68B-28DAA0988A8A}" type="presOf" srcId="{BC22497F-47E4-467A-8DB0-46E30A741161}" destId="{C17B1DC6-4296-4E5E-B57E-1F3CF67EC95F}" srcOrd="0" destOrd="0" presId="urn:microsoft.com/office/officeart/2005/8/layout/radial6"/>
    <dgm:cxn modelId="{14C7C6FA-02E9-40D1-AFC0-D274CC29F5C3}" srcId="{13CEEDD6-A060-4041-8AF1-755C8D079F56}" destId="{313B697D-0B46-4C41-AC3B-00295ECB6FAE}" srcOrd="1" destOrd="0" parTransId="{33188962-5A3C-4F24-A26A-4AE56AB0F233}" sibTransId="{BC22497F-47E4-467A-8DB0-46E30A741161}"/>
    <dgm:cxn modelId="{57A9C1B0-4E7E-4D2F-B877-92E7EE617206}" srcId="{13CEEDD6-A060-4041-8AF1-755C8D079F56}" destId="{C8150A95-609D-4DF5-9AEF-C05606EA5EE0}" srcOrd="2" destOrd="0" parTransId="{1CBE8AC6-F172-4637-BE34-CD7EEAEAE146}" sibTransId="{9495B3F9-4D16-43AE-A61E-8824D1D54A62}"/>
    <dgm:cxn modelId="{6A4696C9-4182-4AB0-B198-6CA1EA7FE899}" type="presOf" srcId="{313B697D-0B46-4C41-AC3B-00295ECB6FAE}" destId="{C730626E-69CB-4AFB-9F9E-D7ED3D71EB40}" srcOrd="0" destOrd="0" presId="urn:microsoft.com/office/officeart/2005/8/layout/radial6"/>
    <dgm:cxn modelId="{EE4394D5-4512-4206-A6C8-042E8D88F355}" type="presOf" srcId="{9495B3F9-4D16-43AE-A61E-8824D1D54A62}" destId="{DFD1D726-53FF-4264-AC43-8F7AC805B326}" srcOrd="0" destOrd="0" presId="urn:microsoft.com/office/officeart/2005/8/layout/radial6"/>
    <dgm:cxn modelId="{13D9635E-F4F0-4CFC-8E9F-0A6826DCC077}" srcId="{5A61EE10-549B-4DB7-8174-188D41C42467}" destId="{13CEEDD6-A060-4041-8AF1-755C8D079F56}" srcOrd="0" destOrd="0" parTransId="{209D0990-0448-4122-81DC-BF5502261C3B}" sibTransId="{C70CCA38-9661-4644-922E-14332C692869}"/>
    <dgm:cxn modelId="{86B4A24F-225B-4BD3-B8A6-3865E7E27C87}" srcId="{13CEEDD6-A060-4041-8AF1-755C8D079F56}" destId="{F699D9D8-B306-4D3B-8CBC-1672EFF7741F}" srcOrd="0" destOrd="0" parTransId="{B1A94698-94D7-4B53-90A3-D434981C26DE}" sibTransId="{B7EF87F2-236C-4384-8B05-296EE678BC06}"/>
    <dgm:cxn modelId="{83DB13DA-090D-4036-9687-7522E13164FB}" type="presOf" srcId="{B7EF87F2-236C-4384-8B05-296EE678BC06}" destId="{C19B132C-AD23-4088-8EC5-3A8532FAEAAD}" srcOrd="0" destOrd="0" presId="urn:microsoft.com/office/officeart/2005/8/layout/radial6"/>
    <dgm:cxn modelId="{EF263CED-0D21-42E9-9F06-57DB1467CADE}" type="presOf" srcId="{13CEEDD6-A060-4041-8AF1-755C8D079F56}" destId="{7E5E6BB4-531C-4C24-9EAF-CC0A324F71D4}" srcOrd="0" destOrd="0" presId="urn:microsoft.com/office/officeart/2005/8/layout/radial6"/>
    <dgm:cxn modelId="{EA2D1DAC-902A-466E-A8A4-0E8DDFE50D53}" type="presOf" srcId="{C8150A95-609D-4DF5-9AEF-C05606EA5EE0}" destId="{E6FE60F7-591E-4CB4-AE42-0AB34B10AF67}" srcOrd="0" destOrd="0" presId="urn:microsoft.com/office/officeart/2005/8/layout/radial6"/>
    <dgm:cxn modelId="{012E0511-F3DF-4E00-A355-4B4FFAA980F4}" type="presOf" srcId="{F699D9D8-B306-4D3B-8CBC-1672EFF7741F}" destId="{824C97BC-C286-4A83-8B3C-65646CA9561F}" srcOrd="0" destOrd="0" presId="urn:microsoft.com/office/officeart/2005/8/layout/radial6"/>
    <dgm:cxn modelId="{EB7917F5-74BA-47FA-A22D-6438C2AC03A5}" type="presOf" srcId="{5A61EE10-549B-4DB7-8174-188D41C42467}" destId="{834192B1-BEF5-4D19-AEEE-2612E97B01A6}" srcOrd="0" destOrd="0" presId="urn:microsoft.com/office/officeart/2005/8/layout/radial6"/>
    <dgm:cxn modelId="{BE29E03D-6462-4F1A-9C85-EAE9F48A4782}" type="presParOf" srcId="{834192B1-BEF5-4D19-AEEE-2612E97B01A6}" destId="{7E5E6BB4-531C-4C24-9EAF-CC0A324F71D4}" srcOrd="0" destOrd="0" presId="urn:microsoft.com/office/officeart/2005/8/layout/radial6"/>
    <dgm:cxn modelId="{ABEE0484-9141-4984-A65C-822CAFDE05D0}" type="presParOf" srcId="{834192B1-BEF5-4D19-AEEE-2612E97B01A6}" destId="{824C97BC-C286-4A83-8B3C-65646CA9561F}" srcOrd="1" destOrd="0" presId="urn:microsoft.com/office/officeart/2005/8/layout/radial6"/>
    <dgm:cxn modelId="{47CFB823-60A2-4F7B-A076-D1351E571ABF}" type="presParOf" srcId="{834192B1-BEF5-4D19-AEEE-2612E97B01A6}" destId="{57C8B24D-1062-45BB-86A4-64A5ACBAF5F2}" srcOrd="2" destOrd="0" presId="urn:microsoft.com/office/officeart/2005/8/layout/radial6"/>
    <dgm:cxn modelId="{14E4A580-AAF3-4E76-A4F4-6A34805A6529}" type="presParOf" srcId="{834192B1-BEF5-4D19-AEEE-2612E97B01A6}" destId="{C19B132C-AD23-4088-8EC5-3A8532FAEAAD}" srcOrd="3" destOrd="0" presId="urn:microsoft.com/office/officeart/2005/8/layout/radial6"/>
    <dgm:cxn modelId="{AA03653C-77B5-4436-8AC1-38AE2F30ECEC}" type="presParOf" srcId="{834192B1-BEF5-4D19-AEEE-2612E97B01A6}" destId="{C730626E-69CB-4AFB-9F9E-D7ED3D71EB40}" srcOrd="4" destOrd="0" presId="urn:microsoft.com/office/officeart/2005/8/layout/radial6"/>
    <dgm:cxn modelId="{D0C2A853-459B-4631-9C7A-8EB3B2DC3AA9}" type="presParOf" srcId="{834192B1-BEF5-4D19-AEEE-2612E97B01A6}" destId="{836FF44D-69E4-4538-9603-E1C37F72897C}" srcOrd="5" destOrd="0" presId="urn:microsoft.com/office/officeart/2005/8/layout/radial6"/>
    <dgm:cxn modelId="{EF7100AB-6047-48EF-BA62-791FF02589E9}" type="presParOf" srcId="{834192B1-BEF5-4D19-AEEE-2612E97B01A6}" destId="{C17B1DC6-4296-4E5E-B57E-1F3CF67EC95F}" srcOrd="6" destOrd="0" presId="urn:microsoft.com/office/officeart/2005/8/layout/radial6"/>
    <dgm:cxn modelId="{C09F18AB-219E-4E3D-B34C-45CCA77E1F03}" type="presParOf" srcId="{834192B1-BEF5-4D19-AEEE-2612E97B01A6}" destId="{E6FE60F7-591E-4CB4-AE42-0AB34B10AF67}" srcOrd="7" destOrd="0" presId="urn:microsoft.com/office/officeart/2005/8/layout/radial6"/>
    <dgm:cxn modelId="{E077CC36-47C0-40AB-AC27-736DF64FC84A}" type="presParOf" srcId="{834192B1-BEF5-4D19-AEEE-2612E97B01A6}" destId="{D1608DC9-77D3-46AE-8E34-7017B1CCE92D}" srcOrd="8" destOrd="0" presId="urn:microsoft.com/office/officeart/2005/8/layout/radial6"/>
    <dgm:cxn modelId="{DCCACC24-CA84-45F7-96F1-97A0C5C0EB4C}" type="presParOf" srcId="{834192B1-BEF5-4D19-AEEE-2612E97B01A6}" destId="{DFD1D726-53FF-4264-AC43-8F7AC805B326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E748E2-A8C0-4A74-AFC5-F6DBC771D557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28B1C8A0-5DC7-4464-AFC8-4F157198D803}">
      <dgm:prSet phldrT="[Текст]" custT="1"/>
      <dgm:spPr/>
      <dgm:t>
        <a:bodyPr/>
        <a:lstStyle/>
        <a:p>
          <a:r>
            <a:rPr lang="ru-RU" sz="3200" dirty="0" smtClean="0"/>
            <a:t>Дать прочные знания</a:t>
          </a:r>
          <a:endParaRPr lang="ru-RU" sz="3200" dirty="0"/>
        </a:p>
      </dgm:t>
    </dgm:pt>
    <dgm:pt modelId="{0858FA02-88B7-4BC2-AF86-A2657E1A375B}" type="parTrans" cxnId="{27763FB2-FE53-4E61-8EDA-A3F0CF277332}">
      <dgm:prSet/>
      <dgm:spPr/>
      <dgm:t>
        <a:bodyPr/>
        <a:lstStyle/>
        <a:p>
          <a:endParaRPr lang="ru-RU" sz="2800"/>
        </a:p>
      </dgm:t>
    </dgm:pt>
    <dgm:pt modelId="{78108021-D05E-4C17-AE6F-39A65149B6F0}" type="sibTrans" cxnId="{27763FB2-FE53-4E61-8EDA-A3F0CF277332}">
      <dgm:prSet/>
      <dgm:spPr/>
      <dgm:t>
        <a:bodyPr/>
        <a:lstStyle/>
        <a:p>
          <a:endParaRPr lang="ru-RU" sz="2800"/>
        </a:p>
      </dgm:t>
    </dgm:pt>
    <dgm:pt modelId="{45E317F9-A20D-46BB-A42D-7D9255A1DCCB}">
      <dgm:prSet phldrT="[Текст]" custT="1"/>
      <dgm:spPr/>
      <dgm:t>
        <a:bodyPr/>
        <a:lstStyle/>
        <a:p>
          <a:r>
            <a:rPr lang="ru-RU" sz="3200" dirty="0" smtClean="0"/>
            <a:t>Симулировать интеллектуальное развитие</a:t>
          </a:r>
          <a:endParaRPr lang="ru-RU" sz="3200" dirty="0"/>
        </a:p>
      </dgm:t>
    </dgm:pt>
    <dgm:pt modelId="{5A9EA04D-BBE5-45E1-82B0-9402ECF8F624}" type="parTrans" cxnId="{B6DF3995-CDAF-4765-8FC0-89466CFE0E41}">
      <dgm:prSet/>
      <dgm:spPr/>
      <dgm:t>
        <a:bodyPr/>
        <a:lstStyle/>
        <a:p>
          <a:endParaRPr lang="ru-RU" sz="2800"/>
        </a:p>
      </dgm:t>
    </dgm:pt>
    <dgm:pt modelId="{25C546E0-E29D-48D4-82DE-E628B814A2A9}" type="sibTrans" cxnId="{B6DF3995-CDAF-4765-8FC0-89466CFE0E41}">
      <dgm:prSet/>
      <dgm:spPr/>
      <dgm:t>
        <a:bodyPr/>
        <a:lstStyle/>
        <a:p>
          <a:endParaRPr lang="ru-RU" sz="2800"/>
        </a:p>
      </dgm:t>
    </dgm:pt>
    <dgm:pt modelId="{BCD1B9E3-08C5-4687-A69B-3027549A4573}">
      <dgm:prSet phldrT="[Текст]" custT="1"/>
      <dgm:spPr/>
      <dgm:t>
        <a:bodyPr/>
        <a:lstStyle/>
        <a:p>
          <a:r>
            <a:rPr lang="ru-RU" sz="3200" dirty="0" smtClean="0"/>
            <a:t>Воспитывать активную личность</a:t>
          </a:r>
          <a:endParaRPr lang="ru-RU" sz="3200" dirty="0"/>
        </a:p>
      </dgm:t>
    </dgm:pt>
    <dgm:pt modelId="{F59EB342-A3CB-482F-8CD0-AE19211BD5E9}" type="parTrans" cxnId="{A63EFAEC-B501-42D8-9AA3-E9E783D14261}">
      <dgm:prSet/>
      <dgm:spPr/>
      <dgm:t>
        <a:bodyPr/>
        <a:lstStyle/>
        <a:p>
          <a:endParaRPr lang="ru-RU" sz="2800"/>
        </a:p>
      </dgm:t>
    </dgm:pt>
    <dgm:pt modelId="{652A1865-595F-4384-9A98-E4029F27588D}" type="sibTrans" cxnId="{A63EFAEC-B501-42D8-9AA3-E9E783D14261}">
      <dgm:prSet/>
      <dgm:spPr/>
      <dgm:t>
        <a:bodyPr/>
        <a:lstStyle/>
        <a:p>
          <a:endParaRPr lang="ru-RU" sz="2800"/>
        </a:p>
      </dgm:t>
    </dgm:pt>
    <dgm:pt modelId="{59A2C454-4C4E-4906-A5CD-57E7D72AAA10}" type="pres">
      <dgm:prSet presAssocID="{C6E748E2-A8C0-4A74-AFC5-F6DBC771D55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92F9CE-FC75-4454-8617-DA499FD35C8B}" type="pres">
      <dgm:prSet presAssocID="{28B1C8A0-5DC7-4464-AFC8-4F157198D803}" presName="parentLin" presStyleCnt="0"/>
      <dgm:spPr/>
    </dgm:pt>
    <dgm:pt modelId="{851620C2-D197-4252-BD5A-54988AFB2F35}" type="pres">
      <dgm:prSet presAssocID="{28B1C8A0-5DC7-4464-AFC8-4F157198D80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55ADEAF-8756-4D61-886B-7BF43401101C}" type="pres">
      <dgm:prSet presAssocID="{28B1C8A0-5DC7-4464-AFC8-4F157198D80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94F645-944C-43EF-B74C-03210D2B7C24}" type="pres">
      <dgm:prSet presAssocID="{28B1C8A0-5DC7-4464-AFC8-4F157198D803}" presName="negativeSpace" presStyleCnt="0"/>
      <dgm:spPr/>
    </dgm:pt>
    <dgm:pt modelId="{FEE99265-F37D-4B7C-A466-72B606CA3D0B}" type="pres">
      <dgm:prSet presAssocID="{28B1C8A0-5DC7-4464-AFC8-4F157198D803}" presName="childText" presStyleLbl="conFgAcc1" presStyleIdx="0" presStyleCnt="3">
        <dgm:presLayoutVars>
          <dgm:bulletEnabled val="1"/>
        </dgm:presLayoutVars>
      </dgm:prSet>
      <dgm:spPr/>
    </dgm:pt>
    <dgm:pt modelId="{5663348D-4AF6-4175-A693-AD9ECB906441}" type="pres">
      <dgm:prSet presAssocID="{78108021-D05E-4C17-AE6F-39A65149B6F0}" presName="spaceBetweenRectangles" presStyleCnt="0"/>
      <dgm:spPr/>
    </dgm:pt>
    <dgm:pt modelId="{AB3B4BCF-E090-47F5-9F60-2E06425182C2}" type="pres">
      <dgm:prSet presAssocID="{45E317F9-A20D-46BB-A42D-7D9255A1DCCB}" presName="parentLin" presStyleCnt="0"/>
      <dgm:spPr/>
    </dgm:pt>
    <dgm:pt modelId="{AAAAF104-C22C-4D83-B3A6-9B6B8DB52B5D}" type="pres">
      <dgm:prSet presAssocID="{45E317F9-A20D-46BB-A42D-7D9255A1DCC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35FAEC3-7C72-494E-AE1B-A8C8CB89186B}" type="pres">
      <dgm:prSet presAssocID="{45E317F9-A20D-46BB-A42D-7D9255A1DCC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1A029-DA60-4EC1-B407-DA50FF8CE43B}" type="pres">
      <dgm:prSet presAssocID="{45E317F9-A20D-46BB-A42D-7D9255A1DCCB}" presName="negativeSpace" presStyleCnt="0"/>
      <dgm:spPr/>
    </dgm:pt>
    <dgm:pt modelId="{6F4749D5-9D15-427E-B303-7EAFF52DF5C9}" type="pres">
      <dgm:prSet presAssocID="{45E317F9-A20D-46BB-A42D-7D9255A1DCCB}" presName="childText" presStyleLbl="conFgAcc1" presStyleIdx="1" presStyleCnt="3">
        <dgm:presLayoutVars>
          <dgm:bulletEnabled val="1"/>
        </dgm:presLayoutVars>
      </dgm:prSet>
      <dgm:spPr/>
    </dgm:pt>
    <dgm:pt modelId="{8DCEDDE8-ECF1-4837-8596-7E9C2AF5B432}" type="pres">
      <dgm:prSet presAssocID="{25C546E0-E29D-48D4-82DE-E628B814A2A9}" presName="spaceBetweenRectangles" presStyleCnt="0"/>
      <dgm:spPr/>
    </dgm:pt>
    <dgm:pt modelId="{FA3F8D66-0464-4315-8ACA-051DB14FB233}" type="pres">
      <dgm:prSet presAssocID="{BCD1B9E3-08C5-4687-A69B-3027549A4573}" presName="parentLin" presStyleCnt="0"/>
      <dgm:spPr/>
    </dgm:pt>
    <dgm:pt modelId="{6FDD27AA-35C7-4F7A-B05F-27B5DA5395E1}" type="pres">
      <dgm:prSet presAssocID="{BCD1B9E3-08C5-4687-A69B-3027549A457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B326ABE-DE1B-483A-90E0-0C56CCDE6904}" type="pres">
      <dgm:prSet presAssocID="{BCD1B9E3-08C5-4687-A69B-3027549A457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BBAB88-F861-4D97-9975-D7FACA4588D0}" type="pres">
      <dgm:prSet presAssocID="{BCD1B9E3-08C5-4687-A69B-3027549A4573}" presName="negativeSpace" presStyleCnt="0"/>
      <dgm:spPr/>
    </dgm:pt>
    <dgm:pt modelId="{2FA440D4-739B-4163-B4A8-42684F96EB21}" type="pres">
      <dgm:prSet presAssocID="{BCD1B9E3-08C5-4687-A69B-3027549A457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63EFAEC-B501-42D8-9AA3-E9E783D14261}" srcId="{C6E748E2-A8C0-4A74-AFC5-F6DBC771D557}" destId="{BCD1B9E3-08C5-4687-A69B-3027549A4573}" srcOrd="2" destOrd="0" parTransId="{F59EB342-A3CB-482F-8CD0-AE19211BD5E9}" sibTransId="{652A1865-595F-4384-9A98-E4029F27588D}"/>
    <dgm:cxn modelId="{82DB8FD1-1A2D-41FE-B7B3-B8BA9E13C3B7}" type="presOf" srcId="{BCD1B9E3-08C5-4687-A69B-3027549A4573}" destId="{6FDD27AA-35C7-4F7A-B05F-27B5DA5395E1}" srcOrd="0" destOrd="0" presId="urn:microsoft.com/office/officeart/2005/8/layout/list1"/>
    <dgm:cxn modelId="{5D1B3453-3312-4B18-83C2-36FE482F2A88}" type="presOf" srcId="{28B1C8A0-5DC7-4464-AFC8-4F157198D803}" destId="{851620C2-D197-4252-BD5A-54988AFB2F35}" srcOrd="0" destOrd="0" presId="urn:microsoft.com/office/officeart/2005/8/layout/list1"/>
    <dgm:cxn modelId="{BDE7A4C6-5EC0-4F61-AAC9-165EDBA19150}" type="presOf" srcId="{C6E748E2-A8C0-4A74-AFC5-F6DBC771D557}" destId="{59A2C454-4C4E-4906-A5CD-57E7D72AAA10}" srcOrd="0" destOrd="0" presId="urn:microsoft.com/office/officeart/2005/8/layout/list1"/>
    <dgm:cxn modelId="{2AAA4F03-16AC-444F-AF9F-A68A4D71C2B8}" type="presOf" srcId="{28B1C8A0-5DC7-4464-AFC8-4F157198D803}" destId="{555ADEAF-8756-4D61-886B-7BF43401101C}" srcOrd="1" destOrd="0" presId="urn:microsoft.com/office/officeart/2005/8/layout/list1"/>
    <dgm:cxn modelId="{625CAE99-3D5F-4B18-B691-78DE803E1C55}" type="presOf" srcId="{BCD1B9E3-08C5-4687-A69B-3027549A4573}" destId="{5B326ABE-DE1B-483A-90E0-0C56CCDE6904}" srcOrd="1" destOrd="0" presId="urn:microsoft.com/office/officeart/2005/8/layout/list1"/>
    <dgm:cxn modelId="{29FFCCB9-D340-47F5-88D7-E6D56095FD75}" type="presOf" srcId="{45E317F9-A20D-46BB-A42D-7D9255A1DCCB}" destId="{B35FAEC3-7C72-494E-AE1B-A8C8CB89186B}" srcOrd="1" destOrd="0" presId="urn:microsoft.com/office/officeart/2005/8/layout/list1"/>
    <dgm:cxn modelId="{FD672EA8-620D-48D7-8BA5-77158CEA0975}" type="presOf" srcId="{45E317F9-A20D-46BB-A42D-7D9255A1DCCB}" destId="{AAAAF104-C22C-4D83-B3A6-9B6B8DB52B5D}" srcOrd="0" destOrd="0" presId="urn:microsoft.com/office/officeart/2005/8/layout/list1"/>
    <dgm:cxn modelId="{B6DF3995-CDAF-4765-8FC0-89466CFE0E41}" srcId="{C6E748E2-A8C0-4A74-AFC5-F6DBC771D557}" destId="{45E317F9-A20D-46BB-A42D-7D9255A1DCCB}" srcOrd="1" destOrd="0" parTransId="{5A9EA04D-BBE5-45E1-82B0-9402ECF8F624}" sibTransId="{25C546E0-E29D-48D4-82DE-E628B814A2A9}"/>
    <dgm:cxn modelId="{27763FB2-FE53-4E61-8EDA-A3F0CF277332}" srcId="{C6E748E2-A8C0-4A74-AFC5-F6DBC771D557}" destId="{28B1C8A0-5DC7-4464-AFC8-4F157198D803}" srcOrd="0" destOrd="0" parTransId="{0858FA02-88B7-4BC2-AF86-A2657E1A375B}" sibTransId="{78108021-D05E-4C17-AE6F-39A65149B6F0}"/>
    <dgm:cxn modelId="{8C01A5F5-B5B9-49DF-9F30-85C9C24CAE15}" type="presParOf" srcId="{59A2C454-4C4E-4906-A5CD-57E7D72AAA10}" destId="{4992F9CE-FC75-4454-8617-DA499FD35C8B}" srcOrd="0" destOrd="0" presId="urn:microsoft.com/office/officeart/2005/8/layout/list1"/>
    <dgm:cxn modelId="{EBC8D6F4-C314-4BDF-9457-6D97F87212AA}" type="presParOf" srcId="{4992F9CE-FC75-4454-8617-DA499FD35C8B}" destId="{851620C2-D197-4252-BD5A-54988AFB2F35}" srcOrd="0" destOrd="0" presId="urn:microsoft.com/office/officeart/2005/8/layout/list1"/>
    <dgm:cxn modelId="{88BE8B0E-19A7-42E3-B257-5E48B276EFC0}" type="presParOf" srcId="{4992F9CE-FC75-4454-8617-DA499FD35C8B}" destId="{555ADEAF-8756-4D61-886B-7BF43401101C}" srcOrd="1" destOrd="0" presId="urn:microsoft.com/office/officeart/2005/8/layout/list1"/>
    <dgm:cxn modelId="{7FBA02AD-A7C1-4EA3-9E49-0A71BB3E7B07}" type="presParOf" srcId="{59A2C454-4C4E-4906-A5CD-57E7D72AAA10}" destId="{DD94F645-944C-43EF-B74C-03210D2B7C24}" srcOrd="1" destOrd="0" presId="urn:microsoft.com/office/officeart/2005/8/layout/list1"/>
    <dgm:cxn modelId="{C230B317-5771-466E-B7E8-C846E5A32319}" type="presParOf" srcId="{59A2C454-4C4E-4906-A5CD-57E7D72AAA10}" destId="{FEE99265-F37D-4B7C-A466-72B606CA3D0B}" srcOrd="2" destOrd="0" presId="urn:microsoft.com/office/officeart/2005/8/layout/list1"/>
    <dgm:cxn modelId="{CE12AF43-F556-47E2-A359-68962103B672}" type="presParOf" srcId="{59A2C454-4C4E-4906-A5CD-57E7D72AAA10}" destId="{5663348D-4AF6-4175-A693-AD9ECB906441}" srcOrd="3" destOrd="0" presId="urn:microsoft.com/office/officeart/2005/8/layout/list1"/>
    <dgm:cxn modelId="{D440177F-611D-4D40-942B-DCB5802F11CE}" type="presParOf" srcId="{59A2C454-4C4E-4906-A5CD-57E7D72AAA10}" destId="{AB3B4BCF-E090-47F5-9F60-2E06425182C2}" srcOrd="4" destOrd="0" presId="urn:microsoft.com/office/officeart/2005/8/layout/list1"/>
    <dgm:cxn modelId="{F36DBDA6-664E-45C3-8A79-BB6F816288DB}" type="presParOf" srcId="{AB3B4BCF-E090-47F5-9F60-2E06425182C2}" destId="{AAAAF104-C22C-4D83-B3A6-9B6B8DB52B5D}" srcOrd="0" destOrd="0" presId="urn:microsoft.com/office/officeart/2005/8/layout/list1"/>
    <dgm:cxn modelId="{11EBE443-7E96-4D32-8C2A-B77997831C5D}" type="presParOf" srcId="{AB3B4BCF-E090-47F5-9F60-2E06425182C2}" destId="{B35FAEC3-7C72-494E-AE1B-A8C8CB89186B}" srcOrd="1" destOrd="0" presId="urn:microsoft.com/office/officeart/2005/8/layout/list1"/>
    <dgm:cxn modelId="{D2D08CB7-E062-4B3F-B00C-ADA9795D6423}" type="presParOf" srcId="{59A2C454-4C4E-4906-A5CD-57E7D72AAA10}" destId="{13D1A029-DA60-4EC1-B407-DA50FF8CE43B}" srcOrd="5" destOrd="0" presId="urn:microsoft.com/office/officeart/2005/8/layout/list1"/>
    <dgm:cxn modelId="{1BED8329-FC08-4CFA-92AC-F771F707F2EE}" type="presParOf" srcId="{59A2C454-4C4E-4906-A5CD-57E7D72AAA10}" destId="{6F4749D5-9D15-427E-B303-7EAFF52DF5C9}" srcOrd="6" destOrd="0" presId="urn:microsoft.com/office/officeart/2005/8/layout/list1"/>
    <dgm:cxn modelId="{5C673350-D978-42D0-9720-5EFC902AC840}" type="presParOf" srcId="{59A2C454-4C4E-4906-A5CD-57E7D72AAA10}" destId="{8DCEDDE8-ECF1-4837-8596-7E9C2AF5B432}" srcOrd="7" destOrd="0" presId="urn:microsoft.com/office/officeart/2005/8/layout/list1"/>
    <dgm:cxn modelId="{AF97D76B-2A3D-4DBC-A5BC-7547E8C0005E}" type="presParOf" srcId="{59A2C454-4C4E-4906-A5CD-57E7D72AAA10}" destId="{FA3F8D66-0464-4315-8ACA-051DB14FB233}" srcOrd="8" destOrd="0" presId="urn:microsoft.com/office/officeart/2005/8/layout/list1"/>
    <dgm:cxn modelId="{DF552C5B-B845-4D2D-A4B9-61CE374950A8}" type="presParOf" srcId="{FA3F8D66-0464-4315-8ACA-051DB14FB233}" destId="{6FDD27AA-35C7-4F7A-B05F-27B5DA5395E1}" srcOrd="0" destOrd="0" presId="urn:microsoft.com/office/officeart/2005/8/layout/list1"/>
    <dgm:cxn modelId="{EA1AA7B1-2962-4ED2-AADF-580C119AB46C}" type="presParOf" srcId="{FA3F8D66-0464-4315-8ACA-051DB14FB233}" destId="{5B326ABE-DE1B-483A-90E0-0C56CCDE6904}" srcOrd="1" destOrd="0" presId="urn:microsoft.com/office/officeart/2005/8/layout/list1"/>
    <dgm:cxn modelId="{B29BD8BF-E184-4E23-A2C6-45DE371AFF9F}" type="presParOf" srcId="{59A2C454-4C4E-4906-A5CD-57E7D72AAA10}" destId="{97BBAB88-F861-4D97-9975-D7FACA4588D0}" srcOrd="9" destOrd="0" presId="urn:microsoft.com/office/officeart/2005/8/layout/list1"/>
    <dgm:cxn modelId="{0901DDA4-63D4-458E-B823-86A333006780}" type="presParOf" srcId="{59A2C454-4C4E-4906-A5CD-57E7D72AAA10}" destId="{2FA440D4-739B-4163-B4A8-42684F96EB2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E748E2-A8C0-4A74-AFC5-F6DBC771D557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28B1C8A0-5DC7-4464-AFC8-4F157198D803}">
      <dgm:prSet phldrT="[Текст]" custT="1"/>
      <dgm:spPr/>
      <dgm:t>
        <a:bodyPr/>
        <a:lstStyle/>
        <a:p>
          <a:r>
            <a:rPr lang="ru-RU" sz="2800" dirty="0" smtClean="0"/>
            <a:t>Умение решать проблемы</a:t>
          </a:r>
          <a:endParaRPr lang="ru-RU" sz="2800" dirty="0"/>
        </a:p>
      </dgm:t>
    </dgm:pt>
    <dgm:pt modelId="{0858FA02-88B7-4BC2-AF86-A2657E1A375B}" type="parTrans" cxnId="{27763FB2-FE53-4E61-8EDA-A3F0CF277332}">
      <dgm:prSet/>
      <dgm:spPr/>
      <dgm:t>
        <a:bodyPr/>
        <a:lstStyle/>
        <a:p>
          <a:endParaRPr lang="ru-RU" sz="3600"/>
        </a:p>
      </dgm:t>
    </dgm:pt>
    <dgm:pt modelId="{78108021-D05E-4C17-AE6F-39A65149B6F0}" type="sibTrans" cxnId="{27763FB2-FE53-4E61-8EDA-A3F0CF277332}">
      <dgm:prSet/>
      <dgm:spPr/>
      <dgm:t>
        <a:bodyPr/>
        <a:lstStyle/>
        <a:p>
          <a:endParaRPr lang="ru-RU" sz="3600"/>
        </a:p>
      </dgm:t>
    </dgm:pt>
    <dgm:pt modelId="{45E317F9-A20D-46BB-A42D-7D9255A1DCCB}">
      <dgm:prSet phldrT="[Текст]" custT="1"/>
      <dgm:spPr/>
      <dgm:t>
        <a:bodyPr/>
        <a:lstStyle/>
        <a:p>
          <a:r>
            <a:rPr lang="ru-RU" sz="2800" dirty="0" smtClean="0"/>
            <a:t>Вести диалог</a:t>
          </a:r>
          <a:endParaRPr lang="ru-RU" sz="2800" dirty="0"/>
        </a:p>
      </dgm:t>
    </dgm:pt>
    <dgm:pt modelId="{5A9EA04D-BBE5-45E1-82B0-9402ECF8F624}" type="parTrans" cxnId="{B6DF3995-CDAF-4765-8FC0-89466CFE0E41}">
      <dgm:prSet/>
      <dgm:spPr/>
      <dgm:t>
        <a:bodyPr/>
        <a:lstStyle/>
        <a:p>
          <a:endParaRPr lang="ru-RU" sz="3600"/>
        </a:p>
      </dgm:t>
    </dgm:pt>
    <dgm:pt modelId="{25C546E0-E29D-48D4-82DE-E628B814A2A9}" type="sibTrans" cxnId="{B6DF3995-CDAF-4765-8FC0-89466CFE0E41}">
      <dgm:prSet/>
      <dgm:spPr/>
      <dgm:t>
        <a:bodyPr/>
        <a:lstStyle/>
        <a:p>
          <a:endParaRPr lang="ru-RU" sz="3600"/>
        </a:p>
      </dgm:t>
    </dgm:pt>
    <dgm:pt modelId="{BCD1B9E3-08C5-4687-A69B-3027549A4573}">
      <dgm:prSet phldrT="[Текст]" custT="1"/>
      <dgm:spPr/>
      <dgm:t>
        <a:bodyPr/>
        <a:lstStyle/>
        <a:p>
          <a:r>
            <a:rPr lang="ru-RU" sz="2800" dirty="0" smtClean="0"/>
            <a:t>Извлекать информацию, делать логические выводы</a:t>
          </a:r>
          <a:endParaRPr lang="ru-RU" sz="2800" dirty="0"/>
        </a:p>
      </dgm:t>
    </dgm:pt>
    <dgm:pt modelId="{F59EB342-A3CB-482F-8CD0-AE19211BD5E9}" type="parTrans" cxnId="{A63EFAEC-B501-42D8-9AA3-E9E783D14261}">
      <dgm:prSet/>
      <dgm:spPr/>
      <dgm:t>
        <a:bodyPr/>
        <a:lstStyle/>
        <a:p>
          <a:endParaRPr lang="ru-RU" sz="3600"/>
        </a:p>
      </dgm:t>
    </dgm:pt>
    <dgm:pt modelId="{652A1865-595F-4384-9A98-E4029F27588D}" type="sibTrans" cxnId="{A63EFAEC-B501-42D8-9AA3-E9E783D14261}">
      <dgm:prSet/>
      <dgm:spPr/>
      <dgm:t>
        <a:bodyPr/>
        <a:lstStyle/>
        <a:p>
          <a:endParaRPr lang="ru-RU" sz="3600"/>
        </a:p>
      </dgm:t>
    </dgm:pt>
    <dgm:pt modelId="{B5E1E1AB-C70F-4065-A5D5-F5428ED0EBAD}">
      <dgm:prSet custT="1"/>
      <dgm:spPr/>
      <dgm:t>
        <a:bodyPr/>
        <a:lstStyle/>
        <a:p>
          <a:r>
            <a:rPr lang="ru-RU" sz="2800" smtClean="0"/>
            <a:t>Оценивать проблемную ситуацию с точки зрения нравственного выбора</a:t>
          </a:r>
          <a:endParaRPr lang="ru-RU" sz="2800"/>
        </a:p>
      </dgm:t>
    </dgm:pt>
    <dgm:pt modelId="{813387AE-4069-491E-9765-DA12D3788527}" type="parTrans" cxnId="{4872CBD1-2C6F-4D22-8C6A-D84C94B06D8A}">
      <dgm:prSet/>
      <dgm:spPr/>
      <dgm:t>
        <a:bodyPr/>
        <a:lstStyle/>
        <a:p>
          <a:endParaRPr lang="ru-RU" sz="3600"/>
        </a:p>
      </dgm:t>
    </dgm:pt>
    <dgm:pt modelId="{A66DE449-34EB-406E-93D2-C40CC6AB1B4F}" type="sibTrans" cxnId="{4872CBD1-2C6F-4D22-8C6A-D84C94B06D8A}">
      <dgm:prSet/>
      <dgm:spPr/>
      <dgm:t>
        <a:bodyPr/>
        <a:lstStyle/>
        <a:p>
          <a:endParaRPr lang="ru-RU" sz="3600"/>
        </a:p>
      </dgm:t>
    </dgm:pt>
    <dgm:pt modelId="{59A2C454-4C4E-4906-A5CD-57E7D72AAA10}" type="pres">
      <dgm:prSet presAssocID="{C6E748E2-A8C0-4A74-AFC5-F6DBC771D55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92F9CE-FC75-4454-8617-DA499FD35C8B}" type="pres">
      <dgm:prSet presAssocID="{28B1C8A0-5DC7-4464-AFC8-4F157198D803}" presName="parentLin" presStyleCnt="0"/>
      <dgm:spPr/>
    </dgm:pt>
    <dgm:pt modelId="{851620C2-D197-4252-BD5A-54988AFB2F35}" type="pres">
      <dgm:prSet presAssocID="{28B1C8A0-5DC7-4464-AFC8-4F157198D80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55ADEAF-8756-4D61-886B-7BF43401101C}" type="pres">
      <dgm:prSet presAssocID="{28B1C8A0-5DC7-4464-AFC8-4F157198D80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94F645-944C-43EF-B74C-03210D2B7C24}" type="pres">
      <dgm:prSet presAssocID="{28B1C8A0-5DC7-4464-AFC8-4F157198D803}" presName="negativeSpace" presStyleCnt="0"/>
      <dgm:spPr/>
    </dgm:pt>
    <dgm:pt modelId="{FEE99265-F37D-4B7C-A466-72B606CA3D0B}" type="pres">
      <dgm:prSet presAssocID="{28B1C8A0-5DC7-4464-AFC8-4F157198D803}" presName="childText" presStyleLbl="conFgAcc1" presStyleIdx="0" presStyleCnt="4">
        <dgm:presLayoutVars>
          <dgm:bulletEnabled val="1"/>
        </dgm:presLayoutVars>
      </dgm:prSet>
      <dgm:spPr/>
    </dgm:pt>
    <dgm:pt modelId="{5663348D-4AF6-4175-A693-AD9ECB906441}" type="pres">
      <dgm:prSet presAssocID="{78108021-D05E-4C17-AE6F-39A65149B6F0}" presName="spaceBetweenRectangles" presStyleCnt="0"/>
      <dgm:spPr/>
    </dgm:pt>
    <dgm:pt modelId="{AB3B4BCF-E090-47F5-9F60-2E06425182C2}" type="pres">
      <dgm:prSet presAssocID="{45E317F9-A20D-46BB-A42D-7D9255A1DCCB}" presName="parentLin" presStyleCnt="0"/>
      <dgm:spPr/>
    </dgm:pt>
    <dgm:pt modelId="{AAAAF104-C22C-4D83-B3A6-9B6B8DB52B5D}" type="pres">
      <dgm:prSet presAssocID="{45E317F9-A20D-46BB-A42D-7D9255A1DCC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35FAEC3-7C72-494E-AE1B-A8C8CB89186B}" type="pres">
      <dgm:prSet presAssocID="{45E317F9-A20D-46BB-A42D-7D9255A1DCC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1A029-DA60-4EC1-B407-DA50FF8CE43B}" type="pres">
      <dgm:prSet presAssocID="{45E317F9-A20D-46BB-A42D-7D9255A1DCCB}" presName="negativeSpace" presStyleCnt="0"/>
      <dgm:spPr/>
    </dgm:pt>
    <dgm:pt modelId="{6F4749D5-9D15-427E-B303-7EAFF52DF5C9}" type="pres">
      <dgm:prSet presAssocID="{45E317F9-A20D-46BB-A42D-7D9255A1DCCB}" presName="childText" presStyleLbl="conFgAcc1" presStyleIdx="1" presStyleCnt="4">
        <dgm:presLayoutVars>
          <dgm:bulletEnabled val="1"/>
        </dgm:presLayoutVars>
      </dgm:prSet>
      <dgm:spPr/>
    </dgm:pt>
    <dgm:pt modelId="{8DCEDDE8-ECF1-4837-8596-7E9C2AF5B432}" type="pres">
      <dgm:prSet presAssocID="{25C546E0-E29D-48D4-82DE-E628B814A2A9}" presName="spaceBetweenRectangles" presStyleCnt="0"/>
      <dgm:spPr/>
    </dgm:pt>
    <dgm:pt modelId="{FA3F8D66-0464-4315-8ACA-051DB14FB233}" type="pres">
      <dgm:prSet presAssocID="{BCD1B9E3-08C5-4687-A69B-3027549A4573}" presName="parentLin" presStyleCnt="0"/>
      <dgm:spPr/>
    </dgm:pt>
    <dgm:pt modelId="{6FDD27AA-35C7-4F7A-B05F-27B5DA5395E1}" type="pres">
      <dgm:prSet presAssocID="{BCD1B9E3-08C5-4687-A69B-3027549A457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5B326ABE-DE1B-483A-90E0-0C56CCDE6904}" type="pres">
      <dgm:prSet presAssocID="{BCD1B9E3-08C5-4687-A69B-3027549A457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BBAB88-F861-4D97-9975-D7FACA4588D0}" type="pres">
      <dgm:prSet presAssocID="{BCD1B9E3-08C5-4687-A69B-3027549A4573}" presName="negativeSpace" presStyleCnt="0"/>
      <dgm:spPr/>
    </dgm:pt>
    <dgm:pt modelId="{2FA440D4-739B-4163-B4A8-42684F96EB21}" type="pres">
      <dgm:prSet presAssocID="{BCD1B9E3-08C5-4687-A69B-3027549A4573}" presName="childText" presStyleLbl="conFgAcc1" presStyleIdx="2" presStyleCnt="4">
        <dgm:presLayoutVars>
          <dgm:bulletEnabled val="1"/>
        </dgm:presLayoutVars>
      </dgm:prSet>
      <dgm:spPr/>
    </dgm:pt>
    <dgm:pt modelId="{2612EE34-EE67-4253-9E52-4CFAC659CF8A}" type="pres">
      <dgm:prSet presAssocID="{652A1865-595F-4384-9A98-E4029F27588D}" presName="spaceBetweenRectangles" presStyleCnt="0"/>
      <dgm:spPr/>
    </dgm:pt>
    <dgm:pt modelId="{DA08C51F-DD4D-4B45-8D82-82F0A24305AE}" type="pres">
      <dgm:prSet presAssocID="{B5E1E1AB-C70F-4065-A5D5-F5428ED0EBAD}" presName="parentLin" presStyleCnt="0"/>
      <dgm:spPr/>
    </dgm:pt>
    <dgm:pt modelId="{214F607F-0988-478A-8E79-0E727C425D84}" type="pres">
      <dgm:prSet presAssocID="{B5E1E1AB-C70F-4065-A5D5-F5428ED0EBAD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2CBAC905-69C0-4A7E-9AE0-DDD692E8723D}" type="pres">
      <dgm:prSet presAssocID="{B5E1E1AB-C70F-4065-A5D5-F5428ED0EBAD}" presName="parentText" presStyleLbl="node1" presStyleIdx="3" presStyleCnt="4" custScaleY="1532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0AF27E-8D6E-4586-AB85-531548B25EBC}" type="pres">
      <dgm:prSet presAssocID="{B5E1E1AB-C70F-4065-A5D5-F5428ED0EBAD}" presName="negativeSpace" presStyleCnt="0"/>
      <dgm:spPr/>
    </dgm:pt>
    <dgm:pt modelId="{B2E8DACD-9A49-4B2C-B63C-3F31B44B4830}" type="pres">
      <dgm:prSet presAssocID="{B5E1E1AB-C70F-4065-A5D5-F5428ED0EBA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9D034CF-FDBF-4361-930E-6858F59FA645}" type="presOf" srcId="{B5E1E1AB-C70F-4065-A5D5-F5428ED0EBAD}" destId="{214F607F-0988-478A-8E79-0E727C425D84}" srcOrd="0" destOrd="0" presId="urn:microsoft.com/office/officeart/2005/8/layout/list1"/>
    <dgm:cxn modelId="{7BFD2AD1-FB51-4BED-B36F-D68E53D08D45}" type="presOf" srcId="{B5E1E1AB-C70F-4065-A5D5-F5428ED0EBAD}" destId="{2CBAC905-69C0-4A7E-9AE0-DDD692E8723D}" srcOrd="1" destOrd="0" presId="urn:microsoft.com/office/officeart/2005/8/layout/list1"/>
    <dgm:cxn modelId="{131534AA-94D5-4DF9-BC05-1C62FE23DA10}" type="presOf" srcId="{C6E748E2-A8C0-4A74-AFC5-F6DBC771D557}" destId="{59A2C454-4C4E-4906-A5CD-57E7D72AAA10}" srcOrd="0" destOrd="0" presId="urn:microsoft.com/office/officeart/2005/8/layout/list1"/>
    <dgm:cxn modelId="{B6DF3995-CDAF-4765-8FC0-89466CFE0E41}" srcId="{C6E748E2-A8C0-4A74-AFC5-F6DBC771D557}" destId="{45E317F9-A20D-46BB-A42D-7D9255A1DCCB}" srcOrd="1" destOrd="0" parTransId="{5A9EA04D-BBE5-45E1-82B0-9402ECF8F624}" sibTransId="{25C546E0-E29D-48D4-82DE-E628B814A2A9}"/>
    <dgm:cxn modelId="{649079C5-F015-4C54-9725-5046EE10356E}" type="presOf" srcId="{28B1C8A0-5DC7-4464-AFC8-4F157198D803}" destId="{851620C2-D197-4252-BD5A-54988AFB2F35}" srcOrd="0" destOrd="0" presId="urn:microsoft.com/office/officeart/2005/8/layout/list1"/>
    <dgm:cxn modelId="{F453F95A-74EB-4C46-80B3-020AF3D6087B}" type="presOf" srcId="{BCD1B9E3-08C5-4687-A69B-3027549A4573}" destId="{6FDD27AA-35C7-4F7A-B05F-27B5DA5395E1}" srcOrd="0" destOrd="0" presId="urn:microsoft.com/office/officeart/2005/8/layout/list1"/>
    <dgm:cxn modelId="{A63EFAEC-B501-42D8-9AA3-E9E783D14261}" srcId="{C6E748E2-A8C0-4A74-AFC5-F6DBC771D557}" destId="{BCD1B9E3-08C5-4687-A69B-3027549A4573}" srcOrd="2" destOrd="0" parTransId="{F59EB342-A3CB-482F-8CD0-AE19211BD5E9}" sibTransId="{652A1865-595F-4384-9A98-E4029F27588D}"/>
    <dgm:cxn modelId="{27763FB2-FE53-4E61-8EDA-A3F0CF277332}" srcId="{C6E748E2-A8C0-4A74-AFC5-F6DBC771D557}" destId="{28B1C8A0-5DC7-4464-AFC8-4F157198D803}" srcOrd="0" destOrd="0" parTransId="{0858FA02-88B7-4BC2-AF86-A2657E1A375B}" sibTransId="{78108021-D05E-4C17-AE6F-39A65149B6F0}"/>
    <dgm:cxn modelId="{4EB8EAB7-E45B-4B86-A298-21845E0FF6FF}" type="presOf" srcId="{45E317F9-A20D-46BB-A42D-7D9255A1DCCB}" destId="{AAAAF104-C22C-4D83-B3A6-9B6B8DB52B5D}" srcOrd="0" destOrd="0" presId="urn:microsoft.com/office/officeart/2005/8/layout/list1"/>
    <dgm:cxn modelId="{4872CBD1-2C6F-4D22-8C6A-D84C94B06D8A}" srcId="{C6E748E2-A8C0-4A74-AFC5-F6DBC771D557}" destId="{B5E1E1AB-C70F-4065-A5D5-F5428ED0EBAD}" srcOrd="3" destOrd="0" parTransId="{813387AE-4069-491E-9765-DA12D3788527}" sibTransId="{A66DE449-34EB-406E-93D2-C40CC6AB1B4F}"/>
    <dgm:cxn modelId="{2424FAA6-857B-4CBB-848C-B53EB9ED05BF}" type="presOf" srcId="{BCD1B9E3-08C5-4687-A69B-3027549A4573}" destId="{5B326ABE-DE1B-483A-90E0-0C56CCDE6904}" srcOrd="1" destOrd="0" presId="urn:microsoft.com/office/officeart/2005/8/layout/list1"/>
    <dgm:cxn modelId="{144A344E-51C8-4F32-887E-573A095FAC4C}" type="presOf" srcId="{45E317F9-A20D-46BB-A42D-7D9255A1DCCB}" destId="{B35FAEC3-7C72-494E-AE1B-A8C8CB89186B}" srcOrd="1" destOrd="0" presId="urn:microsoft.com/office/officeart/2005/8/layout/list1"/>
    <dgm:cxn modelId="{40768A3D-B0F5-4940-915E-1C0DEF2F27D8}" type="presOf" srcId="{28B1C8A0-5DC7-4464-AFC8-4F157198D803}" destId="{555ADEAF-8756-4D61-886B-7BF43401101C}" srcOrd="1" destOrd="0" presId="urn:microsoft.com/office/officeart/2005/8/layout/list1"/>
    <dgm:cxn modelId="{C860484B-63C0-4D70-BA8D-0CC91DF70DA3}" type="presParOf" srcId="{59A2C454-4C4E-4906-A5CD-57E7D72AAA10}" destId="{4992F9CE-FC75-4454-8617-DA499FD35C8B}" srcOrd="0" destOrd="0" presId="urn:microsoft.com/office/officeart/2005/8/layout/list1"/>
    <dgm:cxn modelId="{1973A624-BE6D-4A13-9BD4-00AA36A806B0}" type="presParOf" srcId="{4992F9CE-FC75-4454-8617-DA499FD35C8B}" destId="{851620C2-D197-4252-BD5A-54988AFB2F35}" srcOrd="0" destOrd="0" presId="urn:microsoft.com/office/officeart/2005/8/layout/list1"/>
    <dgm:cxn modelId="{8957F8E6-DB01-4DAC-8AD8-D2ABC764D4D3}" type="presParOf" srcId="{4992F9CE-FC75-4454-8617-DA499FD35C8B}" destId="{555ADEAF-8756-4D61-886B-7BF43401101C}" srcOrd="1" destOrd="0" presId="urn:microsoft.com/office/officeart/2005/8/layout/list1"/>
    <dgm:cxn modelId="{EFF4A3F4-CBD3-4D96-AAC8-A91AC5DBEB30}" type="presParOf" srcId="{59A2C454-4C4E-4906-A5CD-57E7D72AAA10}" destId="{DD94F645-944C-43EF-B74C-03210D2B7C24}" srcOrd="1" destOrd="0" presId="urn:microsoft.com/office/officeart/2005/8/layout/list1"/>
    <dgm:cxn modelId="{A909828F-82E4-4F41-ACE9-067CE50A09D9}" type="presParOf" srcId="{59A2C454-4C4E-4906-A5CD-57E7D72AAA10}" destId="{FEE99265-F37D-4B7C-A466-72B606CA3D0B}" srcOrd="2" destOrd="0" presId="urn:microsoft.com/office/officeart/2005/8/layout/list1"/>
    <dgm:cxn modelId="{507F28CB-0FBB-4194-86AF-F060C9EFD1FC}" type="presParOf" srcId="{59A2C454-4C4E-4906-A5CD-57E7D72AAA10}" destId="{5663348D-4AF6-4175-A693-AD9ECB906441}" srcOrd="3" destOrd="0" presId="urn:microsoft.com/office/officeart/2005/8/layout/list1"/>
    <dgm:cxn modelId="{81AAA9E8-68FC-4857-994F-F90C11442141}" type="presParOf" srcId="{59A2C454-4C4E-4906-A5CD-57E7D72AAA10}" destId="{AB3B4BCF-E090-47F5-9F60-2E06425182C2}" srcOrd="4" destOrd="0" presId="urn:microsoft.com/office/officeart/2005/8/layout/list1"/>
    <dgm:cxn modelId="{1FED7093-EC29-4E5D-9E66-BF84A590B761}" type="presParOf" srcId="{AB3B4BCF-E090-47F5-9F60-2E06425182C2}" destId="{AAAAF104-C22C-4D83-B3A6-9B6B8DB52B5D}" srcOrd="0" destOrd="0" presId="urn:microsoft.com/office/officeart/2005/8/layout/list1"/>
    <dgm:cxn modelId="{F114D4E4-37BD-429C-8BB9-53F246F7AA06}" type="presParOf" srcId="{AB3B4BCF-E090-47F5-9F60-2E06425182C2}" destId="{B35FAEC3-7C72-494E-AE1B-A8C8CB89186B}" srcOrd="1" destOrd="0" presId="urn:microsoft.com/office/officeart/2005/8/layout/list1"/>
    <dgm:cxn modelId="{7C398DC5-5608-4741-9457-56E7D05AEF24}" type="presParOf" srcId="{59A2C454-4C4E-4906-A5CD-57E7D72AAA10}" destId="{13D1A029-DA60-4EC1-B407-DA50FF8CE43B}" srcOrd="5" destOrd="0" presId="urn:microsoft.com/office/officeart/2005/8/layout/list1"/>
    <dgm:cxn modelId="{B7C85B38-B37C-4763-B278-9E92CA57F089}" type="presParOf" srcId="{59A2C454-4C4E-4906-A5CD-57E7D72AAA10}" destId="{6F4749D5-9D15-427E-B303-7EAFF52DF5C9}" srcOrd="6" destOrd="0" presId="urn:microsoft.com/office/officeart/2005/8/layout/list1"/>
    <dgm:cxn modelId="{ADD70E1C-A0C6-4066-9B78-6D9EFB1C0FAF}" type="presParOf" srcId="{59A2C454-4C4E-4906-A5CD-57E7D72AAA10}" destId="{8DCEDDE8-ECF1-4837-8596-7E9C2AF5B432}" srcOrd="7" destOrd="0" presId="urn:microsoft.com/office/officeart/2005/8/layout/list1"/>
    <dgm:cxn modelId="{1932891E-640F-44A8-B548-E35AC0091498}" type="presParOf" srcId="{59A2C454-4C4E-4906-A5CD-57E7D72AAA10}" destId="{FA3F8D66-0464-4315-8ACA-051DB14FB233}" srcOrd="8" destOrd="0" presId="urn:microsoft.com/office/officeart/2005/8/layout/list1"/>
    <dgm:cxn modelId="{34988F41-1FFE-4104-A985-62F72FE1B3B0}" type="presParOf" srcId="{FA3F8D66-0464-4315-8ACA-051DB14FB233}" destId="{6FDD27AA-35C7-4F7A-B05F-27B5DA5395E1}" srcOrd="0" destOrd="0" presId="urn:microsoft.com/office/officeart/2005/8/layout/list1"/>
    <dgm:cxn modelId="{E2FB3EF5-83F0-498E-8C65-1818701182BC}" type="presParOf" srcId="{FA3F8D66-0464-4315-8ACA-051DB14FB233}" destId="{5B326ABE-DE1B-483A-90E0-0C56CCDE6904}" srcOrd="1" destOrd="0" presId="urn:microsoft.com/office/officeart/2005/8/layout/list1"/>
    <dgm:cxn modelId="{978606F3-72AA-4FB9-A933-190470CCEC9D}" type="presParOf" srcId="{59A2C454-4C4E-4906-A5CD-57E7D72AAA10}" destId="{97BBAB88-F861-4D97-9975-D7FACA4588D0}" srcOrd="9" destOrd="0" presId="urn:microsoft.com/office/officeart/2005/8/layout/list1"/>
    <dgm:cxn modelId="{63752026-D279-40EC-AB65-F0458BB348C6}" type="presParOf" srcId="{59A2C454-4C4E-4906-A5CD-57E7D72AAA10}" destId="{2FA440D4-739B-4163-B4A8-42684F96EB21}" srcOrd="10" destOrd="0" presId="urn:microsoft.com/office/officeart/2005/8/layout/list1"/>
    <dgm:cxn modelId="{B5029C47-E583-4589-AA84-5972C9E26882}" type="presParOf" srcId="{59A2C454-4C4E-4906-A5CD-57E7D72AAA10}" destId="{2612EE34-EE67-4253-9E52-4CFAC659CF8A}" srcOrd="11" destOrd="0" presId="urn:microsoft.com/office/officeart/2005/8/layout/list1"/>
    <dgm:cxn modelId="{6EC025E7-C472-44DF-8783-DAB7833E39A5}" type="presParOf" srcId="{59A2C454-4C4E-4906-A5CD-57E7D72AAA10}" destId="{DA08C51F-DD4D-4B45-8D82-82F0A24305AE}" srcOrd="12" destOrd="0" presId="urn:microsoft.com/office/officeart/2005/8/layout/list1"/>
    <dgm:cxn modelId="{45A265B8-D21B-4D13-A793-5A488B1B5D00}" type="presParOf" srcId="{DA08C51F-DD4D-4B45-8D82-82F0A24305AE}" destId="{214F607F-0988-478A-8E79-0E727C425D84}" srcOrd="0" destOrd="0" presId="urn:microsoft.com/office/officeart/2005/8/layout/list1"/>
    <dgm:cxn modelId="{E3FF87F4-9C35-46AF-BE83-D26D2A5D551F}" type="presParOf" srcId="{DA08C51F-DD4D-4B45-8D82-82F0A24305AE}" destId="{2CBAC905-69C0-4A7E-9AE0-DDD692E8723D}" srcOrd="1" destOrd="0" presId="urn:microsoft.com/office/officeart/2005/8/layout/list1"/>
    <dgm:cxn modelId="{CC0C4C97-795F-496C-95EE-FFA6965FEABC}" type="presParOf" srcId="{59A2C454-4C4E-4906-A5CD-57E7D72AAA10}" destId="{8D0AF27E-8D6E-4586-AB85-531548B25EBC}" srcOrd="13" destOrd="0" presId="urn:microsoft.com/office/officeart/2005/8/layout/list1"/>
    <dgm:cxn modelId="{9975E782-A249-43CD-A1FE-9A202BC1BD1F}" type="presParOf" srcId="{59A2C454-4C4E-4906-A5CD-57E7D72AAA10}" destId="{B2E8DACD-9A49-4B2C-B63C-3F31B44B483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B84154D-DD25-464C-BF0E-AF754936E971}" type="doc">
      <dgm:prSet loTypeId="urn:microsoft.com/office/officeart/2005/8/layout/matrix1" loCatId="matrix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813A44A5-AB42-4242-BEF2-29B7D6E3C0C2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С удивлением</a:t>
          </a:r>
          <a:endParaRPr lang="ru-RU" dirty="0">
            <a:solidFill>
              <a:schemeClr val="tx1"/>
            </a:solidFill>
          </a:endParaRPr>
        </a:p>
      </dgm:t>
    </dgm:pt>
    <dgm:pt modelId="{FAA751C7-F270-492D-AE62-4616794DAD5D}" type="parTrans" cxnId="{4329F684-A3EE-4F74-9461-40D7D5AA397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8142590-4616-48BF-B62B-4D0310098DAD}" type="sibTrans" cxnId="{4329F684-A3EE-4F74-9461-40D7D5AA397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9EA488E-56AE-449E-A3C5-66117F4EED5B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Одновременно предъявить противоречивые факты, теории или точки зрения</a:t>
          </a:r>
          <a:endParaRPr lang="ru-RU" dirty="0">
            <a:solidFill>
              <a:schemeClr val="tx1"/>
            </a:solidFill>
          </a:endParaRPr>
        </a:p>
      </dgm:t>
    </dgm:pt>
    <dgm:pt modelId="{1792E49D-87CA-4FFB-932C-36E4FB99EEF9}" type="parTrans" cxnId="{6DBB7873-9D75-4D49-87D5-9BFB1C28D0F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9F7891F-AE1F-465E-BE69-0ADC758AE515}" type="sibTrans" cxnId="{6DBB7873-9D75-4D49-87D5-9BFB1C28D0F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CE1B2A2-C90A-4D0B-BE16-7CCB496A3C9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. </a:t>
          </a:r>
        </a:p>
        <a:p>
          <a:r>
            <a:rPr lang="ru-RU" dirty="0" smtClean="0">
              <a:solidFill>
                <a:schemeClr val="tx1"/>
              </a:solidFill>
            </a:rPr>
            <a:t>Столкнуть разные мнения детей вопросом или практическим заданием</a:t>
          </a:r>
          <a:endParaRPr lang="ru-RU" dirty="0">
            <a:solidFill>
              <a:schemeClr val="tx1"/>
            </a:solidFill>
          </a:endParaRPr>
        </a:p>
      </dgm:t>
    </dgm:pt>
    <dgm:pt modelId="{1D8D89CA-ABBE-44D8-A80D-153F9290B758}" type="parTrans" cxnId="{91A43E72-D4BE-4728-9BCE-9E4E3103198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1B8EE91-4BAB-4D6D-A820-AD017F85AC8F}" type="sibTrans" cxnId="{91A43E72-D4BE-4728-9BCE-9E4E3103198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A9BDAD7-3880-4054-93E9-ABCA8EC7B87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Обнажить житейское представление детей вопросом или практическим заданием «на ошибку»</a:t>
          </a:r>
          <a:endParaRPr lang="ru-RU" dirty="0">
            <a:solidFill>
              <a:schemeClr val="tx1"/>
            </a:solidFill>
          </a:endParaRPr>
        </a:p>
      </dgm:t>
    </dgm:pt>
    <dgm:pt modelId="{C3F25EF3-EC8C-4E82-8124-47D0837A29FC}" type="parTrans" cxnId="{79D989E5-F6D1-41FD-BDB6-B91C1415991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AB5844A-E625-4536-B566-FEB8057367AB}" type="sibTrans" cxnId="{79D989E5-F6D1-41FD-BDB6-B91C1415991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5A2E2D5-BF01-4628-A514-85ABEB835B53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Предъявить научный факт сообщением, экспериментом или наглядностью</a:t>
          </a:r>
          <a:endParaRPr lang="ru-RU" dirty="0">
            <a:solidFill>
              <a:schemeClr val="tx1"/>
            </a:solidFill>
          </a:endParaRPr>
        </a:p>
      </dgm:t>
    </dgm:pt>
    <dgm:pt modelId="{8BD2DCF1-1774-46F0-B816-0E3D1B85AE6B}" type="parTrans" cxnId="{5577DAE2-0F1E-4B3A-B872-0ECAA156B6E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E8EABAD-E1DF-43CE-B032-D0ACB25F278C}" type="sibTrans" cxnId="{5577DAE2-0F1E-4B3A-B872-0ECAA156B6E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9CA1F04-B701-4B55-83B2-103B4F5F67B5}">
      <dgm:prSet/>
      <dgm:spPr/>
      <dgm:t>
        <a:bodyPr/>
        <a:lstStyle/>
        <a:p>
          <a:endParaRPr lang="ru-RU"/>
        </a:p>
      </dgm:t>
    </dgm:pt>
    <dgm:pt modelId="{C527B4A8-8E76-4C70-A8E4-5BA5CBA1D175}" type="parTrans" cxnId="{B18EEA54-2B80-4E73-8634-05163229723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D4FB89C-B682-4653-A09F-53C4592F2F53}" type="sibTrans" cxnId="{B18EEA54-2B80-4E73-8634-05163229723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6F1B6FA-A0E2-4CD5-81DD-36B12362BD45}" type="pres">
      <dgm:prSet presAssocID="{3B84154D-DD25-464C-BF0E-AF754936E97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4E660C-42EE-4E63-9659-F1CC0F4EA71B}" type="pres">
      <dgm:prSet presAssocID="{3B84154D-DD25-464C-BF0E-AF754936E971}" presName="matrix" presStyleCnt="0"/>
      <dgm:spPr/>
    </dgm:pt>
    <dgm:pt modelId="{1A61029E-3E35-4737-8B32-F55578AB635E}" type="pres">
      <dgm:prSet presAssocID="{3B84154D-DD25-464C-BF0E-AF754936E971}" presName="tile1" presStyleLbl="node1" presStyleIdx="0" presStyleCnt="4" custLinFactNeighborX="0"/>
      <dgm:spPr/>
      <dgm:t>
        <a:bodyPr/>
        <a:lstStyle/>
        <a:p>
          <a:endParaRPr lang="ru-RU"/>
        </a:p>
      </dgm:t>
    </dgm:pt>
    <dgm:pt modelId="{028230CB-A72F-4F8C-9318-76112F54EEFF}" type="pres">
      <dgm:prSet presAssocID="{3B84154D-DD25-464C-BF0E-AF754936E97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0D465-BDDE-431F-A780-3B50A942CAAB}" type="pres">
      <dgm:prSet presAssocID="{3B84154D-DD25-464C-BF0E-AF754936E971}" presName="tile2" presStyleLbl="node1" presStyleIdx="1" presStyleCnt="4" custLinFactNeighborX="2362" custLinFactNeighborY="-2767"/>
      <dgm:spPr/>
      <dgm:t>
        <a:bodyPr/>
        <a:lstStyle/>
        <a:p>
          <a:endParaRPr lang="ru-RU"/>
        </a:p>
      </dgm:t>
    </dgm:pt>
    <dgm:pt modelId="{7EFCA4FE-35D5-411F-A559-028BB779A0FD}" type="pres">
      <dgm:prSet presAssocID="{3B84154D-DD25-464C-BF0E-AF754936E97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3F3D1E-9B09-47A6-B66E-35AB1807BBEE}" type="pres">
      <dgm:prSet presAssocID="{3B84154D-DD25-464C-BF0E-AF754936E971}" presName="tile3" presStyleLbl="node1" presStyleIdx="2" presStyleCnt="4"/>
      <dgm:spPr/>
      <dgm:t>
        <a:bodyPr/>
        <a:lstStyle/>
        <a:p>
          <a:endParaRPr lang="ru-RU"/>
        </a:p>
      </dgm:t>
    </dgm:pt>
    <dgm:pt modelId="{580800BB-2A09-49F4-94B8-17C3BB5C9376}" type="pres">
      <dgm:prSet presAssocID="{3B84154D-DD25-464C-BF0E-AF754936E97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4CEB7C-EEAE-4A72-98BD-4E14EC2B9CB9}" type="pres">
      <dgm:prSet presAssocID="{3B84154D-DD25-464C-BF0E-AF754936E971}" presName="tile4" presStyleLbl="node1" presStyleIdx="3" presStyleCnt="4" custLinFactNeighborY="0"/>
      <dgm:spPr/>
      <dgm:t>
        <a:bodyPr/>
        <a:lstStyle/>
        <a:p>
          <a:endParaRPr lang="ru-RU"/>
        </a:p>
      </dgm:t>
    </dgm:pt>
    <dgm:pt modelId="{107645E4-2788-4729-9633-0C4D450A2A59}" type="pres">
      <dgm:prSet presAssocID="{3B84154D-DD25-464C-BF0E-AF754936E97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B303F6-6CF1-4531-BD5A-A1AF04EEE99F}" type="pres">
      <dgm:prSet presAssocID="{3B84154D-DD25-464C-BF0E-AF754936E97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D9272FC2-877F-4D10-A8B2-B80671F115A4}" type="presOf" srcId="{FA9BDAD7-3880-4054-93E9-ABCA8EC7B878}" destId="{003F3D1E-9B09-47A6-B66E-35AB1807BBEE}" srcOrd="0" destOrd="0" presId="urn:microsoft.com/office/officeart/2005/8/layout/matrix1"/>
    <dgm:cxn modelId="{4A2AA230-DA7D-43CC-835E-7D9A239AF0BE}" type="presOf" srcId="{FCE1B2A2-C90A-4D0B-BE16-7CCB496A3C9C}" destId="{7EFCA4FE-35D5-411F-A559-028BB779A0FD}" srcOrd="1" destOrd="0" presId="urn:microsoft.com/office/officeart/2005/8/layout/matrix1"/>
    <dgm:cxn modelId="{FACE3F45-EC8F-4511-8A49-937BFD544169}" type="presOf" srcId="{55A2E2D5-BF01-4628-A514-85ABEB835B53}" destId="{107645E4-2788-4729-9633-0C4D450A2A59}" srcOrd="1" destOrd="0" presId="urn:microsoft.com/office/officeart/2005/8/layout/matrix1"/>
    <dgm:cxn modelId="{71171028-FDA2-488D-B7FE-8326F8F64FF0}" type="presOf" srcId="{19EA488E-56AE-449E-A3C5-66117F4EED5B}" destId="{1A61029E-3E35-4737-8B32-F55578AB635E}" srcOrd="0" destOrd="0" presId="urn:microsoft.com/office/officeart/2005/8/layout/matrix1"/>
    <dgm:cxn modelId="{5577DAE2-0F1E-4B3A-B872-0ECAA156B6E7}" srcId="{813A44A5-AB42-4242-BEF2-29B7D6E3C0C2}" destId="{55A2E2D5-BF01-4628-A514-85ABEB835B53}" srcOrd="3" destOrd="0" parTransId="{8BD2DCF1-1774-46F0-B816-0E3D1B85AE6B}" sibTransId="{4E8EABAD-E1DF-43CE-B032-D0ACB25F278C}"/>
    <dgm:cxn modelId="{C932CF85-8A14-46CD-9EF7-D28461D19F65}" type="presOf" srcId="{FCE1B2A2-C90A-4D0B-BE16-7CCB496A3C9C}" destId="{E670D465-BDDE-431F-A780-3B50A942CAAB}" srcOrd="0" destOrd="0" presId="urn:microsoft.com/office/officeart/2005/8/layout/matrix1"/>
    <dgm:cxn modelId="{4329F684-A3EE-4F74-9461-40D7D5AA397F}" srcId="{3B84154D-DD25-464C-BF0E-AF754936E971}" destId="{813A44A5-AB42-4242-BEF2-29B7D6E3C0C2}" srcOrd="0" destOrd="0" parTransId="{FAA751C7-F270-492D-AE62-4616794DAD5D}" sibTransId="{78142590-4616-48BF-B62B-4D0310098DAD}"/>
    <dgm:cxn modelId="{43732855-9DB6-4571-971C-B390F4FED5C8}" type="presOf" srcId="{3B84154D-DD25-464C-BF0E-AF754936E971}" destId="{36F1B6FA-A0E2-4CD5-81DD-36B12362BD45}" srcOrd="0" destOrd="0" presId="urn:microsoft.com/office/officeart/2005/8/layout/matrix1"/>
    <dgm:cxn modelId="{91A43E72-D4BE-4728-9BCE-9E4E31031987}" srcId="{813A44A5-AB42-4242-BEF2-29B7D6E3C0C2}" destId="{FCE1B2A2-C90A-4D0B-BE16-7CCB496A3C9C}" srcOrd="1" destOrd="0" parTransId="{1D8D89CA-ABBE-44D8-A80D-153F9290B758}" sibTransId="{21B8EE91-4BAB-4D6D-A820-AD017F85AC8F}"/>
    <dgm:cxn modelId="{79D989E5-F6D1-41FD-BDB6-B91C14159919}" srcId="{813A44A5-AB42-4242-BEF2-29B7D6E3C0C2}" destId="{FA9BDAD7-3880-4054-93E9-ABCA8EC7B878}" srcOrd="2" destOrd="0" parTransId="{C3F25EF3-EC8C-4E82-8124-47D0837A29FC}" sibTransId="{5AB5844A-E625-4536-B566-FEB8057367AB}"/>
    <dgm:cxn modelId="{B18EEA54-2B80-4E73-8634-051632297235}" srcId="{813A44A5-AB42-4242-BEF2-29B7D6E3C0C2}" destId="{E9CA1F04-B701-4B55-83B2-103B4F5F67B5}" srcOrd="4" destOrd="0" parTransId="{C527B4A8-8E76-4C70-A8E4-5BA5CBA1D175}" sibTransId="{8D4FB89C-B682-4653-A09F-53C4592F2F53}"/>
    <dgm:cxn modelId="{F8687020-5BA9-43BF-BA33-D164D31D036F}" type="presOf" srcId="{55A2E2D5-BF01-4628-A514-85ABEB835B53}" destId="{CB4CEB7C-EEAE-4A72-98BD-4E14EC2B9CB9}" srcOrd="0" destOrd="0" presId="urn:microsoft.com/office/officeart/2005/8/layout/matrix1"/>
    <dgm:cxn modelId="{8A07C23A-408A-4557-9720-7321D5329B0F}" type="presOf" srcId="{FA9BDAD7-3880-4054-93E9-ABCA8EC7B878}" destId="{580800BB-2A09-49F4-94B8-17C3BB5C9376}" srcOrd="1" destOrd="0" presId="urn:microsoft.com/office/officeart/2005/8/layout/matrix1"/>
    <dgm:cxn modelId="{6DBB7873-9D75-4D49-87D5-9BFB1C28D0FD}" srcId="{813A44A5-AB42-4242-BEF2-29B7D6E3C0C2}" destId="{19EA488E-56AE-449E-A3C5-66117F4EED5B}" srcOrd="0" destOrd="0" parTransId="{1792E49D-87CA-4FFB-932C-36E4FB99EEF9}" sibTransId="{D9F7891F-AE1F-465E-BE69-0ADC758AE515}"/>
    <dgm:cxn modelId="{FE910669-4702-4EF4-8D16-2C2F83E79546}" type="presOf" srcId="{813A44A5-AB42-4242-BEF2-29B7D6E3C0C2}" destId="{9AB303F6-6CF1-4531-BD5A-A1AF04EEE99F}" srcOrd="0" destOrd="0" presId="urn:microsoft.com/office/officeart/2005/8/layout/matrix1"/>
    <dgm:cxn modelId="{8FA07A05-66AB-49A2-97EB-3783BF18A05A}" type="presOf" srcId="{19EA488E-56AE-449E-A3C5-66117F4EED5B}" destId="{028230CB-A72F-4F8C-9318-76112F54EEFF}" srcOrd="1" destOrd="0" presId="urn:microsoft.com/office/officeart/2005/8/layout/matrix1"/>
    <dgm:cxn modelId="{6C5A0F8A-6589-4B08-8C56-B56DF6096A89}" type="presParOf" srcId="{36F1B6FA-A0E2-4CD5-81DD-36B12362BD45}" destId="{164E660C-42EE-4E63-9659-F1CC0F4EA71B}" srcOrd="0" destOrd="0" presId="urn:microsoft.com/office/officeart/2005/8/layout/matrix1"/>
    <dgm:cxn modelId="{3087B9E5-BD6E-4AC6-8FF8-9BEF9E61DC7C}" type="presParOf" srcId="{164E660C-42EE-4E63-9659-F1CC0F4EA71B}" destId="{1A61029E-3E35-4737-8B32-F55578AB635E}" srcOrd="0" destOrd="0" presId="urn:microsoft.com/office/officeart/2005/8/layout/matrix1"/>
    <dgm:cxn modelId="{BF9F5A53-609F-4220-81E7-C6AF1D08DCDE}" type="presParOf" srcId="{164E660C-42EE-4E63-9659-F1CC0F4EA71B}" destId="{028230CB-A72F-4F8C-9318-76112F54EEFF}" srcOrd="1" destOrd="0" presId="urn:microsoft.com/office/officeart/2005/8/layout/matrix1"/>
    <dgm:cxn modelId="{3318FEE6-A9BB-49DB-A474-5262BC3F4FBA}" type="presParOf" srcId="{164E660C-42EE-4E63-9659-F1CC0F4EA71B}" destId="{E670D465-BDDE-431F-A780-3B50A942CAAB}" srcOrd="2" destOrd="0" presId="urn:microsoft.com/office/officeart/2005/8/layout/matrix1"/>
    <dgm:cxn modelId="{F52FF9CE-2F2A-43F3-B63F-875719EE57FE}" type="presParOf" srcId="{164E660C-42EE-4E63-9659-F1CC0F4EA71B}" destId="{7EFCA4FE-35D5-411F-A559-028BB779A0FD}" srcOrd="3" destOrd="0" presId="urn:microsoft.com/office/officeart/2005/8/layout/matrix1"/>
    <dgm:cxn modelId="{2B463FF0-6D7D-4C98-BE08-AF52B1366D19}" type="presParOf" srcId="{164E660C-42EE-4E63-9659-F1CC0F4EA71B}" destId="{003F3D1E-9B09-47A6-B66E-35AB1807BBEE}" srcOrd="4" destOrd="0" presId="urn:microsoft.com/office/officeart/2005/8/layout/matrix1"/>
    <dgm:cxn modelId="{3F1495D5-EB24-490B-BF3C-A795901AABAA}" type="presParOf" srcId="{164E660C-42EE-4E63-9659-F1CC0F4EA71B}" destId="{580800BB-2A09-49F4-94B8-17C3BB5C9376}" srcOrd="5" destOrd="0" presId="urn:microsoft.com/office/officeart/2005/8/layout/matrix1"/>
    <dgm:cxn modelId="{3B4C42E7-DD9A-4D53-BA72-BF1C6AD72057}" type="presParOf" srcId="{164E660C-42EE-4E63-9659-F1CC0F4EA71B}" destId="{CB4CEB7C-EEAE-4A72-98BD-4E14EC2B9CB9}" srcOrd="6" destOrd="0" presId="urn:microsoft.com/office/officeart/2005/8/layout/matrix1"/>
    <dgm:cxn modelId="{6DD98100-0BD1-4A57-8546-B2DEC17EF9F6}" type="presParOf" srcId="{164E660C-42EE-4E63-9659-F1CC0F4EA71B}" destId="{107645E4-2788-4729-9633-0C4D450A2A59}" srcOrd="7" destOrd="0" presId="urn:microsoft.com/office/officeart/2005/8/layout/matrix1"/>
    <dgm:cxn modelId="{8FBA592B-E937-4C83-9F2B-17AE0FA7AE81}" type="presParOf" srcId="{36F1B6FA-A0E2-4CD5-81DD-36B12362BD45}" destId="{9AB303F6-6CF1-4531-BD5A-A1AF04EEE99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B84154D-DD25-464C-BF0E-AF754936E971}" type="doc">
      <dgm:prSet loTypeId="urn:microsoft.com/office/officeart/2005/8/layout/matrix1" loCatId="matrix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813A44A5-AB42-4242-BEF2-29B7D6E3C0C2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С затруднением</a:t>
          </a:r>
          <a:endParaRPr lang="ru-RU" dirty="0">
            <a:solidFill>
              <a:schemeClr val="tx1"/>
            </a:solidFill>
          </a:endParaRPr>
        </a:p>
      </dgm:t>
    </dgm:pt>
    <dgm:pt modelId="{FAA751C7-F270-492D-AE62-4616794DAD5D}" type="parTrans" cxnId="{4329F684-A3EE-4F74-9461-40D7D5AA397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8142590-4616-48BF-B62B-4D0310098DAD}" type="sibTrans" cxnId="{4329F684-A3EE-4F74-9461-40D7D5AA397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9EA488E-56AE-449E-A3C5-66117F4EED5B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Дать практическое задание, не выполнимое вообще.</a:t>
          </a:r>
          <a:endParaRPr lang="ru-RU" dirty="0">
            <a:solidFill>
              <a:schemeClr val="tx1"/>
            </a:solidFill>
          </a:endParaRPr>
        </a:p>
      </dgm:t>
    </dgm:pt>
    <dgm:pt modelId="{1792E49D-87CA-4FFB-932C-36E4FB99EEF9}" type="parTrans" cxnId="{6DBB7873-9D75-4D49-87D5-9BFB1C28D0F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9F7891F-AE1F-465E-BE69-0ADC758AE515}" type="sibTrans" cxnId="{6DBB7873-9D75-4D49-87D5-9BFB1C28D0F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CE1B2A2-C90A-4D0B-BE16-7CCB496A3C9C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. </a:t>
          </a:r>
        </a:p>
        <a:p>
          <a:r>
            <a:rPr lang="ru-RU" smtClean="0">
              <a:solidFill>
                <a:schemeClr val="tx1"/>
              </a:solidFill>
            </a:rPr>
            <a:t>Дать практическое задание, не сходное с предыдущими</a:t>
          </a:r>
          <a:endParaRPr lang="ru-RU" dirty="0">
            <a:solidFill>
              <a:schemeClr val="tx1"/>
            </a:solidFill>
          </a:endParaRPr>
        </a:p>
      </dgm:t>
    </dgm:pt>
    <dgm:pt modelId="{1D8D89CA-ABBE-44D8-A80D-153F9290B758}" type="parTrans" cxnId="{91A43E72-D4BE-4728-9BCE-9E4E3103198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1B8EE91-4BAB-4D6D-A820-AD017F85AC8F}" type="sibTrans" cxnId="{91A43E72-D4BE-4728-9BCE-9E4E3103198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A9BDAD7-3880-4054-93E9-ABCA8EC7B878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Дать невыполнимое практическое задание, сходное с предыдущими</a:t>
          </a:r>
          <a:endParaRPr lang="ru-RU" dirty="0">
            <a:solidFill>
              <a:schemeClr val="tx1"/>
            </a:solidFill>
          </a:endParaRPr>
        </a:p>
      </dgm:t>
    </dgm:pt>
    <dgm:pt modelId="{C3F25EF3-EC8C-4E82-8124-47D0837A29FC}" type="parTrans" cxnId="{79D989E5-F6D1-41FD-BDB6-B91C1415991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AB5844A-E625-4536-B566-FEB8057367AB}" type="sibTrans" cxnId="{79D989E5-F6D1-41FD-BDB6-B91C1415991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5A2E2D5-BF01-4628-A514-85ABEB835B53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Доказать, что задание учениками не выполнено.</a:t>
          </a:r>
          <a:endParaRPr lang="ru-RU" dirty="0">
            <a:solidFill>
              <a:schemeClr val="tx1"/>
            </a:solidFill>
          </a:endParaRPr>
        </a:p>
      </dgm:t>
    </dgm:pt>
    <dgm:pt modelId="{8BD2DCF1-1774-46F0-B816-0E3D1B85AE6B}" type="parTrans" cxnId="{5577DAE2-0F1E-4B3A-B872-0ECAA156B6E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E8EABAD-E1DF-43CE-B032-D0ACB25F278C}" type="sibTrans" cxnId="{5577DAE2-0F1E-4B3A-B872-0ECAA156B6E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9CA1F04-B701-4B55-83B2-103B4F5F67B5}">
      <dgm:prSet/>
      <dgm:spPr/>
      <dgm:t>
        <a:bodyPr/>
        <a:lstStyle/>
        <a:p>
          <a:endParaRPr lang="ru-RU"/>
        </a:p>
      </dgm:t>
    </dgm:pt>
    <dgm:pt modelId="{C527B4A8-8E76-4C70-A8E4-5BA5CBA1D175}" type="parTrans" cxnId="{B18EEA54-2B80-4E73-8634-05163229723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D4FB89C-B682-4653-A09F-53C4592F2F53}" type="sibTrans" cxnId="{B18EEA54-2B80-4E73-8634-05163229723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6F1B6FA-A0E2-4CD5-81DD-36B12362BD45}" type="pres">
      <dgm:prSet presAssocID="{3B84154D-DD25-464C-BF0E-AF754936E97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4E660C-42EE-4E63-9659-F1CC0F4EA71B}" type="pres">
      <dgm:prSet presAssocID="{3B84154D-DD25-464C-BF0E-AF754936E971}" presName="matrix" presStyleCnt="0"/>
      <dgm:spPr/>
    </dgm:pt>
    <dgm:pt modelId="{1A61029E-3E35-4737-8B32-F55578AB635E}" type="pres">
      <dgm:prSet presAssocID="{3B84154D-DD25-464C-BF0E-AF754936E971}" presName="tile1" presStyleLbl="node1" presStyleIdx="0" presStyleCnt="4" custLinFactNeighborX="0"/>
      <dgm:spPr/>
      <dgm:t>
        <a:bodyPr/>
        <a:lstStyle/>
        <a:p>
          <a:endParaRPr lang="ru-RU"/>
        </a:p>
      </dgm:t>
    </dgm:pt>
    <dgm:pt modelId="{028230CB-A72F-4F8C-9318-76112F54EEFF}" type="pres">
      <dgm:prSet presAssocID="{3B84154D-DD25-464C-BF0E-AF754936E97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0D465-BDDE-431F-A780-3B50A942CAAB}" type="pres">
      <dgm:prSet presAssocID="{3B84154D-DD25-464C-BF0E-AF754936E971}" presName="tile2" presStyleLbl="node1" presStyleIdx="1" presStyleCnt="4" custLinFactNeighborX="2362" custLinFactNeighborY="-2767"/>
      <dgm:spPr/>
      <dgm:t>
        <a:bodyPr/>
        <a:lstStyle/>
        <a:p>
          <a:endParaRPr lang="ru-RU"/>
        </a:p>
      </dgm:t>
    </dgm:pt>
    <dgm:pt modelId="{7EFCA4FE-35D5-411F-A559-028BB779A0FD}" type="pres">
      <dgm:prSet presAssocID="{3B84154D-DD25-464C-BF0E-AF754936E97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3F3D1E-9B09-47A6-B66E-35AB1807BBEE}" type="pres">
      <dgm:prSet presAssocID="{3B84154D-DD25-464C-BF0E-AF754936E971}" presName="tile3" presStyleLbl="node1" presStyleIdx="2" presStyleCnt="4"/>
      <dgm:spPr/>
      <dgm:t>
        <a:bodyPr/>
        <a:lstStyle/>
        <a:p>
          <a:endParaRPr lang="ru-RU"/>
        </a:p>
      </dgm:t>
    </dgm:pt>
    <dgm:pt modelId="{580800BB-2A09-49F4-94B8-17C3BB5C9376}" type="pres">
      <dgm:prSet presAssocID="{3B84154D-DD25-464C-BF0E-AF754936E97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4CEB7C-EEAE-4A72-98BD-4E14EC2B9CB9}" type="pres">
      <dgm:prSet presAssocID="{3B84154D-DD25-464C-BF0E-AF754936E971}" presName="tile4" presStyleLbl="node1" presStyleIdx="3" presStyleCnt="4" custLinFactNeighborY="0"/>
      <dgm:spPr/>
      <dgm:t>
        <a:bodyPr/>
        <a:lstStyle/>
        <a:p>
          <a:endParaRPr lang="ru-RU"/>
        </a:p>
      </dgm:t>
    </dgm:pt>
    <dgm:pt modelId="{107645E4-2788-4729-9633-0C4D450A2A59}" type="pres">
      <dgm:prSet presAssocID="{3B84154D-DD25-464C-BF0E-AF754936E97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B303F6-6CF1-4531-BD5A-A1AF04EEE99F}" type="pres">
      <dgm:prSet presAssocID="{3B84154D-DD25-464C-BF0E-AF754936E97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C508EFDA-1EAB-4EEC-9989-2140329C33E5}" type="presOf" srcId="{19EA488E-56AE-449E-A3C5-66117F4EED5B}" destId="{1A61029E-3E35-4737-8B32-F55578AB635E}" srcOrd="0" destOrd="0" presId="urn:microsoft.com/office/officeart/2005/8/layout/matrix1"/>
    <dgm:cxn modelId="{B43FD583-F225-45E9-B918-46A9C3E7ADF3}" type="presOf" srcId="{55A2E2D5-BF01-4628-A514-85ABEB835B53}" destId="{CB4CEB7C-EEAE-4A72-98BD-4E14EC2B9CB9}" srcOrd="0" destOrd="0" presId="urn:microsoft.com/office/officeart/2005/8/layout/matrix1"/>
    <dgm:cxn modelId="{9B35E632-C9FE-4C68-A370-96041F875FF0}" type="presOf" srcId="{3B84154D-DD25-464C-BF0E-AF754936E971}" destId="{36F1B6FA-A0E2-4CD5-81DD-36B12362BD45}" srcOrd="0" destOrd="0" presId="urn:microsoft.com/office/officeart/2005/8/layout/matrix1"/>
    <dgm:cxn modelId="{5577DAE2-0F1E-4B3A-B872-0ECAA156B6E7}" srcId="{813A44A5-AB42-4242-BEF2-29B7D6E3C0C2}" destId="{55A2E2D5-BF01-4628-A514-85ABEB835B53}" srcOrd="3" destOrd="0" parTransId="{8BD2DCF1-1774-46F0-B816-0E3D1B85AE6B}" sibTransId="{4E8EABAD-E1DF-43CE-B032-D0ACB25F278C}"/>
    <dgm:cxn modelId="{0EC0B6F7-B450-4A82-B947-9F65E8906E1C}" type="presOf" srcId="{FA9BDAD7-3880-4054-93E9-ABCA8EC7B878}" destId="{580800BB-2A09-49F4-94B8-17C3BB5C9376}" srcOrd="1" destOrd="0" presId="urn:microsoft.com/office/officeart/2005/8/layout/matrix1"/>
    <dgm:cxn modelId="{4329F684-A3EE-4F74-9461-40D7D5AA397F}" srcId="{3B84154D-DD25-464C-BF0E-AF754936E971}" destId="{813A44A5-AB42-4242-BEF2-29B7D6E3C0C2}" srcOrd="0" destOrd="0" parTransId="{FAA751C7-F270-492D-AE62-4616794DAD5D}" sibTransId="{78142590-4616-48BF-B62B-4D0310098DAD}"/>
    <dgm:cxn modelId="{B9725C72-BC3C-4D99-9EFE-B42CCB1AC3F4}" type="presOf" srcId="{55A2E2D5-BF01-4628-A514-85ABEB835B53}" destId="{107645E4-2788-4729-9633-0C4D450A2A59}" srcOrd="1" destOrd="0" presId="urn:microsoft.com/office/officeart/2005/8/layout/matrix1"/>
    <dgm:cxn modelId="{91A43E72-D4BE-4728-9BCE-9E4E31031987}" srcId="{813A44A5-AB42-4242-BEF2-29B7D6E3C0C2}" destId="{FCE1B2A2-C90A-4D0B-BE16-7CCB496A3C9C}" srcOrd="1" destOrd="0" parTransId="{1D8D89CA-ABBE-44D8-A80D-153F9290B758}" sibTransId="{21B8EE91-4BAB-4D6D-A820-AD017F85AC8F}"/>
    <dgm:cxn modelId="{79D989E5-F6D1-41FD-BDB6-B91C14159919}" srcId="{813A44A5-AB42-4242-BEF2-29B7D6E3C0C2}" destId="{FA9BDAD7-3880-4054-93E9-ABCA8EC7B878}" srcOrd="2" destOrd="0" parTransId="{C3F25EF3-EC8C-4E82-8124-47D0837A29FC}" sibTransId="{5AB5844A-E625-4536-B566-FEB8057367AB}"/>
    <dgm:cxn modelId="{101678B1-D435-4F6F-8C7E-939663C4F153}" type="presOf" srcId="{FA9BDAD7-3880-4054-93E9-ABCA8EC7B878}" destId="{003F3D1E-9B09-47A6-B66E-35AB1807BBEE}" srcOrd="0" destOrd="0" presId="urn:microsoft.com/office/officeart/2005/8/layout/matrix1"/>
    <dgm:cxn modelId="{B18EEA54-2B80-4E73-8634-051632297235}" srcId="{813A44A5-AB42-4242-BEF2-29B7D6E3C0C2}" destId="{E9CA1F04-B701-4B55-83B2-103B4F5F67B5}" srcOrd="4" destOrd="0" parTransId="{C527B4A8-8E76-4C70-A8E4-5BA5CBA1D175}" sibTransId="{8D4FB89C-B682-4653-A09F-53C4592F2F53}"/>
    <dgm:cxn modelId="{A03B29D7-C775-4023-A5B3-73E481048288}" type="presOf" srcId="{FCE1B2A2-C90A-4D0B-BE16-7CCB496A3C9C}" destId="{7EFCA4FE-35D5-411F-A559-028BB779A0FD}" srcOrd="1" destOrd="0" presId="urn:microsoft.com/office/officeart/2005/8/layout/matrix1"/>
    <dgm:cxn modelId="{194047B7-1B25-4091-893A-9D1B113F3267}" type="presOf" srcId="{813A44A5-AB42-4242-BEF2-29B7D6E3C0C2}" destId="{9AB303F6-6CF1-4531-BD5A-A1AF04EEE99F}" srcOrd="0" destOrd="0" presId="urn:microsoft.com/office/officeart/2005/8/layout/matrix1"/>
    <dgm:cxn modelId="{6DBB7873-9D75-4D49-87D5-9BFB1C28D0FD}" srcId="{813A44A5-AB42-4242-BEF2-29B7D6E3C0C2}" destId="{19EA488E-56AE-449E-A3C5-66117F4EED5B}" srcOrd="0" destOrd="0" parTransId="{1792E49D-87CA-4FFB-932C-36E4FB99EEF9}" sibTransId="{D9F7891F-AE1F-465E-BE69-0ADC758AE515}"/>
    <dgm:cxn modelId="{07C4F67B-D7F4-4427-BD14-706A28BE8728}" type="presOf" srcId="{FCE1B2A2-C90A-4D0B-BE16-7CCB496A3C9C}" destId="{E670D465-BDDE-431F-A780-3B50A942CAAB}" srcOrd="0" destOrd="0" presId="urn:microsoft.com/office/officeart/2005/8/layout/matrix1"/>
    <dgm:cxn modelId="{962BEAB2-D2DF-4F09-8104-64830C2F4B23}" type="presOf" srcId="{19EA488E-56AE-449E-A3C5-66117F4EED5B}" destId="{028230CB-A72F-4F8C-9318-76112F54EEFF}" srcOrd="1" destOrd="0" presId="urn:microsoft.com/office/officeart/2005/8/layout/matrix1"/>
    <dgm:cxn modelId="{096E83F7-62F3-4042-ABE9-E829633DD9DF}" type="presParOf" srcId="{36F1B6FA-A0E2-4CD5-81DD-36B12362BD45}" destId="{164E660C-42EE-4E63-9659-F1CC0F4EA71B}" srcOrd="0" destOrd="0" presId="urn:microsoft.com/office/officeart/2005/8/layout/matrix1"/>
    <dgm:cxn modelId="{AA9EF6A9-B38E-4D46-A5D7-A604E48D73F6}" type="presParOf" srcId="{164E660C-42EE-4E63-9659-F1CC0F4EA71B}" destId="{1A61029E-3E35-4737-8B32-F55578AB635E}" srcOrd="0" destOrd="0" presId="urn:microsoft.com/office/officeart/2005/8/layout/matrix1"/>
    <dgm:cxn modelId="{C48E99F3-6E0C-48B7-9737-60A7196290B1}" type="presParOf" srcId="{164E660C-42EE-4E63-9659-F1CC0F4EA71B}" destId="{028230CB-A72F-4F8C-9318-76112F54EEFF}" srcOrd="1" destOrd="0" presId="urn:microsoft.com/office/officeart/2005/8/layout/matrix1"/>
    <dgm:cxn modelId="{A2973972-014D-4CB1-A542-59739A89C0F9}" type="presParOf" srcId="{164E660C-42EE-4E63-9659-F1CC0F4EA71B}" destId="{E670D465-BDDE-431F-A780-3B50A942CAAB}" srcOrd="2" destOrd="0" presId="urn:microsoft.com/office/officeart/2005/8/layout/matrix1"/>
    <dgm:cxn modelId="{182C46E6-BD11-4C66-B670-27AA39371785}" type="presParOf" srcId="{164E660C-42EE-4E63-9659-F1CC0F4EA71B}" destId="{7EFCA4FE-35D5-411F-A559-028BB779A0FD}" srcOrd="3" destOrd="0" presId="urn:microsoft.com/office/officeart/2005/8/layout/matrix1"/>
    <dgm:cxn modelId="{B1BBA0FE-54CD-4DDF-826C-39CC61350653}" type="presParOf" srcId="{164E660C-42EE-4E63-9659-F1CC0F4EA71B}" destId="{003F3D1E-9B09-47A6-B66E-35AB1807BBEE}" srcOrd="4" destOrd="0" presId="urn:microsoft.com/office/officeart/2005/8/layout/matrix1"/>
    <dgm:cxn modelId="{1100C82A-DFCC-4A95-9FD1-A73EEC2CA4B5}" type="presParOf" srcId="{164E660C-42EE-4E63-9659-F1CC0F4EA71B}" destId="{580800BB-2A09-49F4-94B8-17C3BB5C9376}" srcOrd="5" destOrd="0" presId="urn:microsoft.com/office/officeart/2005/8/layout/matrix1"/>
    <dgm:cxn modelId="{5B612407-9531-430C-8BA5-DC2093A5CFA5}" type="presParOf" srcId="{164E660C-42EE-4E63-9659-F1CC0F4EA71B}" destId="{CB4CEB7C-EEAE-4A72-98BD-4E14EC2B9CB9}" srcOrd="6" destOrd="0" presId="urn:microsoft.com/office/officeart/2005/8/layout/matrix1"/>
    <dgm:cxn modelId="{29A357E5-2A2E-400A-834C-CCF8CBC24F30}" type="presParOf" srcId="{164E660C-42EE-4E63-9659-F1CC0F4EA71B}" destId="{107645E4-2788-4729-9633-0C4D450A2A59}" srcOrd="7" destOrd="0" presId="urn:microsoft.com/office/officeart/2005/8/layout/matrix1"/>
    <dgm:cxn modelId="{24B6CB5E-ED65-44C3-898B-69E9B2430AD8}" type="presParOf" srcId="{36F1B6FA-A0E2-4CD5-81DD-36B12362BD45}" destId="{9AB303F6-6CF1-4531-BD5A-A1AF04EEE99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AD4B1AE-CC2E-4D9B-86A2-98870CF0A992}" type="doc">
      <dgm:prSet loTypeId="urn:microsoft.com/office/officeart/2005/8/layout/default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368DEBB3-522A-475D-BA95-554AFDB85670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Диалог. Подводящий к теме</a:t>
          </a:r>
          <a:endParaRPr lang="ru-RU" dirty="0">
            <a:solidFill>
              <a:schemeClr val="tx1"/>
            </a:solidFill>
          </a:endParaRPr>
        </a:p>
      </dgm:t>
    </dgm:pt>
    <dgm:pt modelId="{C0578287-AF74-45EA-8427-4E91CDE6FE94}" type="parTrans" cxnId="{F17DB85F-DCFC-40B1-A34D-197CDB99735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48D4E7A-0960-4070-A88B-0AB01454AC1E}" type="sibTrans" cxnId="{F17DB85F-DCFC-40B1-A34D-197CDB99735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8B53741-6E7A-4A38-A465-4AF9D79CB2B7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«Яркое пятно»</a:t>
          </a:r>
          <a:endParaRPr lang="ru-RU" dirty="0">
            <a:solidFill>
              <a:schemeClr val="tx1"/>
            </a:solidFill>
          </a:endParaRPr>
        </a:p>
      </dgm:t>
    </dgm:pt>
    <dgm:pt modelId="{206480EC-B365-4125-B025-CF791654F3A7}" type="parTrans" cxnId="{8933E442-C036-47DA-8449-F21D6BDB261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BADB685-DE2A-4603-AA04-9AD2FC6324FB}" type="sibTrans" cxnId="{8933E442-C036-47DA-8449-F21D6BDB261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03180A5-F4C4-4F8C-A61F-1B3BCFCDF114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«Актуальность»</a:t>
          </a:r>
          <a:endParaRPr lang="ru-RU" dirty="0">
            <a:solidFill>
              <a:schemeClr val="tx1"/>
            </a:solidFill>
          </a:endParaRPr>
        </a:p>
      </dgm:t>
    </dgm:pt>
    <dgm:pt modelId="{08841C83-3088-4438-953D-6F7140234058}" type="parTrans" cxnId="{BD801800-B97A-4D81-8BF5-CC9877107ED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58C764E-AF3B-4C02-9950-358CD4356790}" type="sibTrans" cxnId="{BD801800-B97A-4D81-8BF5-CC9877107ED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F010E92-46DD-4155-9E23-6FB0B12629C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«Задания с удивлением, с затруднением»</a:t>
          </a:r>
          <a:endParaRPr lang="ru-RU" dirty="0">
            <a:solidFill>
              <a:schemeClr val="tx1"/>
            </a:solidFill>
          </a:endParaRPr>
        </a:p>
      </dgm:t>
    </dgm:pt>
    <dgm:pt modelId="{4FA30585-49EB-4A3E-B427-00408D780503}" type="parTrans" cxnId="{3EB197E0-FDF1-4BBE-B18B-4C60768FF3F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E41293C-2B3B-4331-A990-4DDED63D5A95}" type="sibTrans" cxnId="{3EB197E0-FDF1-4BBE-B18B-4C60768FF3F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C3C80D9-A084-48AA-9B69-B053F9B2B44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Сказки, загадки, фрагменты из художественной литературы, видеоролики</a:t>
          </a:r>
          <a:endParaRPr lang="ru-RU" dirty="0">
            <a:solidFill>
              <a:schemeClr val="tx1"/>
            </a:solidFill>
          </a:endParaRPr>
        </a:p>
      </dgm:t>
    </dgm:pt>
    <dgm:pt modelId="{1B9C3352-3D93-4D07-A80A-3C5F58A9E2A5}" type="parTrans" cxnId="{E7BA1952-8DAA-4ACE-BB53-AE51471D5A8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6F21D26-4EB0-4438-9F76-F0675A741C8E}" type="sibTrans" cxnId="{E7BA1952-8DAA-4ACE-BB53-AE51471D5A8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CFDDBA7-999B-43B4-A420-3D993232C9B2}" type="pres">
      <dgm:prSet presAssocID="{CAD4B1AE-CC2E-4D9B-86A2-98870CF0A99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D9200B-D580-4315-B78A-D439084B23A3}" type="pres">
      <dgm:prSet presAssocID="{368DEBB3-522A-475D-BA95-554AFDB8567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1EA6D9-DA73-4C36-AD95-EBA65F4D4EF6}" type="pres">
      <dgm:prSet presAssocID="{048D4E7A-0960-4070-A88B-0AB01454AC1E}" presName="sibTrans" presStyleCnt="0"/>
      <dgm:spPr/>
    </dgm:pt>
    <dgm:pt modelId="{22D1DD70-AD8A-4E12-B258-37949D6EFC3D}" type="pres">
      <dgm:prSet presAssocID="{18B53741-6E7A-4A38-A465-4AF9D79CB2B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7987A-7995-455A-AF9F-ABB12FBC590E}" type="pres">
      <dgm:prSet presAssocID="{6BADB685-DE2A-4603-AA04-9AD2FC6324FB}" presName="sibTrans" presStyleCnt="0"/>
      <dgm:spPr/>
    </dgm:pt>
    <dgm:pt modelId="{0C77CA6B-DFD8-4613-B3B1-A898AD547E20}" type="pres">
      <dgm:prSet presAssocID="{F03180A5-F4C4-4F8C-A61F-1B3BCFCDF11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F023FC-EBA9-4FF3-B745-B7B42E440428}" type="pres">
      <dgm:prSet presAssocID="{C58C764E-AF3B-4C02-9950-358CD4356790}" presName="sibTrans" presStyleCnt="0"/>
      <dgm:spPr/>
    </dgm:pt>
    <dgm:pt modelId="{F416D570-B6B1-4853-9847-F8344E7EE879}" type="pres">
      <dgm:prSet presAssocID="{DF010E92-46DD-4155-9E23-6FB0B12629C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FDC836-4B51-444D-8652-B0F161BC29D5}" type="pres">
      <dgm:prSet presAssocID="{0E41293C-2B3B-4331-A990-4DDED63D5A95}" presName="sibTrans" presStyleCnt="0"/>
      <dgm:spPr/>
    </dgm:pt>
    <dgm:pt modelId="{EAFAB0D7-53B8-4167-974D-61B4A5029000}" type="pres">
      <dgm:prSet presAssocID="{CC3C80D9-A084-48AA-9B69-B053F9B2B44F}" presName="node" presStyleLbl="node1" presStyleIdx="4" presStyleCnt="5" custScaleX="2553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825A7E-868B-4041-9DAD-E75CC8C01ED6}" type="presOf" srcId="{18B53741-6E7A-4A38-A465-4AF9D79CB2B7}" destId="{22D1DD70-AD8A-4E12-B258-37949D6EFC3D}" srcOrd="0" destOrd="0" presId="urn:microsoft.com/office/officeart/2005/8/layout/default"/>
    <dgm:cxn modelId="{BD801800-B97A-4D81-8BF5-CC9877107ED6}" srcId="{CAD4B1AE-CC2E-4D9B-86A2-98870CF0A992}" destId="{F03180A5-F4C4-4F8C-A61F-1B3BCFCDF114}" srcOrd="2" destOrd="0" parTransId="{08841C83-3088-4438-953D-6F7140234058}" sibTransId="{C58C764E-AF3B-4C02-9950-358CD4356790}"/>
    <dgm:cxn modelId="{8EEC7C2C-F26B-4F44-89F8-8F9229DD0E8C}" type="presOf" srcId="{368DEBB3-522A-475D-BA95-554AFDB85670}" destId="{22D9200B-D580-4315-B78A-D439084B23A3}" srcOrd="0" destOrd="0" presId="urn:microsoft.com/office/officeart/2005/8/layout/default"/>
    <dgm:cxn modelId="{88FC4E3E-5557-43B6-8758-55DE4E291F7C}" type="presOf" srcId="{DF010E92-46DD-4155-9E23-6FB0B12629CA}" destId="{F416D570-B6B1-4853-9847-F8344E7EE879}" srcOrd="0" destOrd="0" presId="urn:microsoft.com/office/officeart/2005/8/layout/default"/>
    <dgm:cxn modelId="{EC6A66AC-D474-4A17-A431-65A80EFA3190}" type="presOf" srcId="{CAD4B1AE-CC2E-4D9B-86A2-98870CF0A992}" destId="{8CFDDBA7-999B-43B4-A420-3D993232C9B2}" srcOrd="0" destOrd="0" presId="urn:microsoft.com/office/officeart/2005/8/layout/default"/>
    <dgm:cxn modelId="{8933E442-C036-47DA-8449-F21D6BDB2610}" srcId="{CAD4B1AE-CC2E-4D9B-86A2-98870CF0A992}" destId="{18B53741-6E7A-4A38-A465-4AF9D79CB2B7}" srcOrd="1" destOrd="0" parTransId="{206480EC-B365-4125-B025-CF791654F3A7}" sibTransId="{6BADB685-DE2A-4603-AA04-9AD2FC6324FB}"/>
    <dgm:cxn modelId="{3EB197E0-FDF1-4BBE-B18B-4C60768FF3F0}" srcId="{CAD4B1AE-CC2E-4D9B-86A2-98870CF0A992}" destId="{DF010E92-46DD-4155-9E23-6FB0B12629CA}" srcOrd="3" destOrd="0" parTransId="{4FA30585-49EB-4A3E-B427-00408D780503}" sibTransId="{0E41293C-2B3B-4331-A990-4DDED63D5A95}"/>
    <dgm:cxn modelId="{D5E77529-3A7F-425F-86FC-6B27DCD5B21D}" type="presOf" srcId="{CC3C80D9-A084-48AA-9B69-B053F9B2B44F}" destId="{EAFAB0D7-53B8-4167-974D-61B4A5029000}" srcOrd="0" destOrd="0" presId="urn:microsoft.com/office/officeart/2005/8/layout/default"/>
    <dgm:cxn modelId="{E4BB04D7-DDE6-46D1-BE14-29FD596B0C54}" type="presOf" srcId="{F03180A5-F4C4-4F8C-A61F-1B3BCFCDF114}" destId="{0C77CA6B-DFD8-4613-B3B1-A898AD547E20}" srcOrd="0" destOrd="0" presId="urn:microsoft.com/office/officeart/2005/8/layout/default"/>
    <dgm:cxn modelId="{E7BA1952-8DAA-4ACE-BB53-AE51471D5A82}" srcId="{CAD4B1AE-CC2E-4D9B-86A2-98870CF0A992}" destId="{CC3C80D9-A084-48AA-9B69-B053F9B2B44F}" srcOrd="4" destOrd="0" parTransId="{1B9C3352-3D93-4D07-A80A-3C5F58A9E2A5}" sibTransId="{76F21D26-4EB0-4438-9F76-F0675A741C8E}"/>
    <dgm:cxn modelId="{F17DB85F-DCFC-40B1-A34D-197CDB997351}" srcId="{CAD4B1AE-CC2E-4D9B-86A2-98870CF0A992}" destId="{368DEBB3-522A-475D-BA95-554AFDB85670}" srcOrd="0" destOrd="0" parTransId="{C0578287-AF74-45EA-8427-4E91CDE6FE94}" sibTransId="{048D4E7A-0960-4070-A88B-0AB01454AC1E}"/>
    <dgm:cxn modelId="{E6EED336-577F-4276-9D56-82C8C9FE926A}" type="presParOf" srcId="{8CFDDBA7-999B-43B4-A420-3D993232C9B2}" destId="{22D9200B-D580-4315-B78A-D439084B23A3}" srcOrd="0" destOrd="0" presId="urn:microsoft.com/office/officeart/2005/8/layout/default"/>
    <dgm:cxn modelId="{F8604D23-2216-4146-994C-5E39E93B8FA3}" type="presParOf" srcId="{8CFDDBA7-999B-43B4-A420-3D993232C9B2}" destId="{3A1EA6D9-DA73-4C36-AD95-EBA65F4D4EF6}" srcOrd="1" destOrd="0" presId="urn:microsoft.com/office/officeart/2005/8/layout/default"/>
    <dgm:cxn modelId="{42701600-B644-4760-B189-EBEB923B4176}" type="presParOf" srcId="{8CFDDBA7-999B-43B4-A420-3D993232C9B2}" destId="{22D1DD70-AD8A-4E12-B258-37949D6EFC3D}" srcOrd="2" destOrd="0" presId="urn:microsoft.com/office/officeart/2005/8/layout/default"/>
    <dgm:cxn modelId="{7CBC8A0D-27FD-4E41-9ED0-B0E4D0D5AE66}" type="presParOf" srcId="{8CFDDBA7-999B-43B4-A420-3D993232C9B2}" destId="{92C7987A-7995-455A-AF9F-ABB12FBC590E}" srcOrd="3" destOrd="0" presId="urn:microsoft.com/office/officeart/2005/8/layout/default"/>
    <dgm:cxn modelId="{199EA0A2-A4F0-46EC-903F-A89684235077}" type="presParOf" srcId="{8CFDDBA7-999B-43B4-A420-3D993232C9B2}" destId="{0C77CA6B-DFD8-4613-B3B1-A898AD547E20}" srcOrd="4" destOrd="0" presId="urn:microsoft.com/office/officeart/2005/8/layout/default"/>
    <dgm:cxn modelId="{0CD89F48-387C-40EC-8B24-A9AAB096AD60}" type="presParOf" srcId="{8CFDDBA7-999B-43B4-A420-3D993232C9B2}" destId="{47F023FC-EBA9-4FF3-B745-B7B42E440428}" srcOrd="5" destOrd="0" presId="urn:microsoft.com/office/officeart/2005/8/layout/default"/>
    <dgm:cxn modelId="{73300FC0-E5C9-414A-9891-D98AEFED3033}" type="presParOf" srcId="{8CFDDBA7-999B-43B4-A420-3D993232C9B2}" destId="{F416D570-B6B1-4853-9847-F8344E7EE879}" srcOrd="6" destOrd="0" presId="urn:microsoft.com/office/officeart/2005/8/layout/default"/>
    <dgm:cxn modelId="{C7D7C027-7451-4AB2-B01D-429E0658B1D9}" type="presParOf" srcId="{8CFDDBA7-999B-43B4-A420-3D993232C9B2}" destId="{B3FDC836-4B51-444D-8652-B0F161BC29D5}" srcOrd="7" destOrd="0" presId="urn:microsoft.com/office/officeart/2005/8/layout/default"/>
    <dgm:cxn modelId="{6592B01F-BC34-4759-BB23-9C0AF9FB1524}" type="presParOf" srcId="{8CFDDBA7-999B-43B4-A420-3D993232C9B2}" destId="{EAFAB0D7-53B8-4167-974D-61B4A502900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52C8F8-F8EF-4364-86EF-DECD28BBA83F}">
      <dsp:nvSpPr>
        <dsp:cNvPr id="0" name=""/>
        <dsp:cNvSpPr/>
      </dsp:nvSpPr>
      <dsp:spPr>
        <a:xfrm>
          <a:off x="-140992" y="0"/>
          <a:ext cx="6525344" cy="652534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0A9C08-83C8-4950-A229-6CC798D99F84}">
      <dsp:nvSpPr>
        <dsp:cNvPr id="0" name=""/>
        <dsp:cNvSpPr/>
      </dsp:nvSpPr>
      <dsp:spPr>
        <a:xfrm>
          <a:off x="1918903" y="654759"/>
          <a:ext cx="6647025" cy="14529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Какие образовательные технологии позволяют воспитателю эффективно решать задачи воспитания, образования и развития?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900" kern="1200" dirty="0" smtClean="0">
              <a:latin typeface="Times New Roman" pitchFamily="18" charset="0"/>
              <a:cs typeface="Times New Roman" pitchFamily="18" charset="0"/>
            </a:rPr>
          </a:br>
          <a:endParaRPr lang="ru-RU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18903" y="654759"/>
        <a:ext cx="6647025" cy="1452908"/>
      </dsp:txXfrm>
    </dsp:sp>
    <dsp:sp modelId="{FE1CEDE8-5BEF-40AF-AC0D-E115DFE06C5B}">
      <dsp:nvSpPr>
        <dsp:cNvPr id="0" name=""/>
        <dsp:cNvSpPr/>
      </dsp:nvSpPr>
      <dsp:spPr>
        <a:xfrm>
          <a:off x="1944224" y="2289281"/>
          <a:ext cx="6596382" cy="17651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Во время какой образовательной деятельности дети больше проявляют самостоятельность, думают, рассуждают, у них активнее будет формироваться  мышление и речь? 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700" kern="1200" dirty="0" smtClean="0">
              <a:latin typeface="Times New Roman" pitchFamily="18" charset="0"/>
              <a:cs typeface="Times New Roman" pitchFamily="18" charset="0"/>
            </a:rPr>
          </a:b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44224" y="2289281"/>
        <a:ext cx="6596382" cy="1765167"/>
      </dsp:txXfrm>
    </dsp:sp>
    <dsp:sp modelId="{2052586F-03DB-4596-BB6E-38A9BFC9D109}">
      <dsp:nvSpPr>
        <dsp:cNvPr id="0" name=""/>
        <dsp:cNvSpPr/>
      </dsp:nvSpPr>
      <dsp:spPr>
        <a:xfrm>
          <a:off x="1944224" y="4236062"/>
          <a:ext cx="6596382" cy="14529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В каких случаях дети имеют возможность пробовать свои творческие способности, отстаивать собственную позицию, не боясь говорить, проявлять инициативу?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 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44224" y="4236062"/>
        <a:ext cx="6596382" cy="1452908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D1D726-53FF-4264-AC43-8F7AC805B326}">
      <dsp:nvSpPr>
        <dsp:cNvPr id="0" name=""/>
        <dsp:cNvSpPr/>
      </dsp:nvSpPr>
      <dsp:spPr>
        <a:xfrm>
          <a:off x="1966174" y="847243"/>
          <a:ext cx="4566109" cy="4566109"/>
        </a:xfrm>
        <a:prstGeom prst="blockArc">
          <a:avLst>
            <a:gd name="adj1" fmla="val 9000000"/>
            <a:gd name="adj2" fmla="val 162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7B1DC6-4296-4E5E-B57E-1F3CF67EC95F}">
      <dsp:nvSpPr>
        <dsp:cNvPr id="0" name=""/>
        <dsp:cNvSpPr/>
      </dsp:nvSpPr>
      <dsp:spPr>
        <a:xfrm>
          <a:off x="1966174" y="847243"/>
          <a:ext cx="4566109" cy="4566109"/>
        </a:xfrm>
        <a:prstGeom prst="blockArc">
          <a:avLst>
            <a:gd name="adj1" fmla="val 1800000"/>
            <a:gd name="adj2" fmla="val 90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9B132C-AD23-4088-8EC5-3A8532FAEAAD}">
      <dsp:nvSpPr>
        <dsp:cNvPr id="0" name=""/>
        <dsp:cNvSpPr/>
      </dsp:nvSpPr>
      <dsp:spPr>
        <a:xfrm>
          <a:off x="1966174" y="847243"/>
          <a:ext cx="4566109" cy="4566109"/>
        </a:xfrm>
        <a:prstGeom prst="blockArc">
          <a:avLst>
            <a:gd name="adj1" fmla="val 16200000"/>
            <a:gd name="adj2" fmla="val 18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5E6BB4-531C-4C24-9EAF-CC0A324F71D4}">
      <dsp:nvSpPr>
        <dsp:cNvPr id="0" name=""/>
        <dsp:cNvSpPr/>
      </dsp:nvSpPr>
      <dsp:spPr>
        <a:xfrm>
          <a:off x="2808452" y="2232242"/>
          <a:ext cx="3023122" cy="12282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Воспитатель</a:t>
          </a:r>
          <a:endParaRPr lang="ru-RU" sz="2800" kern="1200" dirty="0"/>
        </a:p>
      </dsp:txBody>
      <dsp:txXfrm>
        <a:off x="2808452" y="2232242"/>
        <a:ext cx="3023122" cy="1228239"/>
      </dsp:txXfrm>
    </dsp:sp>
    <dsp:sp modelId="{824C97BC-C286-4A83-8B3C-65646CA9561F}">
      <dsp:nvSpPr>
        <dsp:cNvPr id="0" name=""/>
        <dsp:cNvSpPr/>
      </dsp:nvSpPr>
      <dsp:spPr>
        <a:xfrm>
          <a:off x="3097710" y="-164407"/>
          <a:ext cx="2303038" cy="21292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Выстраивает логическую цепочку</a:t>
          </a:r>
          <a:endParaRPr lang="ru-RU" sz="2000" kern="1200" dirty="0"/>
        </a:p>
      </dsp:txBody>
      <dsp:txXfrm>
        <a:off x="3097710" y="-164407"/>
        <a:ext cx="2303038" cy="2129202"/>
      </dsp:txXfrm>
    </dsp:sp>
    <dsp:sp modelId="{C730626E-69CB-4AFB-9F9E-D7ED3D71EB40}">
      <dsp:nvSpPr>
        <dsp:cNvPr id="0" name=""/>
        <dsp:cNvSpPr/>
      </dsp:nvSpPr>
      <dsp:spPr>
        <a:xfrm>
          <a:off x="4872131" y="3090103"/>
          <a:ext cx="2616852" cy="23104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/>
            <a:t>Организует поиск выхода к решению учебной проблемы</a:t>
          </a:r>
          <a:r>
            <a:rPr lang="ru-RU" sz="2000" kern="1200" dirty="0" smtClean="0"/>
            <a:t> </a:t>
          </a:r>
          <a:endParaRPr lang="ru-RU" sz="2000" kern="1200" dirty="0"/>
        </a:p>
      </dsp:txBody>
      <dsp:txXfrm>
        <a:off x="4872131" y="3090103"/>
        <a:ext cx="2616852" cy="2310495"/>
      </dsp:txXfrm>
    </dsp:sp>
    <dsp:sp modelId="{E6FE60F7-591E-4CB4-AE42-0AB34B10AF67}">
      <dsp:nvSpPr>
        <dsp:cNvPr id="0" name=""/>
        <dsp:cNvSpPr/>
      </dsp:nvSpPr>
      <dsp:spPr>
        <a:xfrm>
          <a:off x="1151975" y="3162107"/>
          <a:ext cx="2331852" cy="21664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побуждающий и подводящий диалоги. </a:t>
          </a:r>
          <a:endParaRPr lang="ru-RU" sz="2000" kern="1200" dirty="0"/>
        </a:p>
      </dsp:txBody>
      <dsp:txXfrm>
        <a:off x="1151975" y="3162107"/>
        <a:ext cx="2331852" cy="2166487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446CD7-5726-4A18-A614-9B3B9C1A75AE}">
      <dsp:nvSpPr>
        <dsp:cNvPr id="0" name=""/>
        <dsp:cNvSpPr/>
      </dsp:nvSpPr>
      <dsp:spPr>
        <a:xfrm>
          <a:off x="4069295" y="0"/>
          <a:ext cx="4211624" cy="239968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Углубление понимания нового материала</a:t>
          </a:r>
          <a:endParaRPr lang="ru-RU" sz="2600" kern="1200" dirty="0"/>
        </a:p>
      </dsp:txBody>
      <dsp:txXfrm>
        <a:off x="4069295" y="0"/>
        <a:ext cx="4211624" cy="2399680"/>
      </dsp:txXfrm>
    </dsp:sp>
    <dsp:sp modelId="{934DCA90-8C9D-4E95-8336-763382A5D140}">
      <dsp:nvSpPr>
        <dsp:cNvPr id="0" name=""/>
        <dsp:cNvSpPr/>
      </dsp:nvSpPr>
      <dsp:spPr>
        <a:xfrm>
          <a:off x="4701" y="615"/>
          <a:ext cx="4059893" cy="23996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Выполнение упражнений</a:t>
          </a:r>
          <a:endParaRPr lang="ru-RU" sz="3200" kern="1200" dirty="0"/>
        </a:p>
      </dsp:txBody>
      <dsp:txXfrm>
        <a:off x="4701" y="615"/>
        <a:ext cx="4059893" cy="2399680"/>
      </dsp:txXfrm>
    </dsp:sp>
    <dsp:sp modelId="{9181F602-F809-4D79-981E-3C9EC608FFFC}">
      <dsp:nvSpPr>
        <dsp:cNvPr id="0" name=""/>
        <dsp:cNvSpPr/>
      </dsp:nvSpPr>
      <dsp:spPr>
        <a:xfrm>
          <a:off x="4063663" y="2640264"/>
          <a:ext cx="4216476" cy="239968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Выражение собственного решения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Реализация продукта</a:t>
          </a:r>
          <a:endParaRPr lang="ru-RU" sz="2600" kern="1200" dirty="0"/>
        </a:p>
      </dsp:txBody>
      <dsp:txXfrm>
        <a:off x="4063663" y="2640264"/>
        <a:ext cx="4216476" cy="2399680"/>
      </dsp:txXfrm>
    </dsp:sp>
    <dsp:sp modelId="{250549E3-EE85-422A-8C16-17CFAAC69C3D}">
      <dsp:nvSpPr>
        <dsp:cNvPr id="0" name=""/>
        <dsp:cNvSpPr/>
      </dsp:nvSpPr>
      <dsp:spPr>
        <a:xfrm>
          <a:off x="0" y="2592294"/>
          <a:ext cx="4062884" cy="23996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Воспроизведение знаний</a:t>
          </a:r>
          <a:endParaRPr lang="ru-RU" sz="3200" kern="1200" dirty="0"/>
        </a:p>
      </dsp:txBody>
      <dsp:txXfrm>
        <a:off x="0" y="2592294"/>
        <a:ext cx="4062884" cy="23996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F1C46D-C957-494A-9641-861E97CF94F7}">
      <dsp:nvSpPr>
        <dsp:cNvPr id="0" name=""/>
        <dsp:cNvSpPr/>
      </dsp:nvSpPr>
      <dsp:spPr>
        <a:xfrm>
          <a:off x="0" y="0"/>
          <a:ext cx="5760640" cy="112476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0" kern="1200" smtClean="0">
              <a:solidFill>
                <a:schemeClr val="tx1"/>
              </a:solidFill>
            </a:rPr>
            <a:t>Постановка проблемы</a:t>
          </a:r>
          <a:endParaRPr lang="ru-RU" sz="3400" b="0" kern="1200" dirty="0">
            <a:solidFill>
              <a:schemeClr val="tx1"/>
            </a:solidFill>
          </a:endParaRPr>
        </a:p>
      </dsp:txBody>
      <dsp:txXfrm>
        <a:off x="0" y="0"/>
        <a:ext cx="4517774" cy="1124764"/>
      </dsp:txXfrm>
    </dsp:sp>
    <dsp:sp modelId="{0DE488D5-109E-496B-B46D-0D054FBAB8F9}">
      <dsp:nvSpPr>
        <dsp:cNvPr id="0" name=""/>
        <dsp:cNvSpPr/>
      </dsp:nvSpPr>
      <dsp:spPr>
        <a:xfrm>
          <a:off x="482453" y="1329267"/>
          <a:ext cx="5760640" cy="112476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11957"/>
            <a:satOff val="-1341"/>
            <a:lumOff val="85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0" kern="1200" smtClean="0">
              <a:solidFill>
                <a:schemeClr val="tx1"/>
              </a:solidFill>
            </a:rPr>
            <a:t>Поиск ее решения</a:t>
          </a:r>
          <a:endParaRPr lang="ru-RU" sz="3400" b="0" kern="1200" dirty="0">
            <a:solidFill>
              <a:schemeClr val="tx1"/>
            </a:solidFill>
          </a:endParaRPr>
        </a:p>
      </dsp:txBody>
      <dsp:txXfrm>
        <a:off x="482453" y="1329267"/>
        <a:ext cx="4547089" cy="1124764"/>
      </dsp:txXfrm>
    </dsp:sp>
    <dsp:sp modelId="{87C4D57F-C3DE-4874-9715-361BCD07AD03}">
      <dsp:nvSpPr>
        <dsp:cNvPr id="0" name=""/>
        <dsp:cNvSpPr/>
      </dsp:nvSpPr>
      <dsp:spPr>
        <a:xfrm>
          <a:off x="957706" y="2658535"/>
          <a:ext cx="5760640" cy="112476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23915"/>
            <a:satOff val="-2683"/>
            <a:lumOff val="171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0" kern="1200" smtClean="0">
              <a:solidFill>
                <a:schemeClr val="tx1"/>
              </a:solidFill>
            </a:rPr>
            <a:t>Выражение решения</a:t>
          </a:r>
          <a:endParaRPr lang="ru-RU" sz="3400" b="0" kern="1200" dirty="0">
            <a:solidFill>
              <a:schemeClr val="tx1"/>
            </a:solidFill>
          </a:endParaRPr>
        </a:p>
      </dsp:txBody>
      <dsp:txXfrm>
        <a:off x="957706" y="2658535"/>
        <a:ext cx="4554289" cy="1124764"/>
      </dsp:txXfrm>
    </dsp:sp>
    <dsp:sp modelId="{58F6445A-3D35-4DB3-AECF-AEEAEF2EF8BA}">
      <dsp:nvSpPr>
        <dsp:cNvPr id="0" name=""/>
        <dsp:cNvSpPr/>
      </dsp:nvSpPr>
      <dsp:spPr>
        <a:xfrm>
          <a:off x="1440159" y="3987803"/>
          <a:ext cx="5760640" cy="112476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0" kern="1200" smtClean="0">
              <a:solidFill>
                <a:schemeClr val="tx1"/>
              </a:solidFill>
            </a:rPr>
            <a:t>Реализация продукта</a:t>
          </a:r>
          <a:endParaRPr lang="ru-RU" sz="3400" b="0" kern="1200" dirty="0">
            <a:solidFill>
              <a:schemeClr val="tx1"/>
            </a:solidFill>
          </a:endParaRPr>
        </a:p>
      </dsp:txBody>
      <dsp:txXfrm>
        <a:off x="1440159" y="3987803"/>
        <a:ext cx="4547089" cy="1124764"/>
      </dsp:txXfrm>
    </dsp:sp>
    <dsp:sp modelId="{AAD2DE66-650B-4CA5-97F6-5A64B98DBFBF}">
      <dsp:nvSpPr>
        <dsp:cNvPr id="0" name=""/>
        <dsp:cNvSpPr/>
      </dsp:nvSpPr>
      <dsp:spPr>
        <a:xfrm>
          <a:off x="5029542" y="861467"/>
          <a:ext cx="731097" cy="73109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b="1" kern="1200">
            <a:solidFill>
              <a:schemeClr val="tx1"/>
            </a:solidFill>
          </a:endParaRPr>
        </a:p>
      </dsp:txBody>
      <dsp:txXfrm>
        <a:off x="5029542" y="861467"/>
        <a:ext cx="731097" cy="731097"/>
      </dsp:txXfrm>
    </dsp:sp>
    <dsp:sp modelId="{EE004780-F2E2-4CD5-ACB0-4B52D4B65E6B}">
      <dsp:nvSpPr>
        <dsp:cNvPr id="0" name=""/>
        <dsp:cNvSpPr/>
      </dsp:nvSpPr>
      <dsp:spPr>
        <a:xfrm>
          <a:off x="5511996" y="2190735"/>
          <a:ext cx="731097" cy="73109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b="1" kern="1200">
            <a:solidFill>
              <a:schemeClr val="tx1"/>
            </a:solidFill>
          </a:endParaRPr>
        </a:p>
      </dsp:txBody>
      <dsp:txXfrm>
        <a:off x="5511996" y="2190735"/>
        <a:ext cx="731097" cy="731097"/>
      </dsp:txXfrm>
    </dsp:sp>
    <dsp:sp modelId="{D127CF62-2F55-4055-BF1D-1C18E55DD923}">
      <dsp:nvSpPr>
        <dsp:cNvPr id="0" name=""/>
        <dsp:cNvSpPr/>
      </dsp:nvSpPr>
      <dsp:spPr>
        <a:xfrm>
          <a:off x="5987249" y="3520003"/>
          <a:ext cx="731097" cy="73109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b="1" kern="1200">
            <a:solidFill>
              <a:schemeClr val="tx1"/>
            </a:solidFill>
          </a:endParaRPr>
        </a:p>
      </dsp:txBody>
      <dsp:txXfrm>
        <a:off x="5987249" y="3520003"/>
        <a:ext cx="731097" cy="73109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D1D726-53FF-4264-AC43-8F7AC805B326}">
      <dsp:nvSpPr>
        <dsp:cNvPr id="0" name=""/>
        <dsp:cNvSpPr/>
      </dsp:nvSpPr>
      <dsp:spPr>
        <a:xfrm>
          <a:off x="2038035" y="847243"/>
          <a:ext cx="4566109" cy="4566109"/>
        </a:xfrm>
        <a:prstGeom prst="blockArc">
          <a:avLst>
            <a:gd name="adj1" fmla="val 9000000"/>
            <a:gd name="adj2" fmla="val 162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7B1DC6-4296-4E5E-B57E-1F3CF67EC95F}">
      <dsp:nvSpPr>
        <dsp:cNvPr id="0" name=""/>
        <dsp:cNvSpPr/>
      </dsp:nvSpPr>
      <dsp:spPr>
        <a:xfrm>
          <a:off x="2038035" y="847243"/>
          <a:ext cx="4566109" cy="4566109"/>
        </a:xfrm>
        <a:prstGeom prst="blockArc">
          <a:avLst>
            <a:gd name="adj1" fmla="val 1800000"/>
            <a:gd name="adj2" fmla="val 90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9B132C-AD23-4088-8EC5-3A8532FAEAAD}">
      <dsp:nvSpPr>
        <dsp:cNvPr id="0" name=""/>
        <dsp:cNvSpPr/>
      </dsp:nvSpPr>
      <dsp:spPr>
        <a:xfrm>
          <a:off x="2038035" y="847243"/>
          <a:ext cx="4566109" cy="4566109"/>
        </a:xfrm>
        <a:prstGeom prst="blockArc">
          <a:avLst>
            <a:gd name="adj1" fmla="val 16200000"/>
            <a:gd name="adj2" fmla="val 18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5E6BB4-531C-4C24-9EAF-CC0A324F71D4}">
      <dsp:nvSpPr>
        <dsp:cNvPr id="0" name=""/>
        <dsp:cNvSpPr/>
      </dsp:nvSpPr>
      <dsp:spPr>
        <a:xfrm>
          <a:off x="2880312" y="2232242"/>
          <a:ext cx="3023122" cy="12282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Воспитатель</a:t>
          </a:r>
          <a:endParaRPr lang="ru-RU" sz="2800" kern="1200" dirty="0"/>
        </a:p>
      </dsp:txBody>
      <dsp:txXfrm>
        <a:off x="2880312" y="2232242"/>
        <a:ext cx="3023122" cy="1228239"/>
      </dsp:txXfrm>
    </dsp:sp>
    <dsp:sp modelId="{824C97BC-C286-4A83-8B3C-65646CA9561F}">
      <dsp:nvSpPr>
        <dsp:cNvPr id="0" name=""/>
        <dsp:cNvSpPr/>
      </dsp:nvSpPr>
      <dsp:spPr>
        <a:xfrm>
          <a:off x="3169570" y="-164407"/>
          <a:ext cx="2303038" cy="21292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Создаёт проблемную ситуацию, </a:t>
          </a:r>
          <a:endParaRPr lang="ru-RU" sz="2000" kern="1200" dirty="0"/>
        </a:p>
      </dsp:txBody>
      <dsp:txXfrm>
        <a:off x="3169570" y="-164407"/>
        <a:ext cx="2303038" cy="2129202"/>
      </dsp:txXfrm>
    </dsp:sp>
    <dsp:sp modelId="{C730626E-69CB-4AFB-9F9E-D7ED3D71EB40}">
      <dsp:nvSpPr>
        <dsp:cNvPr id="0" name=""/>
        <dsp:cNvSpPr/>
      </dsp:nvSpPr>
      <dsp:spPr>
        <a:xfrm>
          <a:off x="5231419" y="3213534"/>
          <a:ext cx="2041997" cy="20636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Направляет детей на её решение,</a:t>
          </a:r>
          <a:endParaRPr lang="ru-RU" sz="2000" kern="1200" dirty="0"/>
        </a:p>
      </dsp:txBody>
      <dsp:txXfrm>
        <a:off x="5231419" y="3213534"/>
        <a:ext cx="2041997" cy="2063633"/>
      </dsp:txXfrm>
    </dsp:sp>
    <dsp:sp modelId="{E6FE60F7-591E-4CB4-AE42-0AB34B10AF67}">
      <dsp:nvSpPr>
        <dsp:cNvPr id="0" name=""/>
        <dsp:cNvSpPr/>
      </dsp:nvSpPr>
      <dsp:spPr>
        <a:xfrm>
          <a:off x="1367542" y="3285546"/>
          <a:ext cx="2044439" cy="19196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Организует поиск решения. </a:t>
          </a:r>
          <a:endParaRPr lang="ru-RU" sz="2000" kern="1200" dirty="0"/>
        </a:p>
      </dsp:txBody>
      <dsp:txXfrm>
        <a:off x="1367542" y="3285546"/>
        <a:ext cx="2044439" cy="191961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D1D726-53FF-4264-AC43-8F7AC805B326}">
      <dsp:nvSpPr>
        <dsp:cNvPr id="0" name=""/>
        <dsp:cNvSpPr/>
      </dsp:nvSpPr>
      <dsp:spPr>
        <a:xfrm>
          <a:off x="2038035" y="847243"/>
          <a:ext cx="4566109" cy="4566109"/>
        </a:xfrm>
        <a:prstGeom prst="blockArc">
          <a:avLst>
            <a:gd name="adj1" fmla="val 9000000"/>
            <a:gd name="adj2" fmla="val 16200000"/>
            <a:gd name="adj3" fmla="val 4638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7B1DC6-4296-4E5E-B57E-1F3CF67EC95F}">
      <dsp:nvSpPr>
        <dsp:cNvPr id="0" name=""/>
        <dsp:cNvSpPr/>
      </dsp:nvSpPr>
      <dsp:spPr>
        <a:xfrm>
          <a:off x="2038035" y="847243"/>
          <a:ext cx="4566109" cy="4566109"/>
        </a:xfrm>
        <a:prstGeom prst="blockArc">
          <a:avLst>
            <a:gd name="adj1" fmla="val 1800000"/>
            <a:gd name="adj2" fmla="val 9000000"/>
            <a:gd name="adj3" fmla="val 4638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9B132C-AD23-4088-8EC5-3A8532FAEAAD}">
      <dsp:nvSpPr>
        <dsp:cNvPr id="0" name=""/>
        <dsp:cNvSpPr/>
      </dsp:nvSpPr>
      <dsp:spPr>
        <a:xfrm>
          <a:off x="2038035" y="847243"/>
          <a:ext cx="4566109" cy="4566109"/>
        </a:xfrm>
        <a:prstGeom prst="blockArc">
          <a:avLst>
            <a:gd name="adj1" fmla="val 16200000"/>
            <a:gd name="adj2" fmla="val 1800000"/>
            <a:gd name="adj3" fmla="val 4638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5E6BB4-531C-4C24-9EAF-CC0A324F71D4}">
      <dsp:nvSpPr>
        <dsp:cNvPr id="0" name=""/>
        <dsp:cNvSpPr/>
      </dsp:nvSpPr>
      <dsp:spPr>
        <a:xfrm>
          <a:off x="2880312" y="2232242"/>
          <a:ext cx="3023122" cy="12282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Ребенок</a:t>
          </a:r>
          <a:endParaRPr lang="ru-RU" sz="2800" kern="1200" dirty="0"/>
        </a:p>
      </dsp:txBody>
      <dsp:txXfrm>
        <a:off x="2880312" y="2232242"/>
        <a:ext cx="3023122" cy="1228239"/>
      </dsp:txXfrm>
    </dsp:sp>
    <dsp:sp modelId="{824C97BC-C286-4A83-8B3C-65646CA9561F}">
      <dsp:nvSpPr>
        <dsp:cNvPr id="0" name=""/>
        <dsp:cNvSpPr/>
      </dsp:nvSpPr>
      <dsp:spPr>
        <a:xfrm>
          <a:off x="3169570" y="-164407"/>
          <a:ext cx="2303038" cy="21292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Становится в позицию субъекта своего обучения, </a:t>
          </a:r>
          <a:endParaRPr lang="ru-RU" sz="2000" kern="1200" dirty="0"/>
        </a:p>
      </dsp:txBody>
      <dsp:txXfrm>
        <a:off x="3169570" y="-164407"/>
        <a:ext cx="2303038" cy="2129202"/>
      </dsp:txXfrm>
    </dsp:sp>
    <dsp:sp modelId="{C730626E-69CB-4AFB-9F9E-D7ED3D71EB40}">
      <dsp:nvSpPr>
        <dsp:cNvPr id="0" name=""/>
        <dsp:cNvSpPr/>
      </dsp:nvSpPr>
      <dsp:spPr>
        <a:xfrm>
          <a:off x="5231419" y="3213534"/>
          <a:ext cx="2041997" cy="20636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Образуются новые знания, </a:t>
          </a:r>
          <a:endParaRPr lang="ru-RU" sz="2000" kern="1200" dirty="0"/>
        </a:p>
      </dsp:txBody>
      <dsp:txXfrm>
        <a:off x="5231419" y="3213534"/>
        <a:ext cx="2041997" cy="2063633"/>
      </dsp:txXfrm>
    </dsp:sp>
    <dsp:sp modelId="{E6FE60F7-591E-4CB4-AE42-0AB34B10AF67}">
      <dsp:nvSpPr>
        <dsp:cNvPr id="0" name=""/>
        <dsp:cNvSpPr/>
      </dsp:nvSpPr>
      <dsp:spPr>
        <a:xfrm>
          <a:off x="1367542" y="3285546"/>
          <a:ext cx="2044439" cy="19196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Овладевает новыми способами действия. </a:t>
          </a:r>
          <a:endParaRPr lang="ru-RU" sz="2000" kern="1200" dirty="0"/>
        </a:p>
      </dsp:txBody>
      <dsp:txXfrm>
        <a:off x="1367542" y="3285546"/>
        <a:ext cx="2044439" cy="191961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E99265-F37D-4B7C-A466-72B606CA3D0B}">
      <dsp:nvSpPr>
        <dsp:cNvPr id="0" name=""/>
        <dsp:cNvSpPr/>
      </dsp:nvSpPr>
      <dsp:spPr>
        <a:xfrm>
          <a:off x="0" y="563119"/>
          <a:ext cx="8389440" cy="932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5ADEAF-8756-4D61-886B-7BF43401101C}">
      <dsp:nvSpPr>
        <dsp:cNvPr id="0" name=""/>
        <dsp:cNvSpPr/>
      </dsp:nvSpPr>
      <dsp:spPr>
        <a:xfrm>
          <a:off x="419472" y="16999"/>
          <a:ext cx="5872608" cy="1092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971" tIns="0" rIns="221971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Дать прочные знания</a:t>
          </a:r>
          <a:endParaRPr lang="ru-RU" sz="3200" kern="1200" dirty="0"/>
        </a:p>
      </dsp:txBody>
      <dsp:txXfrm>
        <a:off x="419472" y="16999"/>
        <a:ext cx="5872608" cy="1092240"/>
      </dsp:txXfrm>
    </dsp:sp>
    <dsp:sp modelId="{6F4749D5-9D15-427E-B303-7EAFF52DF5C9}">
      <dsp:nvSpPr>
        <dsp:cNvPr id="0" name=""/>
        <dsp:cNvSpPr/>
      </dsp:nvSpPr>
      <dsp:spPr>
        <a:xfrm>
          <a:off x="0" y="2241440"/>
          <a:ext cx="8389440" cy="932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FAEC3-7C72-494E-AE1B-A8C8CB89186B}">
      <dsp:nvSpPr>
        <dsp:cNvPr id="0" name=""/>
        <dsp:cNvSpPr/>
      </dsp:nvSpPr>
      <dsp:spPr>
        <a:xfrm>
          <a:off x="419472" y="1695320"/>
          <a:ext cx="5872608" cy="1092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971" tIns="0" rIns="221971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Симулировать интеллектуальное развитие</a:t>
          </a:r>
          <a:endParaRPr lang="ru-RU" sz="3200" kern="1200" dirty="0"/>
        </a:p>
      </dsp:txBody>
      <dsp:txXfrm>
        <a:off x="419472" y="1695320"/>
        <a:ext cx="5872608" cy="1092240"/>
      </dsp:txXfrm>
    </dsp:sp>
    <dsp:sp modelId="{2FA440D4-739B-4163-B4A8-42684F96EB21}">
      <dsp:nvSpPr>
        <dsp:cNvPr id="0" name=""/>
        <dsp:cNvSpPr/>
      </dsp:nvSpPr>
      <dsp:spPr>
        <a:xfrm>
          <a:off x="0" y="3919760"/>
          <a:ext cx="8389440" cy="932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326ABE-DE1B-483A-90E0-0C56CCDE6904}">
      <dsp:nvSpPr>
        <dsp:cNvPr id="0" name=""/>
        <dsp:cNvSpPr/>
      </dsp:nvSpPr>
      <dsp:spPr>
        <a:xfrm>
          <a:off x="419472" y="3373640"/>
          <a:ext cx="5872608" cy="1092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971" tIns="0" rIns="221971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Воспитывать активную личность</a:t>
          </a:r>
          <a:endParaRPr lang="ru-RU" sz="3200" kern="1200" dirty="0"/>
        </a:p>
      </dsp:txBody>
      <dsp:txXfrm>
        <a:off x="419472" y="3373640"/>
        <a:ext cx="5872608" cy="109224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E99265-F37D-4B7C-A466-72B606CA3D0B}">
      <dsp:nvSpPr>
        <dsp:cNvPr id="0" name=""/>
        <dsp:cNvSpPr/>
      </dsp:nvSpPr>
      <dsp:spPr>
        <a:xfrm>
          <a:off x="0" y="451272"/>
          <a:ext cx="8640960" cy="705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5ADEAF-8756-4D61-886B-7BF43401101C}">
      <dsp:nvSpPr>
        <dsp:cNvPr id="0" name=""/>
        <dsp:cNvSpPr/>
      </dsp:nvSpPr>
      <dsp:spPr>
        <a:xfrm>
          <a:off x="432048" y="37992"/>
          <a:ext cx="6048672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Умение решать проблемы</a:t>
          </a:r>
          <a:endParaRPr lang="ru-RU" sz="2800" kern="1200" dirty="0"/>
        </a:p>
      </dsp:txBody>
      <dsp:txXfrm>
        <a:off x="432048" y="37992"/>
        <a:ext cx="6048672" cy="826560"/>
      </dsp:txXfrm>
    </dsp:sp>
    <dsp:sp modelId="{6F4749D5-9D15-427E-B303-7EAFF52DF5C9}">
      <dsp:nvSpPr>
        <dsp:cNvPr id="0" name=""/>
        <dsp:cNvSpPr/>
      </dsp:nvSpPr>
      <dsp:spPr>
        <a:xfrm>
          <a:off x="0" y="1721352"/>
          <a:ext cx="8640960" cy="705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FAEC3-7C72-494E-AE1B-A8C8CB89186B}">
      <dsp:nvSpPr>
        <dsp:cNvPr id="0" name=""/>
        <dsp:cNvSpPr/>
      </dsp:nvSpPr>
      <dsp:spPr>
        <a:xfrm>
          <a:off x="432048" y="1308072"/>
          <a:ext cx="6048672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Вести диалог</a:t>
          </a:r>
          <a:endParaRPr lang="ru-RU" sz="2800" kern="1200" dirty="0"/>
        </a:p>
      </dsp:txBody>
      <dsp:txXfrm>
        <a:off x="432048" y="1308072"/>
        <a:ext cx="6048672" cy="826560"/>
      </dsp:txXfrm>
    </dsp:sp>
    <dsp:sp modelId="{2FA440D4-739B-4163-B4A8-42684F96EB21}">
      <dsp:nvSpPr>
        <dsp:cNvPr id="0" name=""/>
        <dsp:cNvSpPr/>
      </dsp:nvSpPr>
      <dsp:spPr>
        <a:xfrm>
          <a:off x="0" y="2991432"/>
          <a:ext cx="8640960" cy="705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326ABE-DE1B-483A-90E0-0C56CCDE6904}">
      <dsp:nvSpPr>
        <dsp:cNvPr id="0" name=""/>
        <dsp:cNvSpPr/>
      </dsp:nvSpPr>
      <dsp:spPr>
        <a:xfrm>
          <a:off x="432048" y="2578152"/>
          <a:ext cx="6048672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Извлекать информацию, делать логические выводы</a:t>
          </a:r>
          <a:endParaRPr lang="ru-RU" sz="2800" kern="1200" dirty="0"/>
        </a:p>
      </dsp:txBody>
      <dsp:txXfrm>
        <a:off x="432048" y="2578152"/>
        <a:ext cx="6048672" cy="826560"/>
      </dsp:txXfrm>
    </dsp:sp>
    <dsp:sp modelId="{B2E8DACD-9A49-4B2C-B63C-3F31B44B4830}">
      <dsp:nvSpPr>
        <dsp:cNvPr id="0" name=""/>
        <dsp:cNvSpPr/>
      </dsp:nvSpPr>
      <dsp:spPr>
        <a:xfrm>
          <a:off x="0" y="4701631"/>
          <a:ext cx="8640960" cy="705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BAC905-69C0-4A7E-9AE0-DDD692E8723D}">
      <dsp:nvSpPr>
        <dsp:cNvPr id="0" name=""/>
        <dsp:cNvSpPr/>
      </dsp:nvSpPr>
      <dsp:spPr>
        <a:xfrm>
          <a:off x="432048" y="3848232"/>
          <a:ext cx="6048672" cy="12666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/>
            <a:t>Оценивать проблемную ситуацию с точки зрения нравственного выбора</a:t>
          </a:r>
          <a:endParaRPr lang="ru-RU" sz="2800" kern="1200"/>
        </a:p>
      </dsp:txBody>
      <dsp:txXfrm>
        <a:off x="432048" y="3848232"/>
        <a:ext cx="6048672" cy="126667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61029E-3E35-4737-8B32-F55578AB635E}">
      <dsp:nvSpPr>
        <dsp:cNvPr id="0" name=""/>
        <dsp:cNvSpPr/>
      </dsp:nvSpPr>
      <dsp:spPr>
        <a:xfrm rot="16200000">
          <a:off x="684076" y="-684076"/>
          <a:ext cx="2664295" cy="4032448"/>
        </a:xfrm>
        <a:prstGeom prst="round1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>
              <a:solidFill>
                <a:schemeClr val="tx1"/>
              </a:solidFill>
            </a:rPr>
            <a:t>Одновременно предъявить противоречивые факты, теории или точки зрения</a:t>
          </a:r>
          <a:endParaRPr lang="ru-RU" sz="2300" kern="1200" dirty="0">
            <a:solidFill>
              <a:schemeClr val="tx1"/>
            </a:solidFill>
          </a:endParaRPr>
        </a:p>
      </dsp:txBody>
      <dsp:txXfrm rot="16200000">
        <a:off x="1017112" y="-1017112"/>
        <a:ext cx="1998222" cy="4032448"/>
      </dsp:txXfrm>
    </dsp:sp>
    <dsp:sp modelId="{E670D465-BDDE-431F-A780-3B50A942CAAB}">
      <dsp:nvSpPr>
        <dsp:cNvPr id="0" name=""/>
        <dsp:cNvSpPr/>
      </dsp:nvSpPr>
      <dsp:spPr>
        <a:xfrm>
          <a:off x="4032448" y="0"/>
          <a:ext cx="4032448" cy="2664295"/>
        </a:xfrm>
        <a:prstGeom prst="round1Rect">
          <a:avLst/>
        </a:prstGeom>
        <a:solidFill>
          <a:schemeClr val="accent1">
            <a:shade val="80000"/>
            <a:hueOff val="102082"/>
            <a:satOff val="-1464"/>
            <a:lumOff val="85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.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Столкнуть разные мнения детей вопросом или практическим заданием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4032448" y="0"/>
        <a:ext cx="4032448" cy="1998222"/>
      </dsp:txXfrm>
    </dsp:sp>
    <dsp:sp modelId="{003F3D1E-9B09-47A6-B66E-35AB1807BBEE}">
      <dsp:nvSpPr>
        <dsp:cNvPr id="0" name=""/>
        <dsp:cNvSpPr/>
      </dsp:nvSpPr>
      <dsp:spPr>
        <a:xfrm rot="10800000">
          <a:off x="0" y="2664295"/>
          <a:ext cx="4032448" cy="2664295"/>
        </a:xfrm>
        <a:prstGeom prst="round1Rect">
          <a:avLst/>
        </a:prstGeom>
        <a:solidFill>
          <a:schemeClr val="accent1">
            <a:shade val="80000"/>
            <a:hueOff val="204164"/>
            <a:satOff val="-2928"/>
            <a:lumOff val="170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Обнажить житейское представление детей вопросом или практическим заданием «на ошибку»</a:t>
          </a:r>
          <a:endParaRPr lang="ru-RU" sz="2300" kern="1200" dirty="0">
            <a:solidFill>
              <a:schemeClr val="tx1"/>
            </a:solidFill>
          </a:endParaRPr>
        </a:p>
      </dsp:txBody>
      <dsp:txXfrm rot="10800000">
        <a:off x="0" y="3330369"/>
        <a:ext cx="4032448" cy="1998222"/>
      </dsp:txXfrm>
    </dsp:sp>
    <dsp:sp modelId="{CB4CEB7C-EEAE-4A72-98BD-4E14EC2B9CB9}">
      <dsp:nvSpPr>
        <dsp:cNvPr id="0" name=""/>
        <dsp:cNvSpPr/>
      </dsp:nvSpPr>
      <dsp:spPr>
        <a:xfrm rot="5400000">
          <a:off x="4716524" y="1980219"/>
          <a:ext cx="2664295" cy="4032448"/>
        </a:xfrm>
        <a:prstGeom prst="round1Rect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>
              <a:solidFill>
                <a:schemeClr val="tx1"/>
              </a:solidFill>
            </a:rPr>
            <a:t>Предъявить научный факт сообщением, экспериментом или наглядностью</a:t>
          </a:r>
          <a:endParaRPr lang="ru-RU" sz="2300" kern="1200" dirty="0">
            <a:solidFill>
              <a:schemeClr val="tx1"/>
            </a:solidFill>
          </a:endParaRPr>
        </a:p>
      </dsp:txBody>
      <dsp:txXfrm rot="5400000">
        <a:off x="5049561" y="2313256"/>
        <a:ext cx="1998222" cy="4032448"/>
      </dsp:txXfrm>
    </dsp:sp>
    <dsp:sp modelId="{9AB303F6-6CF1-4531-BD5A-A1AF04EEE99F}">
      <dsp:nvSpPr>
        <dsp:cNvPr id="0" name=""/>
        <dsp:cNvSpPr/>
      </dsp:nvSpPr>
      <dsp:spPr>
        <a:xfrm>
          <a:off x="2822713" y="1998221"/>
          <a:ext cx="2419468" cy="1332147"/>
        </a:xfrm>
        <a:prstGeom prst="round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>
              <a:solidFill>
                <a:schemeClr val="tx1"/>
              </a:solidFill>
            </a:rPr>
            <a:t>С удивлением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2822713" y="1998221"/>
        <a:ext cx="2419468" cy="133214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61029E-3E35-4737-8B32-F55578AB635E}">
      <dsp:nvSpPr>
        <dsp:cNvPr id="0" name=""/>
        <dsp:cNvSpPr/>
      </dsp:nvSpPr>
      <dsp:spPr>
        <a:xfrm rot="16200000">
          <a:off x="684076" y="-684076"/>
          <a:ext cx="2664295" cy="4032448"/>
        </a:xfrm>
        <a:prstGeom prst="round1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>
              <a:solidFill>
                <a:schemeClr val="tx1"/>
              </a:solidFill>
            </a:rPr>
            <a:t>Дать практическое задание, не выполнимое вообще.</a:t>
          </a:r>
          <a:endParaRPr lang="ru-RU" sz="2600" kern="1200" dirty="0">
            <a:solidFill>
              <a:schemeClr val="tx1"/>
            </a:solidFill>
          </a:endParaRPr>
        </a:p>
      </dsp:txBody>
      <dsp:txXfrm rot="16200000">
        <a:off x="1017112" y="-1017112"/>
        <a:ext cx="1998222" cy="4032448"/>
      </dsp:txXfrm>
    </dsp:sp>
    <dsp:sp modelId="{E670D465-BDDE-431F-A780-3B50A942CAAB}">
      <dsp:nvSpPr>
        <dsp:cNvPr id="0" name=""/>
        <dsp:cNvSpPr/>
      </dsp:nvSpPr>
      <dsp:spPr>
        <a:xfrm>
          <a:off x="4032448" y="0"/>
          <a:ext cx="4032448" cy="2664295"/>
        </a:xfrm>
        <a:prstGeom prst="round1Rect">
          <a:avLst/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>
              <a:solidFill>
                <a:schemeClr val="tx1"/>
              </a:solidFill>
            </a:rPr>
            <a:t>.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>
              <a:solidFill>
                <a:schemeClr val="tx1"/>
              </a:solidFill>
            </a:rPr>
            <a:t>Дать практическое задание, не сходное с предыдущими</a:t>
          </a:r>
          <a:endParaRPr lang="ru-RU" sz="2600" kern="1200" dirty="0">
            <a:solidFill>
              <a:schemeClr val="tx1"/>
            </a:solidFill>
          </a:endParaRPr>
        </a:p>
      </dsp:txBody>
      <dsp:txXfrm>
        <a:off x="4032448" y="0"/>
        <a:ext cx="4032448" cy="1998222"/>
      </dsp:txXfrm>
    </dsp:sp>
    <dsp:sp modelId="{003F3D1E-9B09-47A6-B66E-35AB1807BBEE}">
      <dsp:nvSpPr>
        <dsp:cNvPr id="0" name=""/>
        <dsp:cNvSpPr/>
      </dsp:nvSpPr>
      <dsp:spPr>
        <a:xfrm rot="10800000">
          <a:off x="0" y="2664295"/>
          <a:ext cx="4032448" cy="2664295"/>
        </a:xfrm>
        <a:prstGeom prst="round1Rect">
          <a:avLst/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>
              <a:solidFill>
                <a:schemeClr val="tx1"/>
              </a:solidFill>
            </a:rPr>
            <a:t>Дать невыполнимое практическое задание, сходное с предыдущими</a:t>
          </a:r>
          <a:endParaRPr lang="ru-RU" sz="2600" kern="1200" dirty="0">
            <a:solidFill>
              <a:schemeClr val="tx1"/>
            </a:solidFill>
          </a:endParaRPr>
        </a:p>
      </dsp:txBody>
      <dsp:txXfrm rot="10800000">
        <a:off x="0" y="3330369"/>
        <a:ext cx="4032448" cy="1998222"/>
      </dsp:txXfrm>
    </dsp:sp>
    <dsp:sp modelId="{CB4CEB7C-EEAE-4A72-98BD-4E14EC2B9CB9}">
      <dsp:nvSpPr>
        <dsp:cNvPr id="0" name=""/>
        <dsp:cNvSpPr/>
      </dsp:nvSpPr>
      <dsp:spPr>
        <a:xfrm rot="5400000">
          <a:off x="4716524" y="1980219"/>
          <a:ext cx="2664295" cy="4032448"/>
        </a:xfrm>
        <a:prstGeom prst="round1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tx1"/>
              </a:solidFill>
            </a:rPr>
            <a:t>Доказать, что задание учениками не выполнено.</a:t>
          </a:r>
          <a:endParaRPr lang="ru-RU" sz="2600" kern="1200" dirty="0">
            <a:solidFill>
              <a:schemeClr val="tx1"/>
            </a:solidFill>
          </a:endParaRPr>
        </a:p>
      </dsp:txBody>
      <dsp:txXfrm rot="5400000">
        <a:off x="5049561" y="2313256"/>
        <a:ext cx="1998222" cy="4032448"/>
      </dsp:txXfrm>
    </dsp:sp>
    <dsp:sp modelId="{9AB303F6-6CF1-4531-BD5A-A1AF04EEE99F}">
      <dsp:nvSpPr>
        <dsp:cNvPr id="0" name=""/>
        <dsp:cNvSpPr/>
      </dsp:nvSpPr>
      <dsp:spPr>
        <a:xfrm>
          <a:off x="2822713" y="1998221"/>
          <a:ext cx="2419468" cy="1332147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>
              <a:solidFill>
                <a:schemeClr val="tx1"/>
              </a:solidFill>
            </a:rPr>
            <a:t>С затруднением</a:t>
          </a:r>
          <a:endParaRPr lang="ru-RU" sz="2600" kern="1200" dirty="0">
            <a:solidFill>
              <a:schemeClr val="tx1"/>
            </a:solidFill>
          </a:endParaRPr>
        </a:p>
      </dsp:txBody>
      <dsp:txXfrm>
        <a:off x="2822713" y="1998221"/>
        <a:ext cx="2419468" cy="133214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D9200B-D580-4315-B78A-D439084B23A3}">
      <dsp:nvSpPr>
        <dsp:cNvPr id="0" name=""/>
        <dsp:cNvSpPr/>
      </dsp:nvSpPr>
      <dsp:spPr>
        <a:xfrm>
          <a:off x="872147" y="1840"/>
          <a:ext cx="2598335" cy="1559001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solidFill>
                <a:schemeClr val="tx1"/>
              </a:solidFill>
            </a:rPr>
            <a:t>Диалог. Подводящий к теме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872147" y="1840"/>
        <a:ext cx="2598335" cy="1559001"/>
      </dsp:txXfrm>
    </dsp:sp>
    <dsp:sp modelId="{22D1DD70-AD8A-4E12-B258-37949D6EFC3D}">
      <dsp:nvSpPr>
        <dsp:cNvPr id="0" name=""/>
        <dsp:cNvSpPr/>
      </dsp:nvSpPr>
      <dsp:spPr>
        <a:xfrm>
          <a:off x="3730316" y="1840"/>
          <a:ext cx="2598335" cy="1559001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1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solidFill>
                <a:schemeClr val="tx1"/>
              </a:solidFill>
            </a:rPr>
            <a:t>«Яркое пятно»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3730316" y="1840"/>
        <a:ext cx="2598335" cy="1559001"/>
      </dsp:txXfrm>
    </dsp:sp>
    <dsp:sp modelId="{0C77CA6B-DFD8-4613-B3B1-A898AD547E20}">
      <dsp:nvSpPr>
        <dsp:cNvPr id="0" name=""/>
        <dsp:cNvSpPr/>
      </dsp:nvSpPr>
      <dsp:spPr>
        <a:xfrm>
          <a:off x="872147" y="1820675"/>
          <a:ext cx="2598335" cy="1559001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solidFill>
                <a:schemeClr val="tx1"/>
              </a:solidFill>
            </a:rPr>
            <a:t>«Актуальность»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872147" y="1820675"/>
        <a:ext cx="2598335" cy="1559001"/>
      </dsp:txXfrm>
    </dsp:sp>
    <dsp:sp modelId="{F416D570-B6B1-4853-9847-F8344E7EE879}">
      <dsp:nvSpPr>
        <dsp:cNvPr id="0" name=""/>
        <dsp:cNvSpPr/>
      </dsp:nvSpPr>
      <dsp:spPr>
        <a:xfrm>
          <a:off x="3730316" y="1820675"/>
          <a:ext cx="2598335" cy="1559001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3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«Задания с удивлением, с затруднением»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3730316" y="1820675"/>
        <a:ext cx="2598335" cy="1559001"/>
      </dsp:txXfrm>
    </dsp:sp>
    <dsp:sp modelId="{EAFAB0D7-53B8-4167-974D-61B4A5029000}">
      <dsp:nvSpPr>
        <dsp:cNvPr id="0" name=""/>
        <dsp:cNvSpPr/>
      </dsp:nvSpPr>
      <dsp:spPr>
        <a:xfrm>
          <a:off x="282377" y="3639510"/>
          <a:ext cx="6636045" cy="1559001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Сказки, загадки, фрагменты из художественной литературы, видеоролики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282377" y="3639510"/>
        <a:ext cx="6636045" cy="1559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88640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Мастер-класс по теме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«Использование технологии проблемного обучения в ДОУ»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5229200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/>
              <a:t>Воспитатель </a:t>
            </a:r>
          </a:p>
          <a:p>
            <a:pPr algn="ctr"/>
            <a:r>
              <a:rPr lang="ru-RU" sz="3600" i="1" dirty="0" err="1" smtClean="0"/>
              <a:t>Джура</a:t>
            </a:r>
            <a:r>
              <a:rPr lang="ru-RU" sz="3600" i="1" dirty="0" smtClean="0"/>
              <a:t> Ольга Анатольевна</a:t>
            </a:r>
            <a:endParaRPr lang="ru-RU" sz="3600" i="1" dirty="0"/>
          </a:p>
        </p:txBody>
      </p:sp>
      <p:sp>
        <p:nvSpPr>
          <p:cNvPr id="7170" name="AutoShape 2" descr="картинки : вопрос, отметка, Ключевой, ответ, решение, открытый, бизнес,  Концепция, просто, Успех, дизайн, Коучинг, Проблема, Решение, Вопросы-Ответы,  значок, знак, символ, квартира, знание, Идея, Разблокировать,  Концептуальный, дорожка, шрифт, Material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WhatsApp Image 2023-02-05 at 20.07.3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916832"/>
            <a:ext cx="4320480" cy="324036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404664"/>
          <a:ext cx="8640960" cy="6192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2608290"/>
                <a:gridCol w="4880542"/>
              </a:tblGrid>
              <a:tr h="186590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Цель ОД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Этапы новых знаний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Творческие звенья деятельности</a:t>
                      </a:r>
                      <a:endParaRPr lang="ru-RU" sz="2400" dirty="0"/>
                    </a:p>
                  </a:txBody>
                  <a:tcPr/>
                </a:tc>
              </a:tr>
              <a:tr h="2163394">
                <a:tc rowSpan="2"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ЗНАНИЯ</a:t>
                      </a:r>
                      <a:endParaRPr lang="ru-RU" sz="4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введение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Постановка учебной проблемы 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формулирование вопроса или темы </a:t>
                      </a:r>
                    </a:p>
                    <a:p>
                      <a:pPr algn="l"/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Поиск решения – 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открытие нового знания</a:t>
                      </a:r>
                      <a:endParaRPr lang="ru-RU" sz="2400" dirty="0"/>
                    </a:p>
                  </a:txBody>
                  <a:tcPr/>
                </a:tc>
              </a:tr>
              <a:tr h="216339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воспроизведение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Выражение решения 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выражение нового знания в доступной форме</a:t>
                      </a:r>
                    </a:p>
                    <a:p>
                      <a:pPr algn="l"/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Реализация продукта 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представление продукта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48680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Типы и приемы проблемных ситуаций</a:t>
            </a:r>
            <a:endParaRPr lang="ru-RU" sz="2800" dirty="0" smtClean="0"/>
          </a:p>
        </p:txBody>
      </p:sp>
      <p:graphicFrame>
        <p:nvGraphicFramePr>
          <p:cNvPr id="3" name="Схема 2"/>
          <p:cNvGraphicFramePr/>
          <p:nvPr/>
        </p:nvGraphicFramePr>
        <p:xfrm>
          <a:off x="827584" y="1268760"/>
          <a:ext cx="806489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48680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Типы и приемы проблемных ситуаций</a:t>
            </a:r>
            <a:endParaRPr lang="ru-RU" sz="2800" dirty="0" smtClean="0"/>
          </a:p>
        </p:txBody>
      </p:sp>
      <p:graphicFrame>
        <p:nvGraphicFramePr>
          <p:cNvPr id="3" name="Схема 2"/>
          <p:cNvGraphicFramePr/>
          <p:nvPr/>
        </p:nvGraphicFramePr>
        <p:xfrm>
          <a:off x="827584" y="1268760"/>
          <a:ext cx="806489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548680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Типы и приемы проблемных ситуаций</a:t>
            </a:r>
            <a:endParaRPr lang="ru-RU" sz="2800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971600" y="1397000"/>
          <a:ext cx="7200800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60648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Организация поиска решения</a:t>
            </a:r>
            <a:endParaRPr lang="ru-RU" sz="2800" dirty="0" smtClean="0"/>
          </a:p>
        </p:txBody>
      </p:sp>
      <p:graphicFrame>
        <p:nvGraphicFramePr>
          <p:cNvPr id="3" name="Схема 2"/>
          <p:cNvGraphicFramePr/>
          <p:nvPr/>
        </p:nvGraphicFramePr>
        <p:xfrm>
          <a:off x="179512" y="1052736"/>
          <a:ext cx="864096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83568" y="1196752"/>
          <a:ext cx="828092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268760"/>
            <a:ext cx="3888432" cy="3888432"/>
          </a:xfrm>
          <a:prstGeom prst="rect">
            <a:avLst/>
          </a:prstGeom>
        </p:spPr>
      </p:pic>
      <p:pic>
        <p:nvPicPr>
          <p:cNvPr id="3" name="Рисунок 2" descr="hagi-1200x675.jpg"/>
          <p:cNvPicPr>
            <a:picLocks noChangeAspect="1"/>
          </p:cNvPicPr>
          <p:nvPr/>
        </p:nvPicPr>
        <p:blipFill>
          <a:blip r:embed="rId3" cstate="print"/>
          <a:srcRect l="13776" r="18500"/>
          <a:stretch>
            <a:fillRect/>
          </a:stretch>
        </p:blipFill>
        <p:spPr>
          <a:xfrm>
            <a:off x="4283968" y="1196752"/>
            <a:ext cx="4860032" cy="403662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0" y="476673"/>
            <a:ext cx="8388424" cy="6192687"/>
            <a:chOff x="0" y="476673"/>
            <a:chExt cx="8388424" cy="6192687"/>
          </a:xfrm>
        </p:grpSpPr>
        <p:sp>
          <p:nvSpPr>
            <p:cNvPr id="3" name="TextBox 2"/>
            <p:cNvSpPr txBox="1"/>
            <p:nvPr/>
          </p:nvSpPr>
          <p:spPr>
            <a:xfrm>
              <a:off x="899592" y="476673"/>
              <a:ext cx="7488832" cy="1846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002060"/>
                  </a:solidFill>
                </a:rPr>
                <a:t>1 Этап: «Постановка учебной проблемы». </a:t>
              </a:r>
            </a:p>
            <a:p>
              <a:pPr>
                <a:buFont typeface="Courier New" pitchFamily="49" charset="0"/>
                <a:buChar char="o"/>
              </a:pPr>
              <a:r>
                <a:rPr lang="ru-RU" sz="2400" b="1" dirty="0" smtClean="0">
                  <a:solidFill>
                    <a:srgbClr val="002060"/>
                  </a:solidFill>
                </a:rPr>
                <a:t>Тип проблемной ситуации: «с удивлением». </a:t>
              </a:r>
            </a:p>
            <a:p>
              <a:pPr>
                <a:buFont typeface="Courier New" pitchFamily="49" charset="0"/>
                <a:buChar char="o"/>
              </a:pPr>
              <a:r>
                <a:rPr lang="ru-RU" sz="2400" b="1" dirty="0" smtClean="0">
                  <a:solidFill>
                    <a:srgbClr val="002060"/>
                  </a:solidFill>
                </a:rPr>
                <a:t>Приёмы: яркое пятно, побуждающий диалог, предъявление противоречивых фактов, точек зрения.</a:t>
              </a:r>
            </a:p>
            <a:p>
              <a:endParaRPr lang="ru-RU" dirty="0"/>
            </a:p>
          </p:txBody>
        </p:sp>
        <p:pic>
          <p:nvPicPr>
            <p:cNvPr id="8" name="Рисунок 7" descr="9111488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5085184"/>
              <a:ext cx="1584176" cy="1584176"/>
            </a:xfrm>
            <a:prstGeom prst="rect">
              <a:avLst/>
            </a:prstGeom>
          </p:spPr>
        </p:pic>
      </p:grpSp>
      <p:grpSp>
        <p:nvGrpSpPr>
          <p:cNvPr id="13" name="Группа 12"/>
          <p:cNvGrpSpPr/>
          <p:nvPr/>
        </p:nvGrpSpPr>
        <p:grpSpPr>
          <a:xfrm>
            <a:off x="899592" y="2060848"/>
            <a:ext cx="7488832" cy="4536504"/>
            <a:chOff x="899592" y="2060848"/>
            <a:chExt cx="7488832" cy="4536504"/>
          </a:xfrm>
        </p:grpSpPr>
        <p:sp>
          <p:nvSpPr>
            <p:cNvPr id="5" name="TextBox 4"/>
            <p:cNvSpPr txBox="1"/>
            <p:nvPr/>
          </p:nvSpPr>
          <p:spPr>
            <a:xfrm>
              <a:off x="899592" y="2060848"/>
              <a:ext cx="748883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2 Этап-«Поиск решения» </a:t>
              </a:r>
            </a:p>
            <a:p>
              <a:pPr>
                <a:buFont typeface="Courier New" pitchFamily="49" charset="0"/>
                <a:buChar char="o"/>
              </a:pPr>
              <a:r>
                <a:rPr lang="ru-RU" sz="2400" dirty="0" smtClean="0"/>
                <a:t>Приёмы: исследование, изучение, отбор информации.</a:t>
              </a:r>
            </a:p>
            <a:p>
              <a:endParaRPr lang="ru-RU" dirty="0"/>
            </a:p>
          </p:txBody>
        </p:sp>
        <p:pic>
          <p:nvPicPr>
            <p:cNvPr id="9" name="Рисунок 8" descr="9079625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95736" y="5157192"/>
              <a:ext cx="1440160" cy="1440160"/>
            </a:xfrm>
            <a:prstGeom prst="rect">
              <a:avLst/>
            </a:prstGeom>
          </p:spPr>
        </p:pic>
      </p:grpSp>
      <p:grpSp>
        <p:nvGrpSpPr>
          <p:cNvPr id="14" name="Группа 13"/>
          <p:cNvGrpSpPr/>
          <p:nvPr/>
        </p:nvGrpSpPr>
        <p:grpSpPr>
          <a:xfrm>
            <a:off x="899592" y="2708920"/>
            <a:ext cx="7488832" cy="3950908"/>
            <a:chOff x="899592" y="2708920"/>
            <a:chExt cx="7488832" cy="3950908"/>
          </a:xfrm>
        </p:grpSpPr>
        <p:sp>
          <p:nvSpPr>
            <p:cNvPr id="6" name="TextBox 5"/>
            <p:cNvSpPr txBox="1"/>
            <p:nvPr/>
          </p:nvSpPr>
          <p:spPr>
            <a:xfrm>
              <a:off x="899592" y="2708920"/>
              <a:ext cx="748883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3200" i="1" dirty="0" smtClean="0"/>
            </a:p>
            <a:p>
              <a:r>
                <a:rPr lang="ru-RU" sz="2400" b="1" dirty="0" smtClean="0">
                  <a:solidFill>
                    <a:srgbClr val="002060"/>
                  </a:solidFill>
                </a:rPr>
                <a:t>3 Этап: «Выражение решения». </a:t>
              </a:r>
            </a:p>
            <a:p>
              <a:pPr>
                <a:buFont typeface="Courier New" pitchFamily="49" charset="0"/>
                <a:buChar char="o"/>
              </a:pPr>
              <a:r>
                <a:rPr lang="ru-RU" sz="2400" b="1" dirty="0" smtClean="0">
                  <a:solidFill>
                    <a:srgbClr val="002060"/>
                  </a:solidFill>
                </a:rPr>
                <a:t>Приём: составление опорного сигнала – таблицы.</a:t>
              </a:r>
              <a:endParaRPr lang="ru-RU" sz="2400" b="1" dirty="0">
                <a:solidFill>
                  <a:srgbClr val="002060"/>
                </a:solidFill>
              </a:endParaRPr>
            </a:p>
          </p:txBody>
        </p:sp>
        <p:pic>
          <p:nvPicPr>
            <p:cNvPr id="10" name="Рисунок 9" descr="9586257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39952" y="5301208"/>
              <a:ext cx="1358620" cy="1358620"/>
            </a:xfrm>
            <a:prstGeom prst="rect">
              <a:avLst/>
            </a:prstGeom>
          </p:spPr>
        </p:pic>
      </p:grpSp>
      <p:grpSp>
        <p:nvGrpSpPr>
          <p:cNvPr id="15" name="Группа 14"/>
          <p:cNvGrpSpPr/>
          <p:nvPr/>
        </p:nvGrpSpPr>
        <p:grpSpPr>
          <a:xfrm>
            <a:off x="899592" y="4077072"/>
            <a:ext cx="7272808" cy="2780928"/>
            <a:chOff x="899592" y="4077072"/>
            <a:chExt cx="7272808" cy="2780928"/>
          </a:xfrm>
        </p:grpSpPr>
        <p:sp>
          <p:nvSpPr>
            <p:cNvPr id="7" name="TextBox 6"/>
            <p:cNvSpPr txBox="1"/>
            <p:nvPr/>
          </p:nvSpPr>
          <p:spPr>
            <a:xfrm>
              <a:off x="899592" y="4077072"/>
              <a:ext cx="727280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4.Этап: «Реализации продукта». Приём: подводящий диалог, составление опорного продукта – памятки.</a:t>
              </a:r>
            </a:p>
            <a:p>
              <a:endParaRPr lang="ru-RU" dirty="0"/>
            </a:p>
          </p:txBody>
        </p:sp>
        <p:pic>
          <p:nvPicPr>
            <p:cNvPr id="11" name="Рисунок 10" descr="9586132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228184" y="5345832"/>
              <a:ext cx="1512168" cy="1512168"/>
            </a:xfrm>
            <a:prstGeom prst="rect">
              <a:avLst/>
            </a:prstGeom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myatka_1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412776"/>
            <a:ext cx="6492705" cy="46314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39752" y="764704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/>
              <a:t>Памятка для родителей</a:t>
            </a:r>
            <a:endParaRPr lang="ru-RU" i="1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2852936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/>
              <a:t>Спасибо за внимание!</a:t>
            </a:r>
            <a:endParaRPr lang="ru-RU" sz="36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770485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«Человек глубоко постигает лишь то, </a:t>
            </a:r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до чего додумывается сам» Сократ.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WhatsApp Image 2023-02-05 at 20.09.09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916832"/>
            <a:ext cx="5868144" cy="440110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467544" y="332656"/>
          <a:ext cx="8424936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827584" y="980728"/>
          <a:ext cx="72008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3608" y="188640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/>
              <a:t>4 звена научного творчества</a:t>
            </a:r>
            <a:endParaRPr lang="ru-RU" sz="32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/>
              <a:t>Сущность технологии</a:t>
            </a:r>
            <a:endParaRPr lang="ru-RU" sz="3200" i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79512" y="1052736"/>
          <a:ext cx="864096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79512" y="1052736"/>
          <a:ext cx="864096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332656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/>
              <a:t>Сущность технологии</a:t>
            </a:r>
            <a:endParaRPr lang="ru-RU" sz="32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836712"/>
            <a:ext cx="698477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u="sng" dirty="0" smtClean="0"/>
              <a:t>Проблемная ситуация </a:t>
            </a:r>
            <a:r>
              <a:rPr lang="ru-RU" sz="2800" dirty="0" smtClean="0"/>
              <a:t>– спланированный, специально задуманный приём, направленный на пробуждение интереса у воспитанников.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Основана на активной познавательной деятельности, состоящей в поиске и решении сложных вопросов,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764704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Цели проблемного обучения</a:t>
            </a:r>
            <a:endParaRPr lang="ru-RU" sz="2800" i="1" dirty="0" smtClean="0"/>
          </a:p>
        </p:txBody>
      </p:sp>
      <p:graphicFrame>
        <p:nvGraphicFramePr>
          <p:cNvPr id="3" name="Схема 2"/>
          <p:cNvGraphicFramePr/>
          <p:nvPr/>
        </p:nvGraphicFramePr>
        <p:xfrm>
          <a:off x="503040" y="1700808"/>
          <a:ext cx="8389440" cy="48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51520" y="1412776"/>
          <a:ext cx="864096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548680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Образовательные результаты</a:t>
            </a:r>
            <a:endParaRPr lang="ru-RU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453</Words>
  <Application>Microsoft Office PowerPoint</Application>
  <PresentationFormat>Экран (4:3)</PresentationFormat>
  <Paragraphs>86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15</cp:revision>
  <dcterms:created xsi:type="dcterms:W3CDTF">2023-02-05T09:05:39Z</dcterms:created>
  <dcterms:modified xsi:type="dcterms:W3CDTF">2023-02-05T12:00:27Z</dcterms:modified>
</cp:coreProperties>
</file>