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59" r:id="rId4"/>
    <p:sldId id="265" r:id="rId5"/>
    <p:sldId id="270" r:id="rId6"/>
    <p:sldId id="261" r:id="rId7"/>
    <p:sldId id="262" r:id="rId8"/>
    <p:sldId id="269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33"/>
    <a:srgbClr val="0000FF"/>
    <a:srgbClr val="0033CC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94ACE-EC98-4657-B705-BFB1E55B8D1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9BAD-833F-4CCD-84E1-A05C2B669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Pictures\Мойдодыр-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8680"/>
            <a:ext cx="9144001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95736" y="188640"/>
            <a:ext cx="4896544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Помоги  грязнуле !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Pictures\Мойдодыр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80" t="15980" r="28580" b="13461"/>
          <a:stretch>
            <a:fillRect/>
          </a:stretch>
        </p:blipFill>
        <p:spPr bwMode="auto">
          <a:xfrm>
            <a:off x="323528" y="188640"/>
            <a:ext cx="2448272" cy="403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792088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 о л о </a:t>
            </a:r>
            <a:r>
              <a:rPr lang="ru-RU" sz="7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7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7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7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sz="7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6  0.018 -0.02132  0.023 -0.02132  c 0.031 0  0.063 0.16655  0.063 0.3331  c 0 -0.08394  0.016 -0.16655  0.031 -0.16655  c 0.016 0  0.031 0.08394  0.031 0.16655  c 0 -0.0413  0.008 -0.08394  0.016 -0.08394  c 0.008 0  0.016 0.0413  0.016 0.08394  c 0 -0.02132  0.004 -0.0413  0.008 -0.0413  c 0.004 0  0.008 0.02132  0.008 0.0413  c 0 -0.01066  0.002 -0.02132  0.004 -0.02132  c 0.001 0  0.004 0.01066  0.004 0.02132  c 0 -0.00533  0.001 -0.01066  0.002 -0.01066  c 0 0.00133  0.002 0.00533  0.002 0.01066  c 0 -0.00266  0 -0.00533  0.001 -0.00533  c 0 0.00133  0.001 0.00266  0.001 0.00533  c 0 -0.00133  0 -0.00266  0 -0.004  c 0.001 0  0.001 0.00133  0.001 0.00266  c 0.001 0  0.001 -0.00133  0.001 -0.00266  c 0.001 0  0.001 0.00133  0.001 0.00266  E" pathEditMode="relative" ptsTypes="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К Помоги грязнуле\0 - Мойдодыр-9 (2) - копия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67544" y="764704"/>
            <a:ext cx="7710433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HP\Desktop\К Помоги грязнуле\00 - грязну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492896"/>
            <a:ext cx="1927232" cy="397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259632" y="1700808"/>
            <a:ext cx="6624736" cy="2448272"/>
            <a:chOff x="1547664" y="1700808"/>
            <a:chExt cx="6048672" cy="2016225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547664" y="1700808"/>
              <a:ext cx="6048672" cy="2016225"/>
              <a:chOff x="1547664" y="1700808"/>
              <a:chExt cx="5832648" cy="2016225"/>
            </a:xfrm>
          </p:grpSpPr>
          <p:pic>
            <p:nvPicPr>
              <p:cNvPr id="2051" name="Picture 3" descr="C:\Users\HP\Desktop\К Помоги грязнуле\ослик-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91880" y="1700809"/>
                <a:ext cx="1944216" cy="2016224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</p:pic>
          <p:grpSp>
            <p:nvGrpSpPr>
              <p:cNvPr id="18" name="Группа 17"/>
              <p:cNvGrpSpPr/>
              <p:nvPr/>
            </p:nvGrpSpPr>
            <p:grpSpPr>
              <a:xfrm>
                <a:off x="1547664" y="1700808"/>
                <a:ext cx="1944215" cy="2016224"/>
                <a:chOff x="5436096" y="1700808"/>
                <a:chExt cx="1944215" cy="2016224"/>
              </a:xfrm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5436096" y="1700808"/>
                  <a:ext cx="1944215" cy="20162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2" name="Picture 4" descr="C:\Users\HP\Desktop\К Помоги грязнуле\мухом-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580112" y="2060848"/>
                  <a:ext cx="1567005" cy="153324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Группа 15"/>
              <p:cNvGrpSpPr/>
              <p:nvPr/>
            </p:nvGrpSpPr>
            <p:grpSpPr>
              <a:xfrm>
                <a:off x="5436096" y="1700808"/>
                <a:ext cx="1944216" cy="2016224"/>
                <a:chOff x="5508104" y="3933056"/>
                <a:chExt cx="1944216" cy="2016224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5508104" y="3933056"/>
                  <a:ext cx="1944216" cy="201622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5" name="Picture 2" descr="C:\Users\HP\Desktop\К Помоги грязнуле\лимон-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-189" b="34"/>
                <a:stretch>
                  <a:fillRect/>
                </a:stretch>
              </p:blipFill>
              <p:spPr bwMode="auto">
                <a:xfrm>
                  <a:off x="5652120" y="4365104"/>
                  <a:ext cx="1584176" cy="1296144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3" name="Прямоугольник 12"/>
            <p:cNvSpPr/>
            <p:nvPr/>
          </p:nvSpPr>
          <p:spPr>
            <a:xfrm>
              <a:off x="1547664" y="1700808"/>
              <a:ext cx="6048672" cy="2016224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P\Pictures\таз-1 - копия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39552" y="384407"/>
            <a:ext cx="8136904" cy="609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Группа 73"/>
          <p:cNvGrpSpPr/>
          <p:nvPr/>
        </p:nvGrpSpPr>
        <p:grpSpPr>
          <a:xfrm>
            <a:off x="1547664" y="476672"/>
            <a:ext cx="6097860" cy="5829194"/>
            <a:chOff x="1547664" y="476672"/>
            <a:chExt cx="6097860" cy="5829194"/>
          </a:xfrm>
        </p:grpSpPr>
        <p:pic>
          <p:nvPicPr>
            <p:cNvPr id="3074" name="Picture 2" descr="C:\Users\HP\Pictures\шкаф-3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476672"/>
              <a:ext cx="6097860" cy="5829194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1619672" y="4869160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19672" y="3501008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619672" y="2060848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19672" y="620688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4.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" name="Группа 53"/>
            <p:cNvGrpSpPr/>
            <p:nvPr/>
          </p:nvGrpSpPr>
          <p:grpSpPr>
            <a:xfrm>
              <a:off x="2123728" y="692696"/>
              <a:ext cx="4248472" cy="1224136"/>
              <a:chOff x="2411760" y="4941168"/>
              <a:chExt cx="4248472" cy="122413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2411760" y="4941168"/>
                <a:ext cx="1008112" cy="1224136"/>
                <a:chOff x="2051720" y="4941168"/>
                <a:chExt cx="1008112" cy="1224136"/>
              </a:xfrm>
            </p:grpSpPr>
            <p:sp>
              <p:nvSpPr>
                <p:cNvPr id="7" name="Прямоугольник 6"/>
                <p:cNvSpPr/>
                <p:nvPr/>
              </p:nvSpPr>
              <p:spPr>
                <a:xfrm>
                  <a:off x="2195736" y="5445224"/>
                  <a:ext cx="720080" cy="720080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Равнобедренный треугольник 7"/>
                <p:cNvSpPr/>
                <p:nvPr/>
              </p:nvSpPr>
              <p:spPr>
                <a:xfrm>
                  <a:off x="2051720" y="4941168"/>
                  <a:ext cx="1008112" cy="504056"/>
                </a:xfrm>
                <a:prstGeom prst="triangle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3491880" y="4941168"/>
                <a:ext cx="1008112" cy="1224136"/>
                <a:chOff x="2051720" y="4941168"/>
                <a:chExt cx="1008112" cy="1224136"/>
              </a:xfrm>
              <a:solidFill>
                <a:srgbClr val="33CC33"/>
              </a:solidFill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2195736" y="5445224"/>
                  <a:ext cx="720080" cy="72008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Равнобедренный треугольник 11"/>
                <p:cNvSpPr/>
                <p:nvPr/>
              </p:nvSpPr>
              <p:spPr>
                <a:xfrm>
                  <a:off x="2051720" y="4941168"/>
                  <a:ext cx="1008112" cy="504056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Группа 18"/>
              <p:cNvGrpSpPr/>
              <p:nvPr/>
            </p:nvGrpSpPr>
            <p:grpSpPr>
              <a:xfrm>
                <a:off x="5652120" y="4941168"/>
                <a:ext cx="1008112" cy="1224136"/>
                <a:chOff x="2051720" y="4941168"/>
                <a:chExt cx="1008112" cy="1224136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2195736" y="5445224"/>
                  <a:ext cx="720080" cy="720080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Равнобедренный треугольник 20"/>
                <p:cNvSpPr/>
                <p:nvPr/>
              </p:nvSpPr>
              <p:spPr>
                <a:xfrm>
                  <a:off x="2051720" y="4941168"/>
                  <a:ext cx="1008112" cy="504056"/>
                </a:xfrm>
                <a:prstGeom prst="triangle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" name="Группа 37"/>
              <p:cNvGrpSpPr/>
              <p:nvPr/>
            </p:nvGrpSpPr>
            <p:grpSpPr>
              <a:xfrm>
                <a:off x="4572000" y="4941168"/>
                <a:ext cx="1008112" cy="1224136"/>
                <a:chOff x="4572000" y="4941168"/>
                <a:chExt cx="1008112" cy="1224136"/>
              </a:xfrm>
            </p:grpSpPr>
            <p:grpSp>
              <p:nvGrpSpPr>
                <p:cNvPr id="15" name="Группа 15"/>
                <p:cNvGrpSpPr/>
                <p:nvPr/>
              </p:nvGrpSpPr>
              <p:grpSpPr>
                <a:xfrm>
                  <a:off x="4572000" y="4941168"/>
                  <a:ext cx="1008112" cy="1224136"/>
                  <a:chOff x="2051720" y="4941168"/>
                  <a:chExt cx="1008112" cy="1224136"/>
                </a:xfrm>
                <a:solidFill>
                  <a:srgbClr val="FF0000"/>
                </a:solidFill>
              </p:grpSpPr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2195736" y="5445224"/>
                    <a:ext cx="720080" cy="72008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>
                    <a:off x="2051720" y="4941168"/>
                    <a:ext cx="1008112" cy="504056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" name="Диагональная полоса 21"/>
                <p:cNvSpPr/>
                <p:nvPr/>
              </p:nvSpPr>
              <p:spPr>
                <a:xfrm>
                  <a:off x="5220072" y="5013176"/>
                  <a:ext cx="144016" cy="216024"/>
                </a:xfrm>
                <a:prstGeom prst="diagStrip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6" name="Группа 71"/>
            <p:cNvGrpSpPr/>
            <p:nvPr/>
          </p:nvGrpSpPr>
          <p:grpSpPr>
            <a:xfrm>
              <a:off x="2051720" y="2132856"/>
              <a:ext cx="4392488" cy="1224136"/>
              <a:chOff x="2339752" y="2132856"/>
              <a:chExt cx="4392488" cy="1224136"/>
            </a:xfrm>
          </p:grpSpPr>
          <p:grpSp>
            <p:nvGrpSpPr>
              <p:cNvPr id="19" name="Группа 22"/>
              <p:cNvGrpSpPr/>
              <p:nvPr/>
            </p:nvGrpSpPr>
            <p:grpSpPr>
              <a:xfrm>
                <a:off x="2339752" y="2132856"/>
                <a:ext cx="1008112" cy="1224136"/>
                <a:chOff x="2051720" y="4941168"/>
                <a:chExt cx="1008112" cy="1224136"/>
              </a:xfrm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2195736" y="5445224"/>
                  <a:ext cx="720080" cy="720080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Равнобедренный треугольник 24"/>
                <p:cNvSpPr/>
                <p:nvPr/>
              </p:nvSpPr>
              <p:spPr>
                <a:xfrm>
                  <a:off x="2051720" y="4941168"/>
                  <a:ext cx="1008112" cy="504056"/>
                </a:xfrm>
                <a:prstGeom prst="triangle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3" name="Группа 25"/>
              <p:cNvGrpSpPr/>
              <p:nvPr/>
            </p:nvGrpSpPr>
            <p:grpSpPr>
              <a:xfrm>
                <a:off x="4572000" y="2132856"/>
                <a:ext cx="1008112" cy="1224136"/>
                <a:chOff x="2051720" y="4941168"/>
                <a:chExt cx="1008112" cy="1224136"/>
              </a:xfrm>
            </p:grpSpPr>
            <p:sp>
              <p:nvSpPr>
                <p:cNvPr id="27" name="Прямоугольник 26"/>
                <p:cNvSpPr/>
                <p:nvPr/>
              </p:nvSpPr>
              <p:spPr>
                <a:xfrm>
                  <a:off x="2195736" y="5445224"/>
                  <a:ext cx="720080" cy="720080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Равнобедренный треугольник 27"/>
                <p:cNvSpPr/>
                <p:nvPr/>
              </p:nvSpPr>
              <p:spPr>
                <a:xfrm>
                  <a:off x="2051720" y="4941168"/>
                  <a:ext cx="1008112" cy="504056"/>
                </a:xfrm>
                <a:prstGeom prst="triangle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6" name="Группа 32"/>
              <p:cNvGrpSpPr/>
              <p:nvPr/>
            </p:nvGrpSpPr>
            <p:grpSpPr>
              <a:xfrm>
                <a:off x="5652120" y="2132856"/>
                <a:ext cx="1080120" cy="1224136"/>
                <a:chOff x="2051720" y="4941168"/>
                <a:chExt cx="1008112" cy="1224136"/>
              </a:xfrm>
              <a:solidFill>
                <a:srgbClr val="FF0000"/>
              </a:solidFill>
            </p:grpSpPr>
            <p:sp>
              <p:nvSpPr>
                <p:cNvPr id="34" name="Прямоугольник 33"/>
                <p:cNvSpPr/>
                <p:nvPr/>
              </p:nvSpPr>
              <p:spPr>
                <a:xfrm>
                  <a:off x="2195736" y="5445224"/>
                  <a:ext cx="720080" cy="72008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Равнобедренный треугольник 34"/>
                <p:cNvSpPr/>
                <p:nvPr/>
              </p:nvSpPr>
              <p:spPr>
                <a:xfrm>
                  <a:off x="2051720" y="4941168"/>
                  <a:ext cx="1008112" cy="504056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9" name="Группа 36"/>
              <p:cNvGrpSpPr/>
              <p:nvPr/>
            </p:nvGrpSpPr>
            <p:grpSpPr>
              <a:xfrm>
                <a:off x="3419872" y="2132856"/>
                <a:ext cx="1080120" cy="1224136"/>
                <a:chOff x="3491880" y="2132856"/>
                <a:chExt cx="1080120" cy="1224136"/>
              </a:xfrm>
            </p:grpSpPr>
            <p:grpSp>
              <p:nvGrpSpPr>
                <p:cNvPr id="32" name="Группа 28"/>
                <p:cNvGrpSpPr/>
                <p:nvPr/>
              </p:nvGrpSpPr>
              <p:grpSpPr>
                <a:xfrm>
                  <a:off x="3491880" y="2132856"/>
                  <a:ext cx="1080120" cy="1224136"/>
                  <a:chOff x="2051720" y="4941168"/>
                  <a:chExt cx="1008112" cy="1224136"/>
                </a:xfrm>
                <a:solidFill>
                  <a:srgbClr val="FF0000"/>
                </a:solidFill>
              </p:grpSpPr>
              <p:sp>
                <p:nvSpPr>
                  <p:cNvPr id="30" name="Прямоугольник 29"/>
                  <p:cNvSpPr/>
                  <p:nvPr/>
                </p:nvSpPr>
                <p:spPr>
                  <a:xfrm>
                    <a:off x="2195736" y="5445224"/>
                    <a:ext cx="720080" cy="72008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>
                    <a:off x="2051720" y="4941168"/>
                    <a:ext cx="1008112" cy="504056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6" name="Диагональная полоса 35"/>
                <p:cNvSpPr/>
                <p:nvPr/>
              </p:nvSpPr>
              <p:spPr>
                <a:xfrm>
                  <a:off x="4211960" y="2204864"/>
                  <a:ext cx="144016" cy="216024"/>
                </a:xfrm>
                <a:prstGeom prst="diagStrip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3" name="Группа 70"/>
            <p:cNvGrpSpPr/>
            <p:nvPr/>
          </p:nvGrpSpPr>
          <p:grpSpPr>
            <a:xfrm>
              <a:off x="2123728" y="4941168"/>
              <a:ext cx="4320480" cy="1224136"/>
              <a:chOff x="2411760" y="692696"/>
              <a:chExt cx="4320480" cy="1224136"/>
            </a:xfrm>
          </p:grpSpPr>
          <p:grpSp>
            <p:nvGrpSpPr>
              <p:cNvPr id="37" name="Группа 38"/>
              <p:cNvGrpSpPr/>
              <p:nvPr/>
            </p:nvGrpSpPr>
            <p:grpSpPr>
              <a:xfrm>
                <a:off x="2411760" y="692696"/>
                <a:ext cx="1008112" cy="1224136"/>
                <a:chOff x="2051720" y="4941168"/>
                <a:chExt cx="1008112" cy="1224136"/>
              </a:xfrm>
              <a:solidFill>
                <a:srgbClr val="33CC33"/>
              </a:solidFill>
            </p:grpSpPr>
            <p:sp>
              <p:nvSpPr>
                <p:cNvPr id="40" name="Прямоугольник 39"/>
                <p:cNvSpPr/>
                <p:nvPr/>
              </p:nvSpPr>
              <p:spPr>
                <a:xfrm>
                  <a:off x="2195736" y="5445224"/>
                  <a:ext cx="720080" cy="72008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Равнобедренный треугольник 40"/>
                <p:cNvSpPr/>
                <p:nvPr/>
              </p:nvSpPr>
              <p:spPr>
                <a:xfrm>
                  <a:off x="2051720" y="4941168"/>
                  <a:ext cx="1008112" cy="504056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8" name="Группа 41"/>
              <p:cNvGrpSpPr/>
              <p:nvPr/>
            </p:nvGrpSpPr>
            <p:grpSpPr>
              <a:xfrm>
                <a:off x="3491880" y="692696"/>
                <a:ext cx="1080120" cy="1224136"/>
                <a:chOff x="3491880" y="2132856"/>
                <a:chExt cx="1080120" cy="1224136"/>
              </a:xfrm>
            </p:grpSpPr>
            <p:grpSp>
              <p:nvGrpSpPr>
                <p:cNvPr id="39" name="Группа 28"/>
                <p:cNvGrpSpPr/>
                <p:nvPr/>
              </p:nvGrpSpPr>
              <p:grpSpPr>
                <a:xfrm>
                  <a:off x="3491880" y="2132856"/>
                  <a:ext cx="1080120" cy="1224136"/>
                  <a:chOff x="2051720" y="4941168"/>
                  <a:chExt cx="1008112" cy="1224136"/>
                </a:xfrm>
                <a:solidFill>
                  <a:srgbClr val="FF0000"/>
                </a:solidFill>
              </p:grpSpPr>
              <p:sp>
                <p:nvSpPr>
                  <p:cNvPr id="45" name="Прямоугольник 44"/>
                  <p:cNvSpPr/>
                  <p:nvPr/>
                </p:nvSpPr>
                <p:spPr>
                  <a:xfrm>
                    <a:off x="2195736" y="5445224"/>
                    <a:ext cx="720080" cy="72008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" name="Равнобедренный треугольник 45"/>
                  <p:cNvSpPr/>
                  <p:nvPr/>
                </p:nvSpPr>
                <p:spPr>
                  <a:xfrm>
                    <a:off x="2051720" y="4941168"/>
                    <a:ext cx="1008112" cy="504056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4" name="Диагональная полоса 43"/>
                <p:cNvSpPr/>
                <p:nvPr/>
              </p:nvSpPr>
              <p:spPr>
                <a:xfrm>
                  <a:off x="4211960" y="2204864"/>
                  <a:ext cx="144016" cy="216024"/>
                </a:xfrm>
                <a:prstGeom prst="diagStrip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" name="Группа 49"/>
              <p:cNvGrpSpPr/>
              <p:nvPr/>
            </p:nvGrpSpPr>
            <p:grpSpPr>
              <a:xfrm>
                <a:off x="4644008" y="692696"/>
                <a:ext cx="1008112" cy="1224136"/>
                <a:chOff x="2051720" y="4941168"/>
                <a:chExt cx="1008112" cy="1224136"/>
              </a:xfrm>
            </p:grpSpPr>
            <p:sp>
              <p:nvSpPr>
                <p:cNvPr id="51" name="Прямоугольник 50"/>
                <p:cNvSpPr/>
                <p:nvPr/>
              </p:nvSpPr>
              <p:spPr>
                <a:xfrm>
                  <a:off x="2195736" y="5445224"/>
                  <a:ext cx="720080" cy="720080"/>
                </a:xfrm>
                <a:prstGeom prst="rect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Равнобедренный треугольник 51"/>
                <p:cNvSpPr/>
                <p:nvPr/>
              </p:nvSpPr>
              <p:spPr>
                <a:xfrm>
                  <a:off x="2051720" y="4941168"/>
                  <a:ext cx="1008112" cy="504056"/>
                </a:xfrm>
                <a:prstGeom prst="triangle">
                  <a:avLst/>
                </a:prstGeom>
                <a:solidFill>
                  <a:srgbClr val="00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3" name="Группа 52"/>
              <p:cNvGrpSpPr/>
              <p:nvPr/>
            </p:nvGrpSpPr>
            <p:grpSpPr>
              <a:xfrm>
                <a:off x="5652120" y="692696"/>
                <a:ext cx="1080120" cy="1224136"/>
                <a:chOff x="2051720" y="4941168"/>
                <a:chExt cx="1008112" cy="1224136"/>
              </a:xfrm>
              <a:solidFill>
                <a:srgbClr val="FF0000"/>
              </a:solidFill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2195736" y="5445224"/>
                  <a:ext cx="720080" cy="72008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Равнобедренный треугольник 55"/>
                <p:cNvSpPr/>
                <p:nvPr/>
              </p:nvSpPr>
              <p:spPr>
                <a:xfrm>
                  <a:off x="2051720" y="4941168"/>
                  <a:ext cx="1008112" cy="504056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47" name="Группа 68"/>
            <p:cNvGrpSpPr/>
            <p:nvPr/>
          </p:nvGrpSpPr>
          <p:grpSpPr>
            <a:xfrm>
              <a:off x="2627784" y="3501008"/>
              <a:ext cx="3456384" cy="1224136"/>
              <a:chOff x="2843808" y="3501008"/>
              <a:chExt cx="3456384" cy="1224136"/>
            </a:xfrm>
          </p:grpSpPr>
          <p:grpSp>
            <p:nvGrpSpPr>
              <p:cNvPr id="48" name="Группа 56"/>
              <p:cNvGrpSpPr/>
              <p:nvPr/>
            </p:nvGrpSpPr>
            <p:grpSpPr>
              <a:xfrm>
                <a:off x="2843808" y="3501008"/>
                <a:ext cx="1008112" cy="1224136"/>
                <a:chOff x="2051720" y="4941168"/>
                <a:chExt cx="1008112" cy="1224136"/>
              </a:xfrm>
              <a:solidFill>
                <a:srgbClr val="33CC33"/>
              </a:solidFill>
            </p:grpSpPr>
            <p:sp>
              <p:nvSpPr>
                <p:cNvPr id="58" name="Прямоугольник 57"/>
                <p:cNvSpPr/>
                <p:nvPr/>
              </p:nvSpPr>
              <p:spPr>
                <a:xfrm>
                  <a:off x="2195736" y="5445224"/>
                  <a:ext cx="720080" cy="72008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Равнобедренный треугольник 58"/>
                <p:cNvSpPr/>
                <p:nvPr/>
              </p:nvSpPr>
              <p:spPr>
                <a:xfrm>
                  <a:off x="2051720" y="4941168"/>
                  <a:ext cx="1008112" cy="504056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9" name="Группа 59"/>
              <p:cNvGrpSpPr/>
              <p:nvPr/>
            </p:nvGrpSpPr>
            <p:grpSpPr>
              <a:xfrm>
                <a:off x="3995936" y="3501008"/>
                <a:ext cx="1080120" cy="1224136"/>
                <a:chOff x="3491880" y="2132856"/>
                <a:chExt cx="1080120" cy="1224136"/>
              </a:xfrm>
            </p:grpSpPr>
            <p:grpSp>
              <p:nvGrpSpPr>
                <p:cNvPr id="50" name="Группа 28"/>
                <p:cNvGrpSpPr/>
                <p:nvPr/>
              </p:nvGrpSpPr>
              <p:grpSpPr>
                <a:xfrm>
                  <a:off x="3491880" y="2132856"/>
                  <a:ext cx="1080120" cy="1224136"/>
                  <a:chOff x="2051720" y="4941168"/>
                  <a:chExt cx="1008112" cy="1224136"/>
                </a:xfrm>
                <a:solidFill>
                  <a:srgbClr val="FF0000"/>
                </a:solidFill>
              </p:grpSpPr>
              <p:sp>
                <p:nvSpPr>
                  <p:cNvPr id="63" name="Прямоугольник 62"/>
                  <p:cNvSpPr/>
                  <p:nvPr/>
                </p:nvSpPr>
                <p:spPr>
                  <a:xfrm>
                    <a:off x="2195736" y="5445224"/>
                    <a:ext cx="720080" cy="72008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" name="Равнобедренный треугольник 63"/>
                  <p:cNvSpPr/>
                  <p:nvPr/>
                </p:nvSpPr>
                <p:spPr>
                  <a:xfrm>
                    <a:off x="2051720" y="4941168"/>
                    <a:ext cx="1008112" cy="504056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2" name="Диагональная полоса 61"/>
                <p:cNvSpPr/>
                <p:nvPr/>
              </p:nvSpPr>
              <p:spPr>
                <a:xfrm>
                  <a:off x="4211960" y="2204864"/>
                  <a:ext cx="144016" cy="216024"/>
                </a:xfrm>
                <a:prstGeom prst="diagStrip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" name="Группа 64"/>
              <p:cNvGrpSpPr/>
              <p:nvPr/>
            </p:nvGrpSpPr>
            <p:grpSpPr>
              <a:xfrm>
                <a:off x="5292080" y="3501008"/>
                <a:ext cx="1008112" cy="1224136"/>
                <a:chOff x="2051720" y="4941168"/>
                <a:chExt cx="1008112" cy="1224136"/>
              </a:xfrm>
              <a:solidFill>
                <a:srgbClr val="33CC33"/>
              </a:solidFill>
            </p:grpSpPr>
            <p:sp>
              <p:nvSpPr>
                <p:cNvPr id="66" name="Прямоугольник 65"/>
                <p:cNvSpPr/>
                <p:nvPr/>
              </p:nvSpPr>
              <p:spPr>
                <a:xfrm>
                  <a:off x="2195736" y="5445224"/>
                  <a:ext cx="720080" cy="72008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Равнобедренный треугольник 66"/>
                <p:cNvSpPr/>
                <p:nvPr/>
              </p:nvSpPr>
              <p:spPr>
                <a:xfrm>
                  <a:off x="2051720" y="4941168"/>
                  <a:ext cx="1008112" cy="504056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75" name="Группа 74"/>
          <p:cNvGrpSpPr/>
          <p:nvPr/>
        </p:nvGrpSpPr>
        <p:grpSpPr>
          <a:xfrm>
            <a:off x="6516216" y="1124744"/>
            <a:ext cx="1008112" cy="5077569"/>
            <a:chOff x="6516216" y="1124744"/>
            <a:chExt cx="1008112" cy="5077569"/>
          </a:xfrm>
        </p:grpSpPr>
        <p:pic>
          <p:nvPicPr>
            <p:cNvPr id="65" name="Picture 3" descr="C:\Users\HP\Desktop\К Помоги грязнуле\крем-3.png"/>
            <p:cNvPicPr>
              <a:picLocks noChangeAspect="1" noChangeArrowheads="1"/>
            </p:cNvPicPr>
            <p:nvPr/>
          </p:nvPicPr>
          <p:blipFill>
            <a:blip r:embed="rId5" cstate="print"/>
            <a:srcRect l="6667"/>
            <a:stretch>
              <a:fillRect/>
            </a:stretch>
          </p:blipFill>
          <p:spPr bwMode="auto">
            <a:xfrm>
              <a:off x="6516216" y="1124744"/>
              <a:ext cx="1008112" cy="864096"/>
            </a:xfrm>
            <a:prstGeom prst="rect">
              <a:avLst/>
            </a:prstGeom>
            <a:noFill/>
          </p:spPr>
        </p:pic>
        <p:pic>
          <p:nvPicPr>
            <p:cNvPr id="70" name="Picture 5" descr="C:\Users\HP\Desktop\К Помоги грязнуле\пена-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549" r="25773"/>
            <a:stretch>
              <a:fillRect/>
            </a:stretch>
          </p:blipFill>
          <p:spPr bwMode="auto">
            <a:xfrm>
              <a:off x="6732240" y="5013176"/>
              <a:ext cx="543172" cy="1189137"/>
            </a:xfrm>
            <a:prstGeom prst="rect">
              <a:avLst/>
            </a:prstGeom>
            <a:noFill/>
          </p:spPr>
        </p:pic>
        <p:pic>
          <p:nvPicPr>
            <p:cNvPr id="72" name="Picture 6" descr="C:\Users\HP\Desktop\К Помоги грязнуле\гель-6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3651"/>
            <a:stretch>
              <a:fillRect/>
            </a:stretch>
          </p:blipFill>
          <p:spPr bwMode="auto">
            <a:xfrm>
              <a:off x="6732240" y="3573016"/>
              <a:ext cx="475703" cy="1208133"/>
            </a:xfrm>
            <a:prstGeom prst="rect">
              <a:avLst/>
            </a:prstGeom>
            <a:noFill/>
          </p:spPr>
        </p:pic>
        <p:pic>
          <p:nvPicPr>
            <p:cNvPr id="71" name="Picture 2" descr="C:\Users\HP\Desktop\ГРАМОТА\К Помоги грязнуле\мыло-8 (3)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8224" y="2780928"/>
              <a:ext cx="818721" cy="5976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split orient="vert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Pictures\щёт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t="22222" b="25338"/>
          <a:stretch>
            <a:fillRect/>
          </a:stretch>
        </p:blipFill>
        <p:spPr bwMode="auto">
          <a:xfrm rot="939016">
            <a:off x="1363774" y="1823306"/>
            <a:ext cx="6624736" cy="2750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828925"/>
            <a:ext cx="9144000" cy="4029075"/>
            <a:chOff x="0" y="2828925"/>
            <a:chExt cx="9144000" cy="4029075"/>
          </a:xfrm>
        </p:grpSpPr>
        <p:pic>
          <p:nvPicPr>
            <p:cNvPr id="1026" name="Picture 2" descr="C:\Users\HP\Desktop\К Помоги грязнуле\гвоздь-5 - копия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2828925"/>
              <a:ext cx="5715000" cy="4029075"/>
            </a:xfrm>
            <a:prstGeom prst="rect">
              <a:avLst/>
            </a:prstGeom>
            <a:noFill/>
          </p:spPr>
        </p:pic>
        <p:pic>
          <p:nvPicPr>
            <p:cNvPr id="1028" name="Picture 4" descr="C:\Users\HP\Desktop\К Помоги грязнуле\гвоздь-5 - копия - копия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343525"/>
              <a:ext cx="3585395" cy="1514475"/>
            </a:xfrm>
            <a:prstGeom prst="rect">
              <a:avLst/>
            </a:prstGeom>
            <a:noFill/>
          </p:spPr>
        </p:pic>
      </p:grpSp>
      <p:pic>
        <p:nvPicPr>
          <p:cNvPr id="6" name="Picture 3" descr="C:\Users\HP\Desktop\К Помоги грязнуле\верёв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6117" t="1923" r="2132" b="5769"/>
          <a:stretch>
            <a:fillRect/>
          </a:stretch>
        </p:blipFill>
        <p:spPr bwMode="auto">
          <a:xfrm>
            <a:off x="395536" y="260648"/>
            <a:ext cx="5688632" cy="45509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К Помоги грязнуле\одежда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бельё-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3568" y="685495"/>
            <a:ext cx="8098130" cy="5263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19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Svetlana</cp:lastModifiedBy>
  <cp:revision>100</cp:revision>
  <dcterms:created xsi:type="dcterms:W3CDTF">2017-01-04T09:28:26Z</dcterms:created>
  <dcterms:modified xsi:type="dcterms:W3CDTF">2024-04-16T20:38:22Z</dcterms:modified>
</cp:coreProperties>
</file>