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7C72-3A95-4B68-A2FA-F8C1BA16953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430E-4F28-4C82-A72F-1B198FDFB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5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430E-4F28-4C82-A72F-1B198FDFB5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4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430E-4F28-4C82-A72F-1B198FDFB5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9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2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2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4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7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3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5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2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6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CA41-C096-416F-9EDF-ED734761F97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FB39-CE34-4591-8AC0-F765F04FA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0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705407/pub_5e05469f5ba2b500aebf6328_5e0551c9028d6800b27cb2f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" y="2651760"/>
            <a:ext cx="6052874" cy="3926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2405188"/>
            <a:ext cx="4653280" cy="4173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0400" y="599440"/>
            <a:ext cx="966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давным-давно денег совсем не существовало. Древний человек даже и не знал что это такое. Он тогда еще жил в пещерах и все свое время тратил на добывание пищи. И деньги этому человеку совершенно не были нужны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1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9760" y="589280"/>
            <a:ext cx="3728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прошло много лет и люди научились делать себе из камня топоры , ножи, глиняные горшки, копья, стрелы.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 добывали охотой и рыбной ловлей. Для получения нужных товаров древние люди стали обмениваться. Например, у одного человека было зерно, у другого топоры. Они менялись этим товаром друг с другом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" y="768985"/>
            <a:ext cx="7981950" cy="589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03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60" y="233680"/>
            <a:ext cx="1163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деньги, которые люди платили за нужный товар, были совсем не похожи на те, к которым мы с вами привыкли. Потому что в одних местах деньгами считали скот, в других деньгами служила соль, зерно, птичьи перья, украшения и даже сушеная рыба. То есть человек приходил на рынок и хотел купить себе топор, он отдавал за это, например, курицу или две рыбы, или драгоценный камушек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42004"/>
            <a:ext cx="6226081" cy="427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00" y="4094480"/>
            <a:ext cx="3182960" cy="248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63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77367"/>
            <a:ext cx="4145280" cy="359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3596640"/>
            <a:ext cx="3454400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319024"/>
            <a:ext cx="4008120" cy="300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40" y="3495040"/>
            <a:ext cx="34544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59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5520" y="284480"/>
            <a:ext cx="1043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в Древней Руси в качестве денег блестящие, легкие, прочные, маленькие ракушки КАУРИ, которые завозили из соседних стран торговцы. Раковины каури до сих пор находят при раскопках в Российских городах - Новгороде и Пскове.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854140"/>
            <a:ext cx="6630644" cy="49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4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5520" y="284480"/>
            <a:ext cx="1043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ракушках просверливали отверстия, и нанизывали на шнур для удобства переноски – так получались ожерелья-кошельки. Постепенно товаров становилось больше и людям было неудобно обмениваться товаром на товар</a:t>
            </a:r>
            <a:r>
              <a:rPr lang="ru-RU" sz="2400" dirty="0" smtClean="0"/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76" y="1685270"/>
            <a:ext cx="5099407" cy="49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07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5520" y="284480"/>
            <a:ext cx="1043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Шло время и в российском государстве первыми деньгами стали служить шкуры животных – песца, белки, соболя, куницы. Такие деньги – шкуры животных – стали называться КУНЫ.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720" y="1793240"/>
            <a:ext cx="4820920" cy="482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72" y="2286000"/>
            <a:ext cx="5546967" cy="369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6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20" y="284480"/>
            <a:ext cx="1184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долгого времени люди искали лучшие способы для оплаты за товар. Торговцы и путешественники обнаружили, что металл, особенно золото и серебро, очень высоко ценился в разных странах. Так люди стали использовать его для торговли и обмена. Например, продал один человек мешок соли и получил за это большой слиток золота. Этот слиток можно было разделить на несколько частей.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2786836"/>
            <a:ext cx="7485380" cy="385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889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344</Words>
  <Application>Microsoft Office PowerPoint</Application>
  <PresentationFormat>Широкоэкранный</PresentationFormat>
  <Paragraphs>10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6</cp:revision>
  <dcterms:created xsi:type="dcterms:W3CDTF">2022-12-06T16:25:09Z</dcterms:created>
  <dcterms:modified xsi:type="dcterms:W3CDTF">2022-12-06T17:15:40Z</dcterms:modified>
</cp:coreProperties>
</file>