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64" r:id="rId12"/>
    <p:sldId id="279" r:id="rId13"/>
    <p:sldId id="278" r:id="rId14"/>
    <p:sldId id="272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998B05-3990-4350-84C9-F4BB16462CC6}" type="datetimeFigureOut">
              <a:rPr lang="ru-RU" smtClean="0"/>
              <a:pPr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69FF12-82EF-4997-A12C-24D70A678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6219056"/>
            <a:ext cx="6937648" cy="6389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Выполнила воспитатель : </a:t>
            </a:r>
            <a:r>
              <a:rPr lang="ru-RU" dirty="0" smtClean="0">
                <a:solidFill>
                  <a:srgbClr val="7030A0"/>
                </a:solidFill>
              </a:rPr>
              <a:t>Симакова Ирина Михайловна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39633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Краткосрочный</a:t>
            </a:r>
            <a:r>
              <a:rPr lang="ru-RU" sz="3200" dirty="0" smtClean="0"/>
              <a:t>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: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познавательно-творческий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проект 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«Дружба народов»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07704" y="2564904"/>
            <a:ext cx="6696744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этап.   Выполнение проекта</a:t>
            </a: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</p:txBody>
      </p:sp>
      <p:pic>
        <p:nvPicPr>
          <p:cNvPr id="3" name="Рисунок 2" descr="P104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3726413" cy="27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953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79512" y="4063190"/>
            <a:ext cx="3726413" cy="27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84784"/>
            <a:ext cx="3726413" cy="27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Аппликация: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Изготовление флага России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пластилина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Дружба народов»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1040953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644008" y="4063190"/>
            <a:ext cx="3726413" cy="27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33236"/>
            <a:ext cx="864096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4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этап.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Заключительный.</a:t>
            </a:r>
          </a:p>
          <a:p>
            <a:pPr lvl="4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-</a:t>
            </a:r>
            <a:r>
              <a:rPr lang="ru-RU" sz="2400" dirty="0" smtClean="0"/>
              <a:t>Изготовление </a:t>
            </a:r>
            <a:r>
              <a:rPr lang="ru-RU" sz="2400" dirty="0" err="1" smtClean="0"/>
              <a:t>Лэпбука</a:t>
            </a:r>
            <a:r>
              <a:rPr lang="ru-RU" sz="2400" dirty="0" smtClean="0"/>
              <a:t> «Братство народов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- фото- выставка «Народные костюмы»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14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996952"/>
            <a:ext cx="4320480" cy="3240360"/>
          </a:xfrm>
          <a:prstGeom prst="rect">
            <a:avLst/>
          </a:prstGeom>
        </p:spPr>
      </p:pic>
      <p:pic>
        <p:nvPicPr>
          <p:cNvPr id="5" name="Рисунок 4" descr="DSCN1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69949"/>
            <a:ext cx="4392488" cy="32943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4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7544" y="3356992"/>
            <a:ext cx="3726413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4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3726413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3726413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98286" y="465802"/>
            <a:ext cx="3726413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1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2106234" cy="2808312"/>
          </a:xfrm>
          <a:prstGeom prst="rect">
            <a:avLst/>
          </a:prstGeom>
        </p:spPr>
      </p:pic>
      <p:pic>
        <p:nvPicPr>
          <p:cNvPr id="6" name="Рисунок 5" descr="DSCN1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84984"/>
            <a:ext cx="2106234" cy="2808312"/>
          </a:xfrm>
          <a:prstGeom prst="rect">
            <a:avLst/>
          </a:prstGeom>
        </p:spPr>
      </p:pic>
      <p:pic>
        <p:nvPicPr>
          <p:cNvPr id="7" name="Рисунок 6" descr="DSCN13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2106234" cy="2808312"/>
          </a:xfrm>
          <a:prstGeom prst="rect">
            <a:avLst/>
          </a:prstGeom>
        </p:spPr>
      </p:pic>
      <p:pic>
        <p:nvPicPr>
          <p:cNvPr id="8" name="Рисунок 7" descr="DSCN1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2106234" cy="2808312"/>
          </a:xfrm>
          <a:prstGeom prst="rect">
            <a:avLst/>
          </a:prstGeom>
        </p:spPr>
      </p:pic>
      <p:pic>
        <p:nvPicPr>
          <p:cNvPr id="9" name="Рисунок 8" descr="DSCN13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284984"/>
            <a:ext cx="2106234" cy="2808312"/>
          </a:xfrm>
          <a:prstGeom prst="rect">
            <a:avLst/>
          </a:prstGeom>
        </p:spPr>
      </p:pic>
      <p:pic>
        <p:nvPicPr>
          <p:cNvPr id="10" name="Рисунок 9" descr="DSCN13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260648"/>
            <a:ext cx="2106234" cy="2808312"/>
          </a:xfrm>
          <a:prstGeom prst="rect">
            <a:avLst/>
          </a:prstGeom>
        </p:spPr>
      </p:pic>
      <p:pic>
        <p:nvPicPr>
          <p:cNvPr id="11" name="Рисунок 10" descr="DSCN13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260648"/>
            <a:ext cx="2106234" cy="2808312"/>
          </a:xfrm>
          <a:prstGeom prst="rect">
            <a:avLst/>
          </a:prstGeom>
        </p:spPr>
      </p:pic>
      <p:pic>
        <p:nvPicPr>
          <p:cNvPr id="12" name="Рисунок 11" descr="DSCN13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284984"/>
            <a:ext cx="2106234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cap="none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Результаты:</a:t>
            </a:r>
            <a:endParaRPr lang="ru-RU" sz="2800" b="1" u="sng" cap="none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095704"/>
            <a:ext cx="6912768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детей сформировано представление о народных праздниках, обычаях, традициях, играх и сказках, а также  о нормах, принятых в отдельных народах. В ходе различных видах деятельности дети  научились проявлять чувства патриотизма и толерантности. Также дети получили   знания о культуре  разных народов, познакомились с национальными культурными традициями и особенностями. У детей сформировался интерес к жизни и традициям  разных народов. Словарный запас детей обогатился  новыми терминами, понятиями. У детей сформировалось уважительное отношение к другим народам.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104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726412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3726412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3726412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409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6"/>
            <a:ext cx="3726412" cy="2794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64182"/>
            <a:ext cx="80648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проекта:</a:t>
            </a:r>
            <a:endParaRPr kumimoji="0" lang="ru-RU" sz="3200" b="1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современных условиях очевидна необходимость разработки и реализации новых походов гражданского и патриотического воспитания. Важно донести до сознания воспитанников уважение к государственной символике, любовь к родному городу, краю, Родине, многонациональным народам России.  Проблема патриотического воспитания детей дошкольного возраста в том, что патриотические чувства в этом возрасте ситуативные. То есть детей может только, что услышанный рассказ о разнообразных народах России, но затем эти впечатления откладываются в душе, и возникшее чувство может угаснуть. В наш детский сад, и в нашу группу, под удивительным названием «Почемучки» ходят дети разных национальностей. Общаясь  с детьми в группе, мы заметили, что не все дети знают, свою национальность.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повысить интерес воспитанников к своей национальности и привить дружеские отношения к людям разных национальностей населяющих Россию, мы решили провести проект « Дружба народов» Участие ребенка в данном проекте позволит глубоко развить чувство гражданственности и патриотизма.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445894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представление о России как о многонациональном государстве, но единой стране.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132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36954"/>
          <a:stretch>
            <a:fillRect/>
          </a:stretch>
        </p:blipFill>
        <p:spPr>
          <a:xfrm>
            <a:off x="1331639" y="1916832"/>
            <a:ext cx="6180341" cy="446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66328"/>
            <a:ext cx="784887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проекта:</a:t>
            </a:r>
          </a:p>
          <a:p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Знакомить детей с народами, проживающими в России, формировать представления о принадлежности каждого человека к определенной культуре, определяющей его национальность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Приобщать детей к прошлому и настоящему русской культуры, а также к явлениям культур народов России в их исторических и географических аспектах (быт, культура, традиции</a:t>
            </a:r>
            <a:r>
              <a:rPr lang="ru-RU" dirty="0" smtClean="0"/>
              <a:t>).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Содействовать практическому применению детьми полученной информации о народах России их быте, культуре, традициях в различных видах деятельности (познавательно -исследовательской, коммуникативной, изобразительной, музыкальной, двигательной, конструктивной, игровой и др</a:t>
            </a:r>
            <a:r>
              <a:rPr lang="ru-RU" dirty="0" smtClean="0"/>
              <a:t>.).</a:t>
            </a:r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Проявлять толерантность, интерес, симпатию и уважение к носителям других национальных культур, потребность получения информации о них. </a:t>
            </a:r>
            <a:endParaRPr lang="ru-RU" dirty="0" smtClean="0"/>
          </a:p>
          <a:p>
            <a:pPr lvl="0">
              <a:buFont typeface="Wingdings" pitchFamily="2" charset="2"/>
              <a:buChar char="v"/>
            </a:pPr>
            <a:endParaRPr lang="ru-RU" dirty="0" smtClean="0"/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Воспитывать интерес к культуре своего народа и представителям других культур.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421213"/>
            <a:ext cx="7986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старшего дошкольного возраста,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воспитанников, педагоги группы.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1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3240360" cy="438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N1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61464" y="2371385"/>
            <a:ext cx="4212467" cy="315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-127264"/>
            <a:ext cx="727280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имеют представление о народных праздниках, обычаях, традициях, играх и сказках, а также  о нормах, принятых у отдельных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народах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различных видах деятельности дети проявляют чувства патриотизма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толерантности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Дети получат   знания о культуре  разных народов, познакомятся с национальными культурными традициями и особенностями. У детей сформируется интерес к жизни и традициям  разных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народов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Словарный запас детей обогатится новыми терминами, понятиями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Дети будут уважительно относится к другим народам.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71791"/>
            <a:ext cx="79928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1этап :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2800" dirty="0" smtClean="0"/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-Подборка материалов для изготовления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«Братство народов»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Изготовление картотеки дидактических игр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Изготовление папки- передвижки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40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9" y="3212976"/>
            <a:ext cx="4344483" cy="325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0409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этап.   Выполнение проекта</a:t>
            </a: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презентаций «Дружба народов»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«День народного единства»</a:t>
            </a:r>
            <a:endParaRPr lang="ru-RU" sz="24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4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068960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4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04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700808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этап.   Выполнение проекта</a:t>
            </a:r>
            <a:r>
              <a:rPr lang="ru-RU" sz="28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/>
              <a:t>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280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«Россия – многонациональная страна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Просмотр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альбома «Дружба народов в нашей стране»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104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67055" y="2141857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40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173452"/>
            <a:ext cx="3579398" cy="268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0409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628800"/>
            <a:ext cx="3726414" cy="279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626</TotalTime>
  <Words>473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Краткосрочный : познавательно-творческий проект  «Дружба народов»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Результаты: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«23 февраля -  день защитника Отечества»</dc:title>
  <dc:creator>Ирина</dc:creator>
  <cp:lastModifiedBy>Admin</cp:lastModifiedBy>
  <cp:revision>62</cp:revision>
  <dcterms:created xsi:type="dcterms:W3CDTF">2014-02-23T13:36:22Z</dcterms:created>
  <dcterms:modified xsi:type="dcterms:W3CDTF">2023-12-03T17:37:13Z</dcterms:modified>
</cp:coreProperties>
</file>