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5" r:id="rId5"/>
    <p:sldId id="262" r:id="rId6"/>
    <p:sldId id="266" r:id="rId7"/>
    <p:sldId id="261" r:id="rId8"/>
    <p:sldId id="264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revange63.ru/wp-content/uploads/2018/03/fony_14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26" y="0"/>
            <a:ext cx="91289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s03.infourok.ru/uploads/ex/0ba9/00009460-8f17325b/2/hello_html_m6aa2eb4d.png"/>
          <p:cNvPicPr>
            <a:picLocks noChangeAspect="1" noChangeArrowheads="1" noCrop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67" y="0"/>
            <a:ext cx="1812404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ds03.infourok.ru/uploads/ex/0ba9/00009460-8f17325b/2/hello_html_m6aa2eb4d.png"/>
          <p:cNvPicPr>
            <a:picLocks noChangeAspect="1" noChangeArrowheads="1" noCrop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867" y="3429000"/>
            <a:ext cx="1812404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laycast.ru/uploads/2016/10/14/20198628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24" y="0"/>
            <a:ext cx="7560840" cy="137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img-fotki.yandex.ru/get/4707/39663434.929/0_ae589_5cb02ae6_XL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786164" y="5003452"/>
            <a:ext cx="3322300" cy="185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\Desktop\625929_8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04664"/>
            <a:ext cx="76200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8223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268760"/>
            <a:ext cx="8229600" cy="5085184"/>
          </a:xfrm>
        </p:spPr>
        <p:txBody>
          <a:bodyPr/>
          <a:lstStyle/>
          <a:p>
            <a:pPr algn="ctr">
              <a:buNone/>
            </a:pPr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Она приходит в декабре,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Когда деревья стоят в серебре?</a:t>
            </a:r>
          </a:p>
          <a:p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ADMIN\Desktop\281700-svet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7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55576" y="476672"/>
            <a:ext cx="756084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Зеленое платье она надела,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И все вокруг вдруг зазеленело?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3080" name="Picture 8" descr="C:\Users\ADMIN\Desktop\1478782932_sneg_tra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7749480"/>
          </a:xfrm>
          <a:prstGeom prst="rect">
            <a:avLst/>
          </a:prstGeom>
          <a:noFill/>
        </p:spPr>
      </p:pic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1403648" y="908720"/>
            <a:ext cx="68980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В венке из солнечного света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Вслед за весной приходит…?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2" name="Picture 6" descr="C:\Users\ADMIN\Desktop\419661-Kyc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571486" cy="7245424"/>
          </a:xfrm>
          <a:prstGeom prst="rect">
            <a:avLst/>
          </a:prstGeom>
          <a:noFill/>
        </p:spPr>
      </p:pic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1403648" y="0"/>
            <a:ext cx="71287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Платье желтое набросив,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Тихо к нам приходит…?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3082" name="Picture 10" descr="C:\Users\ADMIN\Desktop\kartinkijane.ru-4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684568" cy="7101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5286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075" grpId="0"/>
      <p:bldP spid="3083" grpId="0"/>
      <p:bldP spid="30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Новая папка (2)\130685m\фотов конкурс\DSCN0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70507">
            <a:off x="911938" y="3903299"/>
            <a:ext cx="3650184" cy="273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DMIN\Desktop\Новая папка (2)\130685m\фотов конкурс\DSCN0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68439">
            <a:off x="4773287" y="2527491"/>
            <a:ext cx="393599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ADMIN\Desktop\Новая папка (2)\130685m\фотов конкурс\DSCN0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54517">
            <a:off x="167514" y="409215"/>
            <a:ext cx="4203691" cy="315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3707904" y="764704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Какое время 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года обозначает…?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3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Часы «времени года»</a:t>
            </a:r>
            <a:endParaRPr lang="ru-RU" sz="3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ADMIN\Desktop\Новая папка (2)\130685m\фотов конкурс\DSCN0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22746"/>
            <a:ext cx="3779912" cy="2835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ADMIN\Desktop\Новая папка (2)\130685m\фотов конкурс\DSCN0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0"/>
            <a:ext cx="3923928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ADMIN\Desktop\Новая папка (2)\130685m\фотов конкурс\DSCN0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968734"/>
            <a:ext cx="3851920" cy="2889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ADMIN\Desktop\Новая папка (2)\130685m\фотов конкурс\DSCN07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74399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Новая папка (2)\130685m\фотов конкурс\DSCN0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90756">
            <a:off x="245525" y="350252"/>
            <a:ext cx="3707485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ADMIN\Desktop\Новая папка (2)\130685m\фотов конкурс\DSCN07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49371"/>
            <a:ext cx="3744416" cy="2808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ADMIN\Desktop\Новая папка (2)\130685m\фотов конкурс\DSCN07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89929">
            <a:off x="6228184" y="332656"/>
            <a:ext cx="270030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ADMIN\Desktop\Новая папка (2)\130685m\фотов конкурс\DSCN07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916832"/>
            <a:ext cx="3240360" cy="2430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55576" y="332656"/>
            <a:ext cx="81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omic Sans MS" pitchFamily="66" charset="0"/>
              </a:rPr>
              <a:t>Путешеств</a:t>
            </a:r>
            <a:r>
              <a:rPr lang="ru-RU" sz="3200" b="1" dirty="0" smtClean="0">
                <a:solidFill>
                  <a:srgbClr val="002060"/>
                </a:solidFill>
                <a:latin typeface="Comic Sans MS" pitchFamily="66" charset="0"/>
              </a:rPr>
              <a:t>ие</a:t>
            </a:r>
            <a:r>
              <a:rPr lang="ru-RU" sz="32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Comic Sans MS" pitchFamily="66" charset="0"/>
              </a:rPr>
              <a:t>на </a:t>
            </a:r>
            <a:r>
              <a:rPr lang="ru-RU" sz="3200" b="1" dirty="0" err="1" smtClean="0">
                <a:solidFill>
                  <a:srgbClr val="002060"/>
                </a:solidFill>
                <a:latin typeface="Comic Sans MS" pitchFamily="66" charset="0"/>
              </a:rPr>
              <a:t>метеоплощадку</a:t>
            </a:r>
            <a:endParaRPr lang="ru-RU" sz="32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3075" name="Picture 3" descr="C:\Users\ADMIN\Desktop\Новая папка (2)\130685m\фотов конкурс\DSCN07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84782"/>
            <a:ext cx="3563888" cy="2673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1556792"/>
            <a:ext cx="504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Фиксируем результаты наблюдения за погодой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122" name="Picture 2" descr="C:\Users\ADMIN\Desktop\Новая папка (2)\130685m\фотов конкурс\DSCN0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406419" y="3120419"/>
            <a:ext cx="4271316" cy="3203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ADMIN\Desktop\Новая папка (2)\130685m\фотов конкурс\DSCN0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284984"/>
            <a:ext cx="4499992" cy="337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ADMIN\Desktop\Новая папка (2)\130685m\фотов конкурс\DSCN07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88640"/>
            <a:ext cx="3960440" cy="2970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Users\ADMIN\Desktop\Новая папка (2)\130685m\фотов конкурс\DSCN07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0" y="0"/>
            <a:ext cx="3312368" cy="2808312"/>
          </a:xfrm>
          <a:prstGeom prst="ellipse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" name="Прямая соединительная линия 3"/>
          <p:cNvCxnSpPr>
            <a:stCxn id="2" idx="2"/>
            <a:endCxn id="2" idx="6"/>
          </p:cNvCxnSpPr>
          <p:nvPr/>
        </p:nvCxnSpPr>
        <p:spPr>
          <a:xfrm>
            <a:off x="0" y="1404156"/>
            <a:ext cx="331236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>
            <a:stCxn id="2" idx="0"/>
            <a:endCxn id="2" idx="4"/>
          </p:cNvCxnSpPr>
          <p:nvPr/>
        </p:nvCxnSpPr>
        <p:spPr>
          <a:xfrm>
            <a:off x="1656184" y="0"/>
            <a:ext cx="0" cy="28083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7544" y="83671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черный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835696" y="170080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желтый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763688" y="83671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розовый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39552" y="170080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синий</a:t>
            </a:r>
            <a:endParaRPr lang="ru-RU" dirty="0"/>
          </a:p>
        </p:txBody>
      </p:sp>
      <p:pic>
        <p:nvPicPr>
          <p:cNvPr id="6146" name="Picture 2" descr="C:\Users\ADMIN\Desktop\Новая папка (2)\130685m\фотов конкурс\DSCN0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6520" y="1916832"/>
            <a:ext cx="6107480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3347864" y="134076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Выполняем часы частей суток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23728" y="5489848"/>
            <a:ext cx="1584176" cy="136815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908720"/>
            <a:ext cx="1656184" cy="136815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3933056"/>
            <a:ext cx="1656184" cy="13681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2420888"/>
            <a:ext cx="1656184" cy="136815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67944" y="12687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внимательно слушал, не отвлекался, выполнял все задания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67944" y="2492896"/>
            <a:ext cx="4162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внимательно слушал, не отвлекался, но не выполнял задания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139952" y="4221088"/>
            <a:ext cx="41207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 внимательно слушал, отвлекался, мешал другим, не выполнял задания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139952" y="5877272"/>
            <a:ext cx="2467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было не интересно </a:t>
            </a:r>
            <a:endParaRPr lang="ru-RU" dirty="0"/>
          </a:p>
        </p:txBody>
      </p:sp>
      <p:pic>
        <p:nvPicPr>
          <p:cNvPr id="19" name="Picture 2" descr="C:\Users\ADMIN\Downloads\prazdnikia-168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7020" y="2276872"/>
            <a:ext cx="1175970" cy="1860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53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619672" y="1268760"/>
            <a:ext cx="655272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Информационные ресурсы: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Левина Р. Метеоцентр в детском саду или экология в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творчество\\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Дошкольное воспитание. 1998г.-№7.-49.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2.Павлова Л.Ю.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Сборник дидактических игр по ознакомлению с окружающим миром: для работы с детьми 4-7 лет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М.: Мозаика - Синтез, 2009.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3.Шорыгина Т.А. 500 загадок, считалок для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детей.-М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.: ТЦ Сфера, 2010.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Гильманова Л. В.,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Штягина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Л. А.,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Штягина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Н. А. Формирование временных представлений детей дошкольного возраста // Вопросы дошкольной педагогики.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2015.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№2.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205</Words>
  <Application>Microsoft Office PowerPoint</Application>
  <PresentationFormat>Экран (4:3)</PresentationFormat>
  <Paragraphs>27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Часы «времени года»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EDV</cp:lastModifiedBy>
  <cp:revision>8</cp:revision>
  <dcterms:created xsi:type="dcterms:W3CDTF">2018-09-01T18:55:30Z</dcterms:created>
  <dcterms:modified xsi:type="dcterms:W3CDTF">2018-11-10T09:07:31Z</dcterms:modified>
</cp:coreProperties>
</file>