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65" r:id="rId15"/>
    <p:sldId id="26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59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66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009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77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64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11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837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9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217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95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782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82833-8BF9-428F-98B6-1FBBD2D27B7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3BE7B-06B4-475C-82E3-235CD450D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5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commons.wikimedia.org/wiki/File:Leonardo_self.jpg?uselang=r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commons.wikimedia.org/wiki/File:The_Lady_with_an_Ermine.jpg?uselang=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4%D0%B0%D0%BC%D0%B0_%D1%81_%D0%B3%D0%BE%D1%80%D0%BD%D0%BE%D1%81%D1%82%D0%B0%D0%B5%D0%BC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commons.wikimedia.org/wiki/File:Clos_luce_05.jpg?uselang=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A%D0%BB%D0%BE-%D0%9B%D1%8E%D1%81%D0%B5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commons.wikimedia.org/wiki/File:Leonardo_IMG_1759.JPG?uselang=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0%D0%BC%D0%B1%D1%83%D0%B0%D0%B7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0%D0%B9%D0%BD%D0%B0%D1%8F_%D0%B2%D0%B5%D1%87%D0%B5%D1%80%D1%8F_(%D0%9B%D0%B5%D0%BE%D0%BD%D0%B0%D1%80%D0%B4%D0%BE_%D0%B4%D0%B0_%D0%92%D0%B8%D0%BD%D1%87%D0%B8)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1%D0%B0%D0%BD%D1%82%D0%B0-%D0%9C%D0%B0%D1%80%D0%B8%D1%8F_%D0%B4%D0%B5%D0%BB%D0%BB%D0%B5_%D0%93%D1%80%D0%B0%D1%86%D0%B8%D0%B5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commons.wikimedia.org/wiki/File:Vinci_casa_Leonardo.jpg?uselang=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commons.wikimedia.org/wiki/File:Andrea_del_Verrocchio,_Leonardo_da_Vinci_-_Baptism_of_Christ_-_Uffizi.jpg?uselang=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0%D0%B4%D0%BE%D0%BD%D0%BD%D0%B0_%D0%91%D0%B5%D0%BD%D1%83%D0%B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8%D1%82%D1%80%D1%83%D0%B2%D0%B8%D0%B0%D0%BD%D1%81%D0%BA%D0%B8%D0%B9_%D1%87%D0%B5%D0%BB%D0%BE%D0%B2%D0%B5%D0%B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0%D0%B4%D0%BE%D0%BD%D0%BD%D0%B0_%D0%9B%D0%B8%D1%82%D1%82%D0%B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0%D0%B9%D0%BD%D0%B0%D1%8F_%D0%B2%D0%B5%D1%87%D0%B5%D1%80%D1%8F_(%D0%9B%D0%B5%D0%BE%D0%BD%D0%B0%D1%80%D0%B4%D0%BE_%D0%B4%D0%B0_%D0%92%D0%B8%D0%BD%D1%87%D0%B8)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1%D0%B8%D1%82%D0%B2%D0%B0_%D0%BF%D1%80%D0%B8_%D0%90%D0%BD%D0%B3%D0%B8%D0%B0%D1%80%D0%B8_(%D1%84%D1%80%D0%B5%D1%81%D0%BA%D0%B0)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10515600" cy="13255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 descr="https://cdnn21.img.ria.ru/images/155284/14/1552841459_0:0:2048:2999_1440x900_80_1_1_29758895e97b39a6969ccac521711171.jpg.webp?source-sid=rian_photo"/>
          <p:cNvSpPr>
            <a:spLocks noChangeAspect="1" noChangeArrowheads="1"/>
          </p:cNvSpPr>
          <p:nvPr/>
        </p:nvSpPr>
        <p:spPr bwMode="auto">
          <a:xfrm>
            <a:off x="1862667" y="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5" name="Прямоугольник 4" descr="C:\Users\%D0%9E%D0%BB%D1%8C%D0%B3%D0%B0\Desktop\1552841459_0_0_2048_2999_1440x900_80_1_1_29758895e97b39a6969ccac521711171.jpg.webp"/>
          <p:cNvSpPr>
            <a:spLocks noChangeAspect="1" noChangeArrowheads="1"/>
          </p:cNvSpPr>
          <p:nvPr/>
        </p:nvSpPr>
        <p:spPr bwMode="auto">
          <a:xfrm>
            <a:off x="1862667" y="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62667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45467" y="346502"/>
            <a:ext cx="74221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Леонардо да Винчи</a:t>
            </a:r>
            <a:endParaRPr kumimoji="0" lang="ru-RU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 descr="Предполагаемый автопортрет Леонардо да Винчи">
            <a:hlinkClick r:id="rId2" tooltip="&quot;Предполагаемый автопортрет Леонардо да Винчи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7" y="2096294"/>
            <a:ext cx="2428875" cy="381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77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upload.wikimedia.org/wikipedia/commons/thumb/e/e1/The_Lady_with_an_Ermine.jpg/220px-The_Lady_with_an_Ermine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333" y="365125"/>
            <a:ext cx="4453467" cy="54938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108121" y="6176963"/>
            <a:ext cx="24837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Дама с горностаем"/>
              </a:rPr>
              <a:t>Дама с горностаем</a:t>
            </a:r>
            <a:r>
              <a:rPr lang="ru-RU" u="sng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».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9645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Мадонна в скалах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733" y="365125"/>
            <a:ext cx="4944534" cy="58118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857303" y="6311900"/>
            <a:ext cx="21387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45454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"Мадонна в скалах"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0599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upload.wikimedia.org/wikipedia/commons/thumb/b/b9/Clos_luce_05.jpg/220px-Clos_luce_05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466" y="365125"/>
            <a:ext cx="5384801" cy="58118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260830" y="6311900"/>
            <a:ext cx="3941272" cy="3103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680"/>
              </a:lnSpc>
              <a:spcAft>
                <a:spcPts val="800"/>
              </a:spcAft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Покои Леонардо в замке 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Кло-Люсе"/>
              </a:rPr>
              <a:t>Кло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Кло-Люсе"/>
              </a:rPr>
              <a:t>-Люсе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936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upload.wikimedia.org/wikipedia/commons/thumb/4/46/Leonardo_IMG_1759.JPG/220px-Leonardo_IMG_1759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133" y="575733"/>
            <a:ext cx="5334000" cy="504613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600065" y="6311900"/>
            <a:ext cx="3499869" cy="3103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680"/>
              </a:lnSpc>
              <a:spcAft>
                <a:spcPts val="800"/>
              </a:spcAft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Памятник Леонардо в 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Амбуаз"/>
              </a:rPr>
              <a:t>Амбуазе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195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Тайная вечер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067" y="762000"/>
            <a:ext cx="4673600" cy="497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606800" y="5876577"/>
            <a:ext cx="5113867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1495—1498 — работа над фреской «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Тайная вечеря (Леонардо да Винчи)"/>
              </a:rPr>
              <a:t>Тайная вечеря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в монастыре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Санта-Мария делле Грацие"/>
              </a:rPr>
              <a:t>Санта-Мария 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Санта-Мария делле Грацие"/>
              </a:rPr>
              <a:t>делле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Санта-Мария делле Грацие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Санта-Мария делле Грацие"/>
              </a:rPr>
              <a:t>Грацие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 Милане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534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66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s://upload.wikimedia.org/wikipedia/commons/thumb/b/b6/Vinci_casa_Leonardo.jpg/220px-Vinci_casa_Leonardo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667" y="846666"/>
            <a:ext cx="6062133" cy="509693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742267" y="6163577"/>
            <a:ext cx="4544766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80"/>
              </a:lnSpc>
              <a:spcAft>
                <a:spcPts val="800"/>
              </a:spcAft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Дом, в котором жил Леонардо в детстве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89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upload.wikimedia.org/wikipedia/commons/thumb/b/bc/Andrea_del_Verrocchio%2C_Leonardo_da_Vinci_-_Baptism_of_Christ_-_Uffizi.jpg/220px-Andrea_del_Verrocchio%2C_Leonardo_da_Vinci_-_Baptism_of_Christ_-_Uffizi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267" y="541866"/>
            <a:ext cx="3437466" cy="497180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572933" y="5648613"/>
            <a:ext cx="6096000" cy="7707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680"/>
              </a:lnSpc>
              <a:spcAft>
                <a:spcPts val="800"/>
              </a:spcAft>
            </a:pP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Картина Верроккьо «Крещение Христа». Ангел слева (левый нижний угол) — творение кисти Леонардо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877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Мадонна с Младенцем (Мадонна Бенуа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067" y="558799"/>
            <a:ext cx="4148666" cy="49106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607734" y="5834433"/>
            <a:ext cx="5774265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второй половине 1470-х годов была создана «Мадонна с цветком» («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Мадонна Бенуа"/>
              </a:rPr>
              <a:t>Мадонна Бенуа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16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ортрет музыкант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667" y="846667"/>
            <a:ext cx="3810000" cy="4775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833988" y="6311900"/>
            <a:ext cx="4439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1490 — картина «Портрет музыканта».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572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Витрувианский человек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733" y="609599"/>
            <a:ext cx="3386667" cy="540173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082533" y="6193365"/>
            <a:ext cx="53333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1490 — 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3" tooltip="Витрувианский человек"/>
              </a:rPr>
              <a:t>Витрувианский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3" tooltip="Витрувианский человек"/>
              </a:rPr>
              <a:t> человек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689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Мадонна с Младенцем (Мадонна Литта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133" y="365125"/>
            <a:ext cx="4013200" cy="525674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036833" y="5788267"/>
            <a:ext cx="498380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1490—1491 — создана «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Мадонна Литта"/>
              </a:rPr>
              <a:t>Мадонна 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Мадонна Литта"/>
              </a:rPr>
              <a:t>Литта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30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Тайная вечер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365125"/>
            <a:ext cx="5723467" cy="55954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047999" y="6176963"/>
            <a:ext cx="5941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1495—1498 — работа над фреской «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Тайная вечеря (Леонардо да Винчи)"/>
              </a:rPr>
              <a:t>Тайная вечеря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455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35133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Битва при Ангиар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333" y="166952"/>
            <a:ext cx="5147734" cy="51138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615266" y="5772441"/>
            <a:ext cx="49614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Битва при Ангиари (фреска)"/>
              </a:rPr>
              <a:t>Битва в 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Битва при Ангиари (фреска)"/>
              </a:rPr>
              <a:t>Анджарии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Битва при Ангиари (фреска)"/>
              </a:rPr>
              <a:t> (при 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Битва при Ангиари (фреска)"/>
              </a:rPr>
              <a:t>Ангиари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Битва при Ангиари (фреска)"/>
              </a:rPr>
              <a:t>)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62786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124</Words>
  <Application>Microsoft Office PowerPoint</Application>
  <PresentationFormat>Широкоэкранный</PresentationFormat>
  <Paragraphs>14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3</cp:revision>
  <dcterms:created xsi:type="dcterms:W3CDTF">2023-07-02T03:36:48Z</dcterms:created>
  <dcterms:modified xsi:type="dcterms:W3CDTF">2023-07-02T03:49:03Z</dcterms:modified>
</cp:coreProperties>
</file>