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2" r:id="rId3"/>
    <p:sldId id="280" r:id="rId4"/>
    <p:sldId id="281" r:id="rId5"/>
    <p:sldId id="283" r:id="rId6"/>
    <p:sldId id="289" r:id="rId7"/>
    <p:sldId id="284" r:id="rId8"/>
    <p:sldId id="285" r:id="rId9"/>
    <p:sldId id="290" r:id="rId10"/>
    <p:sldId id="286" r:id="rId11"/>
    <p:sldId id="291" r:id="rId12"/>
    <p:sldId id="287" r:id="rId13"/>
    <p:sldId id="292" r:id="rId14"/>
    <p:sldId id="288" r:id="rId1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B55"/>
    <a:srgbClr val="4D4D4D"/>
    <a:srgbClr val="B92D14"/>
    <a:srgbClr val="35759D"/>
    <a:srgbClr val="E0E0E0"/>
    <a:srgbClr val="D3D3D3"/>
    <a:srgbClr val="0040C0"/>
    <a:srgbClr val="003399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2536" autoAdjust="0"/>
    <p:restoredTop sz="95596" autoAdjust="0"/>
  </p:normalViewPr>
  <p:slideViewPr>
    <p:cSldViewPr>
      <p:cViewPr>
        <p:scale>
          <a:sx n="70" d="100"/>
          <a:sy n="70" d="100"/>
        </p:scale>
        <p:origin x="-1152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28C6A5-7012-4D1C-8609-3F118566F8F8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B0CC31-D2D4-42C0-8497-CE5779F87C6E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17.gif"/><Relationship Id="rId7" Type="http://schemas.openxmlformats.org/officeDocument/2006/relationships/image" Target="../media/image24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png"/><Relationship Id="rId9" Type="http://schemas.openxmlformats.org/officeDocument/2006/relationships/image" Target="../media/image2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6.jpeg"/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12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11" Type="http://schemas.openxmlformats.org/officeDocument/2006/relationships/image" Target="../media/image10.gif"/><Relationship Id="rId5" Type="http://schemas.openxmlformats.org/officeDocument/2006/relationships/image" Target="../media/image30.gif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67544" y="2708920"/>
            <a:ext cx="8280920" cy="990600"/>
          </a:xfrm>
          <a:effectLst>
            <a:outerShdw dist="12700" dir="5400000" algn="ctr" rotWithShape="0">
              <a:schemeClr val="bg1"/>
            </a:outerShdw>
          </a:effectLst>
        </p:spPr>
        <p:txBody>
          <a:bodyPr/>
          <a:lstStyle/>
          <a:p>
            <a:pPr algn="ctr"/>
            <a:r>
              <a:rPr lang="ru-RU" dirty="0" smtClean="0">
                <a:solidFill>
                  <a:srgbClr val="0040C0"/>
                </a:solidFill>
              </a:rPr>
              <a:t>«Путешествие на остров сокровищ»</a:t>
            </a:r>
            <a:endParaRPr lang="ru-RU" dirty="0">
              <a:solidFill>
                <a:srgbClr val="0040C0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5948363" y="5472113"/>
            <a:ext cx="2895600" cy="476250"/>
          </a:xfrm>
          <a:effectLst>
            <a:outerShdw dist="12700" dir="5400000" algn="ctr" rotWithShape="0">
              <a:schemeClr val="bg1"/>
            </a:outerShdw>
          </a:effectLst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200" dirty="0" smtClean="0">
                <a:solidFill>
                  <a:srgbClr val="0040C0"/>
                </a:solidFill>
              </a:rPr>
              <a:t>Подготовительная группа </a:t>
            </a:r>
            <a:endParaRPr lang="ru-RU" sz="2200" dirty="0">
              <a:solidFill>
                <a:srgbClr val="004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arly bionicle_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94928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ruufe69111ed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0528" y="4437112"/>
            <a:ext cx="9577064" cy="2636912"/>
          </a:xfrm>
          <a:prstGeom prst="flowChartManualInpu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643010725_1-abrakadabra-fun-p-korablik-na-prozrachnom-fone-2.png"/>
          <p:cNvPicPr>
            <a:picLocks noChangeAspect="1"/>
          </p:cNvPicPr>
          <p:nvPr/>
        </p:nvPicPr>
        <p:blipFill>
          <a:blip r:embed="rId4" cstate="print"/>
          <a:srcRect l="4000" b="25515"/>
          <a:stretch>
            <a:fillRect/>
          </a:stretch>
        </p:blipFill>
        <p:spPr>
          <a:xfrm>
            <a:off x="5201109" y="2636912"/>
            <a:ext cx="3942891" cy="32659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1960" y="2132856"/>
            <a:ext cx="2473055" cy="707886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Остров «Ритмопластики»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4208" y="5373216"/>
            <a:ext cx="1581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Comic Sans MS" pitchFamily="66" charset="0"/>
              </a:rPr>
              <a:t>АНТИВИРУС</a:t>
            </a:r>
            <a:endParaRPr lang="ru-RU" sz="1800" dirty="0">
              <a:latin typeface="Comic Sans MS" pitchFamily="66" charset="0"/>
            </a:endParaRPr>
          </a:p>
        </p:txBody>
      </p:sp>
      <p:pic>
        <p:nvPicPr>
          <p:cNvPr id="8" name="Рисунок 7" descr="1239839_da94f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556792"/>
            <a:ext cx="1368152" cy="1824203"/>
          </a:xfrm>
          <a:prstGeom prst="rect">
            <a:avLst/>
          </a:prstGeom>
        </p:spPr>
      </p:pic>
      <p:pic>
        <p:nvPicPr>
          <p:cNvPr id="11" name="Рисунок 10" descr="5649f621055651.562fad0244da3.g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653136"/>
            <a:ext cx="3744416" cy="2390186"/>
          </a:xfrm>
          <a:prstGeom prst="rect">
            <a:avLst/>
          </a:prstGeom>
        </p:spPr>
      </p:pic>
      <p:pic>
        <p:nvPicPr>
          <p:cNvPr id="12" name="Рисунок 11" descr="iPv.g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D8E1EB"/>
              </a:clrFrom>
              <a:clrTo>
                <a:srgbClr val="D8E1EB">
                  <a:alpha val="0"/>
                </a:srgbClr>
              </a:clrTo>
            </a:clrChange>
            <a:lum contrast="40000"/>
          </a:blip>
          <a:stretch>
            <a:fillRect/>
          </a:stretch>
        </p:blipFill>
        <p:spPr>
          <a:xfrm flipH="1">
            <a:off x="4067944" y="5348761"/>
            <a:ext cx="1979712" cy="1509239"/>
          </a:xfrm>
          <a:prstGeom prst="rect">
            <a:avLst/>
          </a:prstGeom>
        </p:spPr>
      </p:pic>
      <p:pic>
        <p:nvPicPr>
          <p:cNvPr id="13" name="Рисунок 12" descr="NeedyElderlyAkitainu-size_restricted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95936" y="188640"/>
            <a:ext cx="1728192" cy="1521295"/>
          </a:xfrm>
          <a:prstGeom prst="rect">
            <a:avLst/>
          </a:prstGeom>
        </p:spPr>
      </p:pic>
      <p:pic>
        <p:nvPicPr>
          <p:cNvPr id="14" name="Рисунок 13" descr="9VV3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1760" y="3717032"/>
            <a:ext cx="1944216" cy="583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ruufe69111ed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82252" cy="6858000"/>
          </a:xfrm>
          <a:prstGeom prst="rect">
            <a:avLst/>
          </a:prstGeom>
        </p:spPr>
      </p:pic>
      <p:pic>
        <p:nvPicPr>
          <p:cNvPr id="2" name="Рисунок 1" descr="1643010725_1-abrakadabra-fun-p-korablik-na-prozrachnom-fone-2.png"/>
          <p:cNvPicPr>
            <a:picLocks noChangeAspect="1"/>
          </p:cNvPicPr>
          <p:nvPr/>
        </p:nvPicPr>
        <p:blipFill>
          <a:blip r:embed="rId3" cstate="print"/>
          <a:srcRect r="1754" b="31100"/>
          <a:stretch>
            <a:fillRect/>
          </a:stretch>
        </p:blipFill>
        <p:spPr>
          <a:xfrm flipH="1">
            <a:off x="323528" y="0"/>
            <a:ext cx="8064896" cy="47251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69357" y="4257813"/>
            <a:ext cx="374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АНТИВИРУС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4" name="Рисунок 3" descr="12435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966758" flipH="1">
            <a:off x="37090" y="-587756"/>
            <a:ext cx="4897839" cy="4341266"/>
          </a:xfrm>
          <a:prstGeom prst="rect">
            <a:avLst/>
          </a:prstGeom>
        </p:spPr>
      </p:pic>
      <p:pic>
        <p:nvPicPr>
          <p:cNvPr id="6" name="Рисунок 5" descr="ruufe69111ed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53136"/>
            <a:ext cx="9396536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004048" y="4941168"/>
            <a:ext cx="4302224" cy="1515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«Отправляемся искать мы секрет здоровья,</a:t>
            </a:r>
          </a:p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Не придется нам скучать, </a:t>
            </a:r>
          </a:p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Поплывем мы за здоровьем</a:t>
            </a:r>
          </a:p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Чтоб его приумножать!»</a:t>
            </a:r>
            <a:endParaRPr lang="ru-RU" sz="1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2200b42be30a37209616e8719e2d7c1.png"/>
          <p:cNvPicPr>
            <a:picLocks noChangeAspect="1"/>
          </p:cNvPicPr>
          <p:nvPr/>
        </p:nvPicPr>
        <p:blipFill>
          <a:blip r:embed="rId2" cstate="print"/>
          <a:srcRect l="1963" t="2551" r="2751" b="8467"/>
          <a:stretch>
            <a:fillRect/>
          </a:stretch>
        </p:blipFill>
        <p:spPr>
          <a:xfrm>
            <a:off x="0" y="0"/>
            <a:ext cx="9144000" cy="6768752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4" name="Овал 3"/>
          <p:cNvSpPr/>
          <p:nvPr/>
        </p:nvSpPr>
        <p:spPr bwMode="auto">
          <a:xfrm>
            <a:off x="323528" y="1412776"/>
            <a:ext cx="576064" cy="504056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Овал 5"/>
          <p:cNvSpPr/>
          <p:nvPr/>
        </p:nvSpPr>
        <p:spPr bwMode="auto">
          <a:xfrm>
            <a:off x="2051720" y="1700808"/>
            <a:ext cx="576064" cy="504056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Овал 6"/>
          <p:cNvSpPr/>
          <p:nvPr/>
        </p:nvSpPr>
        <p:spPr bwMode="auto">
          <a:xfrm>
            <a:off x="2699792" y="2420888"/>
            <a:ext cx="576064" cy="504056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Овал 7"/>
          <p:cNvSpPr/>
          <p:nvPr/>
        </p:nvSpPr>
        <p:spPr bwMode="auto">
          <a:xfrm>
            <a:off x="1331640" y="3429000"/>
            <a:ext cx="576064" cy="504056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3635896" y="2132856"/>
            <a:ext cx="1656184" cy="1440160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3851920" y="4005064"/>
            <a:ext cx="432048" cy="432048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Овал 10"/>
          <p:cNvSpPr/>
          <p:nvPr/>
        </p:nvSpPr>
        <p:spPr bwMode="auto">
          <a:xfrm>
            <a:off x="3635896" y="1052736"/>
            <a:ext cx="504056" cy="432048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5940152" y="1124744"/>
            <a:ext cx="576064" cy="504056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Рисунок 13" descr="Jtr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340768"/>
            <a:ext cx="2232248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Овал 14"/>
          <p:cNvSpPr/>
          <p:nvPr/>
        </p:nvSpPr>
        <p:spPr bwMode="auto">
          <a:xfrm>
            <a:off x="6588224" y="4365104"/>
            <a:ext cx="576064" cy="504056"/>
          </a:xfrm>
          <a:prstGeom prst="ellipse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Рисунок 15" descr="b1ac586b6aaabdf24cd7dfb169120565.jpg"/>
          <p:cNvPicPr>
            <a:picLocks noChangeAspect="1"/>
          </p:cNvPicPr>
          <p:nvPr/>
        </p:nvPicPr>
        <p:blipFill>
          <a:blip r:embed="rId4" cstate="print"/>
          <a:srcRect l="50000" t="35235" r="1790" b="-1791"/>
          <a:stretch>
            <a:fillRect/>
          </a:stretch>
        </p:blipFill>
        <p:spPr>
          <a:xfrm>
            <a:off x="5004048" y="3212976"/>
            <a:ext cx="4139952" cy="3645024"/>
          </a:xfrm>
          <a:prstGeom prst="flowChartPunchedCard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9" name="Рисунок 18" descr="9XAW.g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840" y="639890"/>
            <a:ext cx="2016224" cy="1747394"/>
          </a:xfrm>
          <a:prstGeom prst="rect">
            <a:avLst/>
          </a:prstGeom>
        </p:spPr>
      </p:pic>
      <p:pic>
        <p:nvPicPr>
          <p:cNvPr id="20" name="Рисунок 19" descr="875a8375f91de049494d6073098e8a2f_aba648475ef83a2dcf5fb91bcabce4ba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1124744"/>
            <a:ext cx="1656184" cy="1833632"/>
          </a:xfrm>
          <a:prstGeom prst="rect">
            <a:avLst/>
          </a:prstGeom>
        </p:spPr>
      </p:pic>
      <p:pic>
        <p:nvPicPr>
          <p:cNvPr id="22" name="Рисунок 21" descr="875a8375f91de049494d6073098e8a2f_aba648475ef83a2dcf5fb91bcabce4ba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1556792"/>
            <a:ext cx="1656184" cy="1833632"/>
          </a:xfrm>
          <a:prstGeom prst="rect">
            <a:avLst/>
          </a:prstGeom>
        </p:spPr>
      </p:pic>
      <p:pic>
        <p:nvPicPr>
          <p:cNvPr id="24" name="Рисунок 23" descr="AuOr.gif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067944" y="1916832"/>
            <a:ext cx="1656184" cy="1656184"/>
          </a:xfrm>
          <a:prstGeom prst="rect">
            <a:avLst/>
          </a:prstGeom>
        </p:spPr>
      </p:pic>
      <p:pic>
        <p:nvPicPr>
          <p:cNvPr id="25" name="Рисунок 24" descr="Путешествие-на-остров-сокровищ.jpg"/>
          <p:cNvPicPr>
            <a:picLocks noChangeAspect="1"/>
          </p:cNvPicPr>
          <p:nvPr/>
        </p:nvPicPr>
        <p:blipFill>
          <a:blip r:embed="rId8" cstate="print"/>
          <a:srcRect l="47907" t="20164" r="34540" b="56329"/>
          <a:stretch>
            <a:fillRect/>
          </a:stretch>
        </p:blipFill>
        <p:spPr>
          <a:xfrm>
            <a:off x="683568" y="764704"/>
            <a:ext cx="2160240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AuOr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9832" y="1196752"/>
            <a:ext cx="1080120" cy="1080120"/>
          </a:xfrm>
          <a:prstGeom prst="rect">
            <a:avLst/>
          </a:prstGeom>
        </p:spPr>
      </p:pic>
      <p:pic>
        <p:nvPicPr>
          <p:cNvPr id="30" name="Рисунок 29" descr="AuOr.gif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79912" y="1844824"/>
            <a:ext cx="1080120" cy="108012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976249" y="3212976"/>
            <a:ext cx="930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кокосы</a:t>
            </a:r>
            <a:endParaRPr lang="ru-RU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5652120" y="1556792"/>
            <a:ext cx="173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Топкое болото</a:t>
            </a:r>
            <a:endParaRPr lang="ru-RU" sz="1800" dirty="0"/>
          </a:p>
        </p:txBody>
      </p:sp>
      <p:sp>
        <p:nvSpPr>
          <p:cNvPr id="32" name="TextBox 31"/>
          <p:cNvSpPr txBox="1"/>
          <p:nvPr/>
        </p:nvSpPr>
        <p:spPr>
          <a:xfrm>
            <a:off x="6660232" y="4725144"/>
            <a:ext cx="148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пропасть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1043608" y="836712"/>
            <a:ext cx="1449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Сундук </a:t>
            </a:r>
          </a:p>
          <a:p>
            <a:r>
              <a:rPr lang="ru-RU" sz="1400" dirty="0" smtClean="0"/>
              <a:t>с сокровищами</a:t>
            </a:r>
            <a:endParaRPr lang="ru-RU" sz="1400" dirty="0"/>
          </a:p>
        </p:txBody>
      </p:sp>
      <p:pic>
        <p:nvPicPr>
          <p:cNvPr id="35" name="Рисунок 34" descr="9XAW.g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840" y="620688"/>
            <a:ext cx="2016224" cy="1747394"/>
          </a:xfrm>
          <a:prstGeom prst="rect">
            <a:avLst/>
          </a:prstGeom>
        </p:spPr>
      </p:pic>
      <p:pic>
        <p:nvPicPr>
          <p:cNvPr id="37" name="Рисунок 36" descr="9XAW.g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71103">
            <a:off x="-511447" y="1278023"/>
            <a:ext cx="2384926" cy="2221905"/>
          </a:xfrm>
          <a:prstGeom prst="rect">
            <a:avLst/>
          </a:prstGeom>
        </p:spPr>
      </p:pic>
      <p:pic>
        <p:nvPicPr>
          <p:cNvPr id="38" name="Рисунок 37" descr="1643930941_68-phonoteka-org-p-pesochnii-fon-dlya-prezentatsii-7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8750875">
            <a:off x="849096" y="2455984"/>
            <a:ext cx="3061474" cy="20432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32"/>
          <p:cNvSpPr txBox="1"/>
          <p:nvPr/>
        </p:nvSpPr>
        <p:spPr>
          <a:xfrm>
            <a:off x="1907704" y="3140968"/>
            <a:ext cx="1144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Песчаный</a:t>
            </a:r>
          </a:p>
          <a:p>
            <a:r>
              <a:rPr lang="ru-RU" sz="1600" dirty="0" smtClean="0"/>
              <a:t> берег</a:t>
            </a:r>
            <a:endParaRPr lang="ru-RU" sz="1600" dirty="0"/>
          </a:p>
        </p:txBody>
      </p:sp>
      <p:pic>
        <p:nvPicPr>
          <p:cNvPr id="39" name="Рисунок 38" descr="ruufe69111edc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5877273"/>
            <a:ext cx="9144000" cy="980728"/>
          </a:xfrm>
          <a:prstGeom prst="doubleWave">
            <a:avLst/>
          </a:prstGeom>
        </p:spPr>
      </p:pic>
      <p:pic>
        <p:nvPicPr>
          <p:cNvPr id="5" name="Рисунок 4" descr="1643010725_1-abrakadabra-fun-p-korablik-na-prozrachnom-fone-2.png"/>
          <p:cNvPicPr>
            <a:picLocks noChangeAspect="1"/>
          </p:cNvPicPr>
          <p:nvPr/>
        </p:nvPicPr>
        <p:blipFill>
          <a:blip r:embed="rId12" cstate="print"/>
          <a:srcRect l="4000" b="25515"/>
          <a:stretch>
            <a:fillRect/>
          </a:stretch>
        </p:blipFill>
        <p:spPr>
          <a:xfrm flipH="1">
            <a:off x="1259632" y="2852936"/>
            <a:ext cx="5328592" cy="367903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203848" y="6021289"/>
            <a:ext cx="180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omic Sans MS" pitchFamily="66" charset="0"/>
              </a:rPr>
              <a:t>АНТИВИРУС</a:t>
            </a:r>
            <a:endParaRPr lang="ru-RU" sz="2000" dirty="0">
              <a:latin typeface="Comic Sans MS" pitchFamily="66" charset="0"/>
            </a:endParaRPr>
          </a:p>
        </p:txBody>
      </p:sp>
      <p:pic>
        <p:nvPicPr>
          <p:cNvPr id="40" name="Рисунок 39" descr="1658200330_18-klublady-ru-p-tonneli-foto-2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691680" y="1484784"/>
            <a:ext cx="1656184" cy="1363175"/>
          </a:xfrm>
          <a:prstGeom prst="ellipse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195736" y="2204864"/>
            <a:ext cx="953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тоннель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44927973_6-phonoteka-org-p-piratskii-fon-dlya-prezentatsii-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5130" y="0"/>
            <a:ext cx="929426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9752" y="2276872"/>
            <a:ext cx="60509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ru-RU" sz="1600" dirty="0" smtClean="0">
                <a:solidFill>
                  <a:schemeClr val="accent4">
                    <a:lumMod val="25000"/>
                  </a:schemeClr>
                </a:solidFill>
              </a:rPr>
              <a:t>Ребята, простите нас, мы больше так не будем.</a:t>
            </a:r>
          </a:p>
          <a:p>
            <a:pPr>
              <a:lnSpc>
                <a:spcPct val="200000"/>
              </a:lnSpc>
            </a:pPr>
            <a:r>
              <a:rPr lang="ru-RU" sz="1600" dirty="0" smtClean="0">
                <a:solidFill>
                  <a:schemeClr val="accent4">
                    <a:lumMod val="25000"/>
                  </a:schemeClr>
                </a:solidFill>
              </a:rPr>
              <a:t>Вы очень смелые и ловкие ребята.</a:t>
            </a:r>
          </a:p>
          <a:p>
            <a:pPr>
              <a:lnSpc>
                <a:spcPct val="200000"/>
              </a:lnSpc>
            </a:pPr>
            <a:r>
              <a:rPr lang="ru-RU" sz="1600" dirty="0" smtClean="0">
                <a:solidFill>
                  <a:schemeClr val="accent4">
                    <a:lumMod val="25000"/>
                  </a:schemeClr>
                </a:solidFill>
              </a:rPr>
              <a:t>Животным с острова «</a:t>
            </a:r>
            <a:r>
              <a:rPr lang="ru-RU" sz="1600" dirty="0" err="1" smtClean="0">
                <a:solidFill>
                  <a:schemeClr val="accent4">
                    <a:lumMod val="25000"/>
                  </a:schemeClr>
                </a:solidFill>
              </a:rPr>
              <a:t>Лимпопо</a:t>
            </a:r>
            <a:r>
              <a:rPr lang="ru-RU" sz="1600" dirty="0" smtClean="0">
                <a:solidFill>
                  <a:schemeClr val="accent4">
                    <a:lumMod val="25000"/>
                  </a:schemeClr>
                </a:solidFill>
              </a:rPr>
              <a:t>» мы вернём витамины.</a:t>
            </a:r>
          </a:p>
          <a:p>
            <a:pPr>
              <a:lnSpc>
                <a:spcPct val="200000"/>
              </a:lnSpc>
            </a:pPr>
            <a:r>
              <a:rPr lang="ru-RU" sz="1600" dirty="0" smtClean="0">
                <a:solidFill>
                  <a:schemeClr val="accent4">
                    <a:lumMod val="25000"/>
                  </a:schemeClr>
                </a:solidFill>
              </a:rPr>
              <a:t>А сундучок с сокровищами вам! </a:t>
            </a:r>
          </a:p>
          <a:p>
            <a:pPr>
              <a:lnSpc>
                <a:spcPct val="200000"/>
              </a:lnSpc>
            </a:pPr>
            <a:r>
              <a:rPr lang="ru-RU" sz="1600" dirty="0" smtClean="0">
                <a:solidFill>
                  <a:schemeClr val="accent4">
                    <a:lumMod val="25000"/>
                  </a:schemeClr>
                </a:solidFill>
              </a:rPr>
              <a:t>Не болейте!</a:t>
            </a:r>
            <a:endParaRPr lang="ru-RU" sz="1600" dirty="0">
              <a:solidFill>
                <a:schemeClr val="accent4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54563" y="5373216"/>
            <a:ext cx="1275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4">
                    <a:lumMod val="25000"/>
                  </a:schemeClr>
                </a:solidFill>
              </a:rPr>
              <a:t>Пираты</a:t>
            </a:r>
            <a:endParaRPr lang="ru-RU" dirty="0">
              <a:solidFill>
                <a:schemeClr val="accent4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uufe69111ed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5064"/>
            <a:ext cx="9144000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острова-тропические-94042313.jpg"/>
          <p:cNvPicPr>
            <a:picLocks noChangeAspect="1"/>
          </p:cNvPicPr>
          <p:nvPr/>
        </p:nvPicPr>
        <p:blipFill>
          <a:blip r:embed="rId3" cstate="print"/>
          <a:srcRect r="48637"/>
          <a:stretch>
            <a:fillRect/>
          </a:stretch>
        </p:blipFill>
        <p:spPr>
          <a:xfrm>
            <a:off x="-180528" y="-171400"/>
            <a:ext cx="3851920" cy="2888940"/>
          </a:xfrm>
          <a:prstGeom prst="flowChartDocumen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275856" y="0"/>
            <a:ext cx="3816424" cy="107721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Отправляемся домой!</a:t>
            </a:r>
            <a:endParaRPr lang="ru-RU" sz="3200" b="1" dirty="0">
              <a:ln>
                <a:solidFill>
                  <a:srgbClr val="FFC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" name="Рисунок 2" descr="1643010725_1-abrakadabra-fun-p-korablik-na-prozrachnom-fone-2.png"/>
          <p:cNvPicPr>
            <a:picLocks noChangeAspect="1"/>
          </p:cNvPicPr>
          <p:nvPr/>
        </p:nvPicPr>
        <p:blipFill>
          <a:blip r:embed="rId4" cstate="print"/>
          <a:srcRect l="4000" b="25515"/>
          <a:stretch>
            <a:fillRect/>
          </a:stretch>
        </p:blipFill>
        <p:spPr>
          <a:xfrm rot="323732">
            <a:off x="2982526" y="616609"/>
            <a:ext cx="6264696" cy="47772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412331">
            <a:off x="-214120" y="542"/>
            <a:ext cx="240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Остров </a:t>
            </a:r>
          </a:p>
          <a:p>
            <a:r>
              <a:rPr lang="ru-RU" sz="1800" dirty="0" smtClean="0"/>
              <a:t>«Детский сад»</a:t>
            </a: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 rot="447081">
            <a:off x="5148064" y="4653136"/>
            <a:ext cx="2052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АНТИВИРУС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2" name="Рисунок 1" descr="Путешествие-на-остров-сокровищ.jpg"/>
          <p:cNvPicPr>
            <a:picLocks noChangeAspect="1"/>
          </p:cNvPicPr>
          <p:nvPr/>
        </p:nvPicPr>
        <p:blipFill>
          <a:blip r:embed="rId5" cstate="print"/>
          <a:srcRect l="47858" t="21849" r="37148" b="54289"/>
          <a:stretch>
            <a:fillRect/>
          </a:stretch>
        </p:blipFill>
        <p:spPr>
          <a:xfrm rot="231749">
            <a:off x="3967553" y="3060310"/>
            <a:ext cx="1926984" cy="1360224"/>
          </a:xfrm>
          <a:prstGeom prst="ellipse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619733878_2-phonoteka_org-p-tropinka-bez-fona-2.png"/>
          <p:cNvPicPr>
            <a:picLocks noChangeAspect="1"/>
          </p:cNvPicPr>
          <p:nvPr/>
        </p:nvPicPr>
        <p:blipFill>
          <a:blip r:embed="rId2" cstate="print"/>
          <a:srcRect t="30982" r="15350"/>
          <a:stretch>
            <a:fillRect/>
          </a:stretch>
        </p:blipFill>
        <p:spPr>
          <a:xfrm>
            <a:off x="0" y="4869160"/>
            <a:ext cx="9144000" cy="2245740"/>
          </a:xfrm>
          <a:prstGeom prst="rect">
            <a:avLst/>
          </a:prstGeom>
        </p:spPr>
      </p:pic>
      <p:pic>
        <p:nvPicPr>
          <p:cNvPr id="11" name="Рисунок 10" descr="zhaloba.gif"/>
          <p:cNvPicPr>
            <a:picLocks noChangeAspect="1"/>
          </p:cNvPicPr>
          <p:nvPr/>
        </p:nvPicPr>
        <p:blipFill>
          <a:blip r:embed="rId3" cstate="print"/>
          <a:srcRect l="17832" r="13913"/>
          <a:stretch>
            <a:fillRect/>
          </a:stretch>
        </p:blipFill>
        <p:spPr>
          <a:xfrm>
            <a:off x="0" y="1792025"/>
            <a:ext cx="5652120" cy="5065975"/>
          </a:xfrm>
          <a:prstGeom prst="rect">
            <a:avLst/>
          </a:prstGeom>
        </p:spPr>
      </p:pic>
      <p:pic>
        <p:nvPicPr>
          <p:cNvPr id="12" name="Рисунок 11" descr="Презентация занятия на воспитательгода.jpg"/>
          <p:cNvPicPr>
            <a:picLocks noChangeAspect="1"/>
          </p:cNvPicPr>
          <p:nvPr/>
        </p:nvPicPr>
        <p:blipFill>
          <a:blip r:embed="rId4" cstate="print"/>
          <a:srcRect l="5826" t="7768" r="4841" b="13257"/>
          <a:stretch>
            <a:fillRect/>
          </a:stretch>
        </p:blipFill>
        <p:spPr>
          <a:xfrm rot="19937117">
            <a:off x="3587907" y="750954"/>
            <a:ext cx="4135087" cy="2741743"/>
          </a:xfrm>
          <a:prstGeom prst="rect">
            <a:avLst/>
          </a:prstGeom>
        </p:spPr>
      </p:pic>
      <p:pic>
        <p:nvPicPr>
          <p:cNvPr id="15" name="Рисунок 14" descr="12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3068960"/>
            <a:ext cx="395338" cy="576064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59832" y="1124744"/>
            <a:ext cx="5616624" cy="32316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Здравствуйте, ребята! В Африке беда! </a:t>
            </a:r>
          </a:p>
          <a:p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Заболели крокодилы, обезьяны, попугаи и газели! </a:t>
            </a:r>
          </a:p>
          <a:p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Витамины им нужны! Помогите их найти!</a:t>
            </a:r>
          </a:p>
          <a:p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Чтобы вылечить зверей от простуды поскорей!</a:t>
            </a:r>
          </a:p>
          <a:p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А для этого вам нужно отправиться на остров Сокровищ, </a:t>
            </a:r>
          </a:p>
          <a:p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там спрятали пираты сундук с витаминами! </a:t>
            </a:r>
          </a:p>
          <a:p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Когда они отплывали от Лимпопо, </a:t>
            </a:r>
          </a:p>
          <a:p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потеряли часть карты, как доплыть до острова»</a:t>
            </a:r>
          </a:p>
          <a:p>
            <a:pPr algn="r"/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Эта часть карты поможет вам.</a:t>
            </a:r>
          </a:p>
          <a:p>
            <a:pPr algn="r"/>
            <a:r>
              <a:rPr lang="ru-RU" sz="1800" dirty="0" smtClean="0">
                <a:solidFill>
                  <a:schemeClr val="accent4">
                    <a:lumMod val="10000"/>
                  </a:schemeClr>
                </a:solidFill>
              </a:rPr>
              <a:t>Ваш, доктор Айболит</a:t>
            </a:r>
            <a:r>
              <a:rPr lang="ru-RU" dirty="0" smtClean="0">
                <a:solidFill>
                  <a:schemeClr val="accent4">
                    <a:lumMod val="10000"/>
                  </a:schemeClr>
                </a:solidFill>
              </a:rPr>
              <a:t>.</a:t>
            </a:r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Рисунок 2" descr="1611246413_15-p-fon-dlya-detskoi-prezentatsii-o-zdorove-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острова-тропические-94042313.jpg"/>
          <p:cNvPicPr>
            <a:picLocks noChangeAspect="1"/>
          </p:cNvPicPr>
          <p:nvPr/>
        </p:nvPicPr>
        <p:blipFill>
          <a:blip r:embed="rId2" cstate="print"/>
          <a:srcRect r="4863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2435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15517">
            <a:off x="6912762" y="10389"/>
            <a:ext cx="2147576" cy="1903533"/>
          </a:xfrm>
          <a:prstGeom prst="rect">
            <a:avLst/>
          </a:prstGeom>
        </p:spPr>
      </p:pic>
      <p:pic>
        <p:nvPicPr>
          <p:cNvPr id="7" name="Рисунок 6" descr="ruufe69111ed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369421"/>
            <a:ext cx="9144000" cy="1488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1643010725_1-abrakadabra-fun-p-korablik-na-prozrachnom-fone-2.png"/>
          <p:cNvPicPr>
            <a:picLocks noChangeAspect="1"/>
          </p:cNvPicPr>
          <p:nvPr/>
        </p:nvPicPr>
        <p:blipFill>
          <a:blip r:embed="rId5" cstate="print"/>
          <a:srcRect b="25383"/>
          <a:stretch>
            <a:fillRect/>
          </a:stretch>
        </p:blipFill>
        <p:spPr>
          <a:xfrm flipH="1">
            <a:off x="3131840" y="2060848"/>
            <a:ext cx="5544616" cy="3456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3928" y="4941168"/>
            <a:ext cx="374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АНТИВИРУС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3717032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Остров «Детский сад»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88640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«Отправляемся искать мы секрет здоровья,</a:t>
            </a:r>
          </a:p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Не придется нам скучать, </a:t>
            </a:r>
          </a:p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Поплывем мы за здоровьем</a:t>
            </a:r>
          </a:p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Чтоб его приумножать!»</a:t>
            </a:r>
            <a:endParaRPr lang="ru-RU" sz="1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ruufe69111ed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505325"/>
            <a:ext cx="9144000" cy="2352675"/>
          </a:xfrm>
          <a:prstGeom prst="rect">
            <a:avLst/>
          </a:prstGeom>
        </p:spPr>
      </p:pic>
      <p:pic>
        <p:nvPicPr>
          <p:cNvPr id="3" name="Рисунок 2" descr="lewd-island-ostrov-razvrata-screenshot-3.jpg"/>
          <p:cNvPicPr>
            <a:picLocks noChangeAspect="1"/>
          </p:cNvPicPr>
          <p:nvPr/>
        </p:nvPicPr>
        <p:blipFill>
          <a:blip r:embed="rId3" cstate="print"/>
          <a:srcRect l="9051" t="18698" r="17713"/>
          <a:stretch>
            <a:fillRect/>
          </a:stretch>
        </p:blipFill>
        <p:spPr>
          <a:xfrm>
            <a:off x="0" y="0"/>
            <a:ext cx="9144000" cy="5350845"/>
          </a:xfrm>
          <a:prstGeom prst="roundRect">
            <a:avLst>
              <a:gd name="adj" fmla="val 119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1643010725_1-abrakadabra-fun-p-korablik-na-prozrachnom-fone-2.png"/>
          <p:cNvPicPr>
            <a:picLocks noChangeAspect="1"/>
          </p:cNvPicPr>
          <p:nvPr/>
        </p:nvPicPr>
        <p:blipFill>
          <a:blip r:embed="rId4" cstate="print"/>
          <a:srcRect l="4000" b="25515"/>
          <a:stretch>
            <a:fillRect/>
          </a:stretch>
        </p:blipFill>
        <p:spPr>
          <a:xfrm flipH="1">
            <a:off x="755576" y="2780928"/>
            <a:ext cx="4464496" cy="36979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209950">
            <a:off x="1776833" y="5910159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omic Sans MS" pitchFamily="66" charset="0"/>
              </a:rPr>
              <a:t>АНТИВИРУС</a:t>
            </a:r>
            <a:endParaRPr lang="ru-RU" sz="1600" dirty="0">
              <a:latin typeface="Comic Sans MS" pitchFamily="66" charset="0"/>
            </a:endParaRPr>
          </a:p>
        </p:txBody>
      </p:sp>
      <p:pic>
        <p:nvPicPr>
          <p:cNvPr id="6" name="Рисунок 5" descr="1Rqb.g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56176" y="2852936"/>
            <a:ext cx="1512168" cy="1466803"/>
          </a:xfrm>
          <a:prstGeom prst="rect">
            <a:avLst/>
          </a:prstGeom>
        </p:spPr>
      </p:pic>
      <p:pic>
        <p:nvPicPr>
          <p:cNvPr id="7" name="Рисунок 6" descr="24b607c21f7ee9e78ab4b1e8c3ca5172.g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95536" y="836712"/>
            <a:ext cx="3456384" cy="2592288"/>
          </a:xfrm>
          <a:prstGeom prst="rect">
            <a:avLst/>
          </a:prstGeom>
        </p:spPr>
      </p:pic>
      <p:pic>
        <p:nvPicPr>
          <p:cNvPr id="8" name="Рисунок 7" descr="PertinentComfortableCanine-size_restricted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114191">
            <a:off x="4419495" y="1808569"/>
            <a:ext cx="2232248" cy="12160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921787">
            <a:off x="3066134" y="3035348"/>
            <a:ext cx="3070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Остров «Микробов»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43010725_1-abrakadabra-fun-p-korablik-na-prozrachnom-fone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548680"/>
            <a:ext cx="7344816" cy="61361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5696" y="4365104"/>
            <a:ext cx="374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АНТИВИРУС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4" name="Рисунок 3" descr="12435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33242">
            <a:off x="3781506" y="-587755"/>
            <a:ext cx="4897839" cy="4341266"/>
          </a:xfrm>
          <a:prstGeom prst="rect">
            <a:avLst/>
          </a:prstGeom>
        </p:spPr>
      </p:pic>
      <p:pic>
        <p:nvPicPr>
          <p:cNvPr id="5" name="Рисунок 4" descr="ruufe69111ed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97152"/>
            <a:ext cx="9144000" cy="2060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72000" y="515719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«Отправляемся искать мы секрет здоровья,</a:t>
            </a:r>
          </a:p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Не придется нам скучать, </a:t>
            </a:r>
          </a:p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Поплывем мы за здоровьем</a:t>
            </a:r>
          </a:p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Чтоб его приумножать!»</a:t>
            </a:r>
            <a:endParaRPr lang="ru-RU" sz="1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ruufe69111ed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2" name="Рисунок 1" descr="2570148940112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035496"/>
            <a:ext cx="9144000" cy="5184576"/>
          </a:xfrm>
          <a:prstGeom prst="rect">
            <a:avLst/>
          </a:prstGeom>
        </p:spPr>
      </p:pic>
      <p:pic>
        <p:nvPicPr>
          <p:cNvPr id="3" name="Рисунок 2" descr="1643010725_1-abrakadabra-fun-p-korablik-na-prozrachnom-fone-2.png"/>
          <p:cNvPicPr>
            <a:picLocks noChangeAspect="1"/>
          </p:cNvPicPr>
          <p:nvPr/>
        </p:nvPicPr>
        <p:blipFill>
          <a:blip r:embed="rId4" cstate="print"/>
          <a:srcRect l="4000" b="25515"/>
          <a:stretch>
            <a:fillRect/>
          </a:stretch>
        </p:blipFill>
        <p:spPr>
          <a:xfrm rot="21304340" flipH="1">
            <a:off x="395536" y="2204864"/>
            <a:ext cx="4464496" cy="3697967"/>
          </a:xfrm>
          <a:prstGeom prst="rect">
            <a:avLst/>
          </a:prstGeom>
        </p:spPr>
      </p:pic>
      <p:pic>
        <p:nvPicPr>
          <p:cNvPr id="5" name="Рисунок 4" descr="1614672580_38-p-sportivnii-inventar-fon-45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69663">
            <a:off x="5812043" y="1290103"/>
            <a:ext cx="2800280" cy="2100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9712" y="1052736"/>
            <a:ext cx="2509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Остров «Разминка»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 rot="20891130">
            <a:off x="2081190" y="5252253"/>
            <a:ext cx="16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Антивирус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uufe69111ed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236486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4797152"/>
            <a:ext cx="3656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И увидели мы море, </a:t>
            </a:r>
          </a:p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Красивое, большое.</a:t>
            </a:r>
          </a:p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Воздух мы морской вдохнем</a:t>
            </a:r>
          </a:p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Дышим носом, а не ртом.</a:t>
            </a:r>
          </a:p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Плечи не поднимаем,</a:t>
            </a:r>
          </a:p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Животом мы помогаем</a:t>
            </a:r>
            <a:endParaRPr lang="ru-RU" sz="1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ruufe69111edc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8402"/>
            <a:ext cx="9168018" cy="6876402"/>
          </a:xfrm>
          <a:prstGeom prst="rect">
            <a:avLst/>
          </a:prstGeom>
        </p:spPr>
      </p:pic>
      <p:pic>
        <p:nvPicPr>
          <p:cNvPr id="2" name="Рисунок 1" descr="1643010725_1-abrakadabra-fun-p-korablik-na-prozrachnom-fone-2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b="26900"/>
          <a:stretch>
            <a:fillRect/>
          </a:stretch>
        </p:blipFill>
        <p:spPr>
          <a:xfrm rot="535663">
            <a:off x="595820" y="1011260"/>
            <a:ext cx="8208912" cy="501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 rot="886779">
            <a:off x="2713373" y="5265924"/>
            <a:ext cx="374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АНТИВИРУС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4" name="Рисунок 3" descr="12435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33242">
            <a:off x="3319990" y="364274"/>
            <a:ext cx="5762938" cy="50259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188640"/>
            <a:ext cx="35821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«Отправляемся искать мы секрет здоровья,</a:t>
            </a:r>
          </a:p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Не придется нам скучать, </a:t>
            </a:r>
          </a:p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Поплывем мы за здоровьем</a:t>
            </a:r>
          </a:p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Чтоб его приумножать!»</a:t>
            </a:r>
            <a:endParaRPr lang="ru-RU" sz="1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83">
  <a:themeElements>
    <a:clrScheme name="">
      <a:dk1>
        <a:srgbClr val="FFFFFF"/>
      </a:dk1>
      <a:lt1>
        <a:srgbClr val="FFFFFF"/>
      </a:lt1>
      <a:dk2>
        <a:srgbClr val="FFFFFF"/>
      </a:dk2>
      <a:lt2>
        <a:srgbClr val="092F9A"/>
      </a:lt2>
      <a:accent1>
        <a:srgbClr val="0A4AD2"/>
      </a:accent1>
      <a:accent2>
        <a:srgbClr val="1E9EFF"/>
      </a:accent2>
      <a:accent3>
        <a:srgbClr val="FFFFFF"/>
      </a:accent3>
      <a:accent4>
        <a:srgbClr val="DADADA"/>
      </a:accent4>
      <a:accent5>
        <a:srgbClr val="AAB1E5"/>
      </a:accent5>
      <a:accent6>
        <a:srgbClr val="1A8FE7"/>
      </a:accent6>
      <a:hlink>
        <a:srgbClr val="67F9F9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183</Template>
  <TotalTime>655</TotalTime>
  <Words>274</Words>
  <Application>Microsoft Office PowerPoint</Application>
  <PresentationFormat>Экран (4:3)</PresentationFormat>
  <Paragraphs>65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183</vt:lpstr>
      <vt:lpstr>«Путешествие на остров сокровищ»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«Путешествие на остров сокровищ»</dc:title>
  <dc:creator>Пончик</dc:creator>
  <cp:lastModifiedBy>Пончик</cp:lastModifiedBy>
  <cp:revision>59</cp:revision>
  <dcterms:created xsi:type="dcterms:W3CDTF">2022-11-30T16:11:30Z</dcterms:created>
  <dcterms:modified xsi:type="dcterms:W3CDTF">2022-12-06T17:25:52Z</dcterms:modified>
</cp:coreProperties>
</file>