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83" r:id="rId4"/>
    <p:sldId id="280" r:id="rId5"/>
    <p:sldId id="284" r:id="rId6"/>
    <p:sldId id="281" r:id="rId7"/>
    <p:sldId id="315" r:id="rId8"/>
    <p:sldId id="287" r:id="rId9"/>
    <p:sldId id="305" r:id="rId10"/>
    <p:sldId id="306" r:id="rId11"/>
    <p:sldId id="299" r:id="rId12"/>
    <p:sldId id="308" r:id="rId13"/>
    <p:sldId id="310" r:id="rId14"/>
    <p:sldId id="311" r:id="rId15"/>
    <p:sldId id="316" r:id="rId16"/>
    <p:sldId id="290" r:id="rId17"/>
    <p:sldId id="278" r:id="rId18"/>
    <p:sldId id="319" r:id="rId19"/>
    <p:sldId id="317" r:id="rId20"/>
    <p:sldId id="296" r:id="rId21"/>
    <p:sldId id="292" r:id="rId22"/>
    <p:sldId id="31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85A832E-4E25-4CBD-861D-FD6C9CAC9258}" type="slidenum">
              <a:rPr lang="ru-RU" smtClean="0"/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832E-4E25-4CBD-861D-FD6C9CAC9258}" type="slidenum">
              <a:rPr lang="ru-RU" smtClean="0"/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EAD8C0C-FFFB-40F3-87A1-52A40261378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85A832E-4E25-4CBD-861D-FD6C9CAC9258}" type="slidenum">
              <a:rPr lang="ru-RU" smtClean="0"/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085" y="404664"/>
            <a:ext cx="8541822" cy="108012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санка  и  здоровье человека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6021288"/>
            <a:ext cx="5040560" cy="7017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ОГКОУ  «Ивановская 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школа-интернат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1»</a:t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Орлова Н.А.</a:t>
            </a:r>
            <a:endParaRPr lang="ru-RU" altLang="ru-RU" sz="1600" dirty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38" y="1628800"/>
            <a:ext cx="6840760" cy="432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Причины   нарушения   осанки</a:t>
            </a:r>
            <a:endParaRPr lang="ru-RU" sz="3200" b="1" dirty="0" smtClean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852936"/>
            <a:ext cx="2520280" cy="223224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Привычка сидеть криво  приводит </a:t>
            </a:r>
            <a:endParaRPr lang="ru-RU" sz="2000" b="1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к  дефекту позвоночника   –</a:t>
            </a:r>
            <a:endParaRPr lang="ru-RU" sz="2000" b="1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к  сколиозу</a:t>
            </a:r>
            <a:endParaRPr lang="ru-RU" sz="2000" b="1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45" y="1717644"/>
            <a:ext cx="5976664" cy="486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Причины  нарушения  осанки</a:t>
            </a:r>
            <a:endParaRPr lang="ru-RU" sz="3200" b="1" dirty="0" smtClean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0848"/>
            <a:ext cx="2376264" cy="381642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Привычки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носить сумку в одной руке, подолгу сидеть сгорбившись за столом или за компьютером  рано или поздно приведут к нарушению осанки, к заболеванию позвоночника.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imagenn.ru/uploads/posts/2016-05/1462147803_pravosank0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44259"/>
            <a:ext cx="5688632" cy="50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8372"/>
            <a:ext cx="8363272" cy="1039427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 осанки</a:t>
            </a:r>
            <a:endParaRPr lang="ru-RU" sz="3000" b="1" dirty="0" smtClean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642" y="5805264"/>
            <a:ext cx="8229600" cy="86409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Нельзя работать за очень высоким или очень низким столом. За такой мебелью ученик вынужден сидеть криво. Надо сидеть за столом прямо, не сильно сгибаясь, не облокачиваясь на него грудью. </a:t>
            </a:r>
            <a:endParaRPr lang="ru-RU" sz="1600" b="1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95" y="1772816"/>
            <a:ext cx="6779895" cy="38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60672" cy="108012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осанки</a:t>
            </a:r>
            <a:endParaRPr lang="ru-RU" sz="30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021288"/>
            <a:ext cx="7623437" cy="680939"/>
          </a:xfrm>
        </p:spPr>
        <p:txBody>
          <a:bodyPr>
            <a:normAutofit fontScale="40000" lnSpcReduction="20000"/>
          </a:bodyPr>
          <a:lstStyle/>
          <a:p>
            <a:pPr marL="0" lvl="0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Желательно стоять прямо, опираясь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 ноги.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Нельзя </a:t>
            </a:r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привыкать стоять на одной </a:t>
            </a:r>
            <a:r>
              <a:rPr lang="ru-RU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ноге.</a:t>
            </a:r>
            <a:endParaRPr lang="ru-RU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18" y="1651821"/>
            <a:ext cx="6682270" cy="427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8372"/>
            <a:ext cx="8424936" cy="103942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</a:t>
            </a:r>
            <a:r>
              <a:rPr lang="ru-RU" sz="30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правильной </a:t>
            </a:r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осанки</a:t>
            </a:r>
            <a:endParaRPr lang="ru-RU" sz="30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780928"/>
            <a:ext cx="3888432" cy="176105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Нельзя привыкать сидеть криво, положив ногу на ногу. Нужно равномерно распределять вес  на обе половины тела.</a:t>
            </a:r>
            <a:endParaRPr lang="ru-RU" sz="2000" b="1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drevmass-spina.ru/wp-content/uploads/2018/04/s1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85" y="1673881"/>
            <a:ext cx="4608511" cy="50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408372"/>
            <a:ext cx="4690864" cy="103942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6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</a:t>
            </a:r>
            <a:r>
              <a:rPr lang="ru-RU" sz="26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осанки</a:t>
            </a:r>
            <a:endParaRPr lang="ru-RU" sz="26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572" y="5301208"/>
            <a:ext cx="7272808" cy="1152525"/>
          </a:xfrm>
        </p:spPr>
        <p:txBody>
          <a:bodyPr>
            <a:normAutofit fontScale="85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Нельзя привыкать носить сумку на одном плече.  Необходимо следить за тем, чтобы сумка висела сначала на одном, а потом на другом плече. Полезным для формирования правильной осанки будет ношение сумки-рюкзака</a:t>
            </a:r>
            <a:r>
              <a:rPr lang="ru-RU" sz="200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 smtClean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656"/>
            <a:ext cx="3816424" cy="441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484370" cy="307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500" y="332656"/>
            <a:ext cx="4211979" cy="12241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осанки</a:t>
            </a:r>
            <a:endParaRPr lang="ru-RU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861048"/>
            <a:ext cx="2880320" cy="208823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 поднимать и носить очень тяжелые вещи. При переносе тяжестей нужно равномерно нагружать руки.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0" y="260648"/>
            <a:ext cx="4425586" cy="30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5488062" cy="327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8372"/>
            <a:ext cx="8363272" cy="103942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</a:t>
            </a:r>
            <a:r>
              <a:rPr lang="ru-RU" sz="30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правильной  </a:t>
            </a:r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осанки</a:t>
            </a:r>
            <a:endParaRPr lang="ru-RU" sz="30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829" y="2852936"/>
            <a:ext cx="3317890" cy="2160240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Важно избегать неудобных поз. Через каждые 15 минут сидения за столом надо менять позу, двигать руками и ногами, а через 20- 30 минут - встать, походить или полежать.</a:t>
            </a:r>
            <a:endParaRPr lang="ru-RU" sz="1600" b="1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chemeClr val="tx1"/>
              </a:solidFill>
              <a:uFillTx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7"/>
            <a:ext cx="5532740" cy="471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63272" cy="103942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</a:t>
            </a:r>
            <a:r>
              <a:rPr lang="ru-RU" sz="3000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осанки</a:t>
            </a:r>
            <a:endParaRPr lang="ru-RU" sz="30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205101"/>
            <a:ext cx="2736304" cy="1944216"/>
          </a:xfrm>
        </p:spPr>
        <p:txBody>
          <a:bodyPr>
            <a:normAutofit fontScale="97500"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контролировать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своего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тела, 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день смотреть в зеркало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проверять осанку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96" y="1700808"/>
            <a:ext cx="5755729" cy="495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Здоровое  питание</a:t>
            </a:r>
            <a:endParaRPr lang="ru-RU" b="1" dirty="0" smtClean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3212976"/>
            <a:ext cx="3024336" cy="2376264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Продукты 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питания должны  в  достаточном количестве содержать  необходимые организму  </a:t>
            </a:r>
            <a:r>
              <a:rPr lang="ru-RU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элементы  –  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белки,  жиры,  углеводы </a:t>
            </a:r>
            <a:r>
              <a:rPr lang="ru-RU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  </a:t>
            </a: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витамины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760209"/>
            <a:ext cx="5805691" cy="470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83" y="260648"/>
            <a:ext cx="8435280" cy="13681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Осанка – это привычное положение тела  стоя,  сидя,  при ходьбе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7"/>
            <a:ext cx="7506094" cy="504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69" y="408372"/>
            <a:ext cx="8328031" cy="103942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осанки</a:t>
            </a:r>
            <a:endParaRPr lang="ru-RU" sz="30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863006"/>
            <a:ext cx="7931224" cy="64807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  ежедневно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выполнять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физические  упражнения,  которые  укрепляют мышцы шеи, спины,  живота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9" y="1844824"/>
            <a:ext cx="486464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33524"/>
            <a:ext cx="3302300" cy="411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717" y="332656"/>
            <a:ext cx="8260672" cy="1039427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 правильной осанки</a:t>
            </a:r>
            <a:endParaRPr lang="ru-RU" sz="3000" b="1" dirty="0">
              <a:solidFill>
                <a:srgbClr val="FF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492" y="5733256"/>
            <a:ext cx="8158964" cy="864096"/>
          </a:xfrm>
        </p:spPr>
        <p:txBody>
          <a:bodyPr>
            <a:normAutofit/>
          </a:bodyPr>
          <a:lstStyle/>
          <a:p>
            <a:pPr marL="114300" indent="0">
              <a:lnSpc>
                <a:spcPct val="110000"/>
              </a:lnSpc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поддержания  здоровья  необходимо бегать, плавать, кататься на лыжах и коньках, заниматься танцами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pbs.twimg.com/media/Dd5wYk9VMAI1Udm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2" y="1844824"/>
            <a:ext cx="799288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789440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Правильная  осанка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3384376" cy="244827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правильной осанке: 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спина  прямая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голова  приподнята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плечи развёрнуты 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живот  втянут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ноги  прямые</a:t>
            </a:r>
            <a:endParaRPr lang="ru-RU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4868406" cy="486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55" y="476885"/>
            <a:ext cx="8653145" cy="720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правильная  Осанка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 здоровье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564904"/>
            <a:ext cx="3384376" cy="2376264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стройного человека  правильно формируется скелет. Сердце, лёгкие и другие внутренние органы не сдавливаются, им легче работать.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://www.operabelno.ru/wp-content/uploads/2015/02/hear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51" y="1628800"/>
            <a:ext cx="4464496" cy="50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1297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Неправильная  осанка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04864"/>
            <a:ext cx="2304256" cy="338437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неправильной   осанке: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спина  кривая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плечи опущены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одно плечо выше,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другое ниже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голова опущена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живот выпирает</a:t>
            </a:r>
            <a:endParaRPr lang="ru-RU" sz="1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ноги кривые</a:t>
            </a:r>
            <a:endParaRPr lang="ru-RU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ortodilen.ru/wp-content/uploads/3/a/f/3af3888f9f2df58d6dace94be42f6c4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92" y="1646172"/>
            <a:ext cx="641484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Позвоночник </a:t>
            </a:r>
            <a:endParaRPr lang="ru-RU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56" y="1628800"/>
            <a:ext cx="498208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56992"/>
            <a:ext cx="3557628" cy="139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Позвоночник – гибкий ствол, основной стержень тела, который позволяет держать осанку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Искривление  позвоночника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780928"/>
            <a:ext cx="3600400" cy="259228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Неправильная осанка делает спину кривой.  Позвоночник искривляется, появляется горб или  позвоночник становится косой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51475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СКОЛИОЗ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6994" y="6093296"/>
            <a:ext cx="6923112" cy="57606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  Сколиоз  -  боковое  </a:t>
            </a:r>
            <a:r>
              <a:rPr lang="ru-RU" sz="2000" b="1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искривление </a:t>
            </a:r>
            <a:r>
              <a:rPr lang="ru-RU" sz="2000" b="1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позвоночника</a:t>
            </a:r>
            <a:endParaRPr lang="ru-RU" sz="2000" b="1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94" y="1844824"/>
            <a:ext cx="7490571" cy="402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44" y="1781138"/>
            <a:ext cx="3656072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5436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Кифоз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675" y="2636912"/>
            <a:ext cx="2632710" cy="25202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кифоз - искривление позвоночника, направленное выпуклостью назад</a:t>
            </a:r>
            <a:endParaRPr lang="ru-RU" sz="2200" b="1" dirty="0">
              <a:solidFill>
                <a:schemeClr val="tx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85" y="1760220"/>
            <a:ext cx="6273800" cy="487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2837</Words>
  <Application>WPS Presentation</Application>
  <PresentationFormat>Экран (4:3)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Century Gothic</vt:lpstr>
      <vt:lpstr>Microsoft YaHei</vt:lpstr>
      <vt:lpstr/>
      <vt:lpstr>Arial Unicode MS</vt:lpstr>
      <vt:lpstr>Book Antiqua</vt:lpstr>
      <vt:lpstr>Calibri</vt:lpstr>
      <vt:lpstr>Segoe Print</vt:lpstr>
      <vt:lpstr>Аптека</vt:lpstr>
      <vt:lpstr>Осанка  и  здоровье человека</vt:lpstr>
      <vt:lpstr>Осанка – это привычное положение тела  стоя,  сидя,  при ходьбе</vt:lpstr>
      <vt:lpstr>Правильная  осанка</vt:lpstr>
      <vt:lpstr>Осанка  и   здоровье</vt:lpstr>
      <vt:lpstr>Неправильная  осанка</vt:lpstr>
      <vt:lpstr>Позвоночник </vt:lpstr>
      <vt:lpstr>Искривление  позвоночника</vt:lpstr>
      <vt:lpstr>СКОЛИОЗ</vt:lpstr>
      <vt:lpstr>Кифоз</vt:lpstr>
      <vt:lpstr>Причины   нарушения   осанки</vt:lpstr>
      <vt:lpstr>Причины  нарушения  осанки</vt:lpstr>
      <vt:lpstr>Формирование  правильной  осанки</vt:lpstr>
      <vt:lpstr>Формирование  правильной осанки</vt:lpstr>
      <vt:lpstr>Формирование  правильной осанки</vt:lpstr>
      <vt:lpstr>Формирование  правильной  осанки</vt:lpstr>
      <vt:lpstr>Формирование  правильной  осанки</vt:lpstr>
      <vt:lpstr>Формирование  правильной  осанки</vt:lpstr>
      <vt:lpstr>Формирование  правильной  осанки</vt:lpstr>
      <vt:lpstr>Здоровое  питание</vt:lpstr>
      <vt:lpstr>Формирование  правильной осанки</vt:lpstr>
      <vt:lpstr>Формирование  правильной осанки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Компью4</cp:lastModifiedBy>
  <cp:revision>132</cp:revision>
  <dcterms:created xsi:type="dcterms:W3CDTF">2017-11-11T07:07:00Z</dcterms:created>
  <dcterms:modified xsi:type="dcterms:W3CDTF">2021-03-25T06:02:13Z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