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A91-6DA1-491D-9B05-A4A38CFE437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2BB6-6A27-4FB1-85E1-FDE3370E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4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1A91-6DA1-491D-9B05-A4A38CFE437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2BB6-6A27-4FB1-85E1-FDE3370EC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8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4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8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8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8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5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9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3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9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4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Hewlett-Packard Company</cp:lastModifiedBy>
  <cp:revision>1</cp:revision>
  <dcterms:created xsi:type="dcterms:W3CDTF">2024-01-29T20:18:26Z</dcterms:created>
  <dcterms:modified xsi:type="dcterms:W3CDTF">2024-01-29T20:18:26Z</dcterms:modified>
</cp:coreProperties>
</file>