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66" r:id="rId3"/>
    <p:sldId id="263" r:id="rId4"/>
    <p:sldId id="257" r:id="rId5"/>
    <p:sldId id="261" r:id="rId6"/>
    <p:sldId id="259" r:id="rId7"/>
    <p:sldId id="267" r:id="rId8"/>
    <p:sldId id="260" r:id="rId9"/>
    <p:sldId id="262" r:id="rId10"/>
    <p:sldId id="270" r:id="rId11"/>
    <p:sldId id="271" r:id="rId12"/>
    <p:sldId id="268" r:id="rId13"/>
    <p:sldId id="273" r:id="rId14"/>
    <p:sldId id="272" r:id="rId15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715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F25DD-8BFC-49BC-86AE-9F4190CAE405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F9C01-E697-4BA9-BAEC-603EF6717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412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F9C01-E697-4BA9-BAEC-603EF6717A7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544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A6E1D-08C1-4CD5-A9D6-C0F9CA728033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0EB34E-8181-41FA-A139-9CF4F0BE573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A6E1D-08C1-4CD5-A9D6-C0F9CA728033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EB34E-8181-41FA-A139-9CF4F0BE5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A6E1D-08C1-4CD5-A9D6-C0F9CA728033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EB34E-8181-41FA-A139-9CF4F0BE5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A6E1D-08C1-4CD5-A9D6-C0F9CA728033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EB34E-8181-41FA-A139-9CF4F0BE5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A6E1D-08C1-4CD5-A9D6-C0F9CA728033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EB34E-8181-41FA-A139-9CF4F0BE573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A6E1D-08C1-4CD5-A9D6-C0F9CA728033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EB34E-8181-41FA-A139-9CF4F0BE573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A6E1D-08C1-4CD5-A9D6-C0F9CA728033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EB34E-8181-41FA-A139-9CF4F0BE573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A6E1D-08C1-4CD5-A9D6-C0F9CA728033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EB34E-8181-41FA-A139-9CF4F0BE5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A6E1D-08C1-4CD5-A9D6-C0F9CA728033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EB34E-8181-41FA-A139-9CF4F0BE5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A6E1D-08C1-4CD5-A9D6-C0F9CA728033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EB34E-8181-41FA-A139-9CF4F0BE5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A6E1D-08C1-4CD5-A9D6-C0F9CA728033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EB34E-8181-41FA-A139-9CF4F0BE5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74A6E1D-08C1-4CD5-A9D6-C0F9CA728033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60EB34E-8181-41FA-A139-9CF4F0BE573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3395463"/>
          </a:xfrm>
        </p:spPr>
        <p:txBody>
          <a:bodyPr/>
          <a:lstStyle/>
          <a:p>
            <a:r>
              <a:rPr lang="ru-RU" sz="4400" dirty="0" smtClean="0"/>
              <a:t>Периметр прямоугольника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195111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Подготовила учитель начальных классов</a:t>
            </a:r>
          </a:p>
          <a:p>
            <a:r>
              <a:rPr lang="ru-RU" dirty="0" smtClean="0"/>
              <a:t>МБОУ </a:t>
            </a:r>
            <a:r>
              <a:rPr lang="ru-RU" dirty="0" smtClean="0"/>
              <a:t>«</a:t>
            </a:r>
            <a:r>
              <a:rPr lang="ru-RU" dirty="0" smtClean="0"/>
              <a:t>ОЦ №1 Майкопского района</a:t>
            </a:r>
            <a:r>
              <a:rPr lang="ru-RU" dirty="0" smtClean="0"/>
              <a:t>»</a:t>
            </a:r>
          </a:p>
          <a:p>
            <a:r>
              <a:rPr lang="ru-RU" dirty="0" smtClean="0"/>
              <a:t> </a:t>
            </a:r>
            <a:r>
              <a:rPr lang="ru-RU" dirty="0" smtClean="0"/>
              <a:t>п. Тульского</a:t>
            </a:r>
          </a:p>
          <a:p>
            <a:r>
              <a:rPr lang="ru-RU" dirty="0" smtClean="0"/>
              <a:t>Республики Адыгея</a:t>
            </a:r>
          </a:p>
          <a:p>
            <a:r>
              <a:rPr lang="ru-RU" dirty="0" err="1" smtClean="0"/>
              <a:t>Хоба</a:t>
            </a:r>
            <a:r>
              <a:rPr lang="ru-RU" dirty="0" smtClean="0"/>
              <a:t> Светлана Евгеньевна.</a:t>
            </a:r>
          </a:p>
        </p:txBody>
      </p:sp>
    </p:spTree>
    <p:extLst>
      <p:ext uri="{BB962C8B-B14F-4D97-AF65-F5344CB8AC3E}">
        <p14:creationId xmlns:p14="http://schemas.microsoft.com/office/powerpoint/2010/main" val="233203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901848" y="1798638"/>
            <a:ext cx="3024187" cy="1368425"/>
          </a:xfrm>
          <a:prstGeom prst="rect">
            <a:avLst/>
          </a:prstGeom>
          <a:solidFill>
            <a:srgbClr val="CC66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078184" y="1431924"/>
            <a:ext cx="6715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4 см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015038" y="2297113"/>
            <a:ext cx="6715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 см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967109" y="3288009"/>
            <a:ext cx="9540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Р - 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933056"/>
            <a:ext cx="95410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Р=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Р=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Р=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1651" y="3933056"/>
            <a:ext cx="5886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+ 3 + 4 + 3 = 14см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10785" y="4729007"/>
            <a:ext cx="48478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4.2 + 3.2 = 14см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82190" y="5616412"/>
            <a:ext cx="4443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(4+3).2 = 14см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183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/>
              <a:t>Оцени работу товарища.</a:t>
            </a:r>
            <a:endParaRPr lang="ru-RU" sz="6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8000" b="1" dirty="0" smtClean="0">
                <a:solidFill>
                  <a:srgbClr val="00B050"/>
                </a:solidFill>
              </a:rPr>
              <a:t>!</a:t>
            </a:r>
            <a:r>
              <a:rPr lang="ru-RU" sz="4000" dirty="0" smtClean="0"/>
              <a:t>        -Молодец, всё понял и не ошибся.</a:t>
            </a:r>
          </a:p>
          <a:p>
            <a:pPr marL="0" indent="0">
              <a:buNone/>
            </a:pPr>
            <a:r>
              <a:rPr lang="ru-RU" sz="6600" dirty="0" smtClean="0">
                <a:solidFill>
                  <a:srgbClr val="FFC000"/>
                </a:solidFill>
              </a:rPr>
              <a:t>+</a:t>
            </a:r>
            <a:r>
              <a:rPr lang="ru-RU" sz="4000" dirty="0" smtClean="0"/>
              <a:t>        -Хорошо, понял почти всё, но немного ошибся.</a:t>
            </a:r>
          </a:p>
          <a:p>
            <a:pPr marL="0" indent="0">
              <a:buNone/>
            </a:pPr>
            <a:r>
              <a:rPr lang="ru-RU" sz="8800" dirty="0" smtClean="0">
                <a:solidFill>
                  <a:srgbClr val="FF0000"/>
                </a:solidFill>
              </a:rPr>
              <a:t>-</a:t>
            </a:r>
            <a:r>
              <a:rPr lang="ru-RU" sz="8000" dirty="0" smtClean="0">
                <a:solidFill>
                  <a:srgbClr val="FF0000"/>
                </a:solidFill>
              </a:rPr>
              <a:t>  </a:t>
            </a:r>
            <a:r>
              <a:rPr lang="ru-RU" sz="4000" dirty="0" smtClean="0"/>
              <a:t>     Тебе нужна помощь учителя.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8251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1116013" y="765175"/>
            <a:ext cx="2808287" cy="5221288"/>
            <a:chOff x="0" y="1773"/>
            <a:chExt cx="1185" cy="2337"/>
          </a:xfrm>
        </p:grpSpPr>
        <p:sp>
          <p:nvSpPr>
            <p:cNvPr id="16387" name="Freeform 3" descr="Орех"/>
            <p:cNvSpPr>
              <a:spLocks/>
            </p:cNvSpPr>
            <p:nvPr/>
          </p:nvSpPr>
          <p:spPr bwMode="auto">
            <a:xfrm>
              <a:off x="556" y="2614"/>
              <a:ext cx="91" cy="1447"/>
            </a:xfrm>
            <a:custGeom>
              <a:avLst/>
              <a:gdLst>
                <a:gd name="T0" fmla="*/ 16 w 272"/>
                <a:gd name="T1" fmla="*/ 2440 h 2640"/>
                <a:gd name="T2" fmla="*/ 16 w 272"/>
                <a:gd name="T3" fmla="*/ 2392 h 2640"/>
                <a:gd name="T4" fmla="*/ 16 w 272"/>
                <a:gd name="T5" fmla="*/ 952 h 2640"/>
                <a:gd name="T6" fmla="*/ 112 w 272"/>
                <a:gd name="T7" fmla="*/ 328 h 2640"/>
                <a:gd name="T8" fmla="*/ 64 w 272"/>
                <a:gd name="T9" fmla="*/ 40 h 2640"/>
                <a:gd name="T10" fmla="*/ 160 w 272"/>
                <a:gd name="T11" fmla="*/ 88 h 2640"/>
                <a:gd name="T12" fmla="*/ 160 w 272"/>
                <a:gd name="T13" fmla="*/ 376 h 2640"/>
                <a:gd name="T14" fmla="*/ 112 w 272"/>
                <a:gd name="T15" fmla="*/ 808 h 2640"/>
                <a:gd name="T16" fmla="*/ 112 w 272"/>
                <a:gd name="T17" fmla="*/ 1288 h 2640"/>
                <a:gd name="T18" fmla="*/ 112 w 272"/>
                <a:gd name="T19" fmla="*/ 1912 h 2640"/>
                <a:gd name="T20" fmla="*/ 256 w 272"/>
                <a:gd name="T21" fmla="*/ 2440 h 2640"/>
                <a:gd name="T22" fmla="*/ 16 w 272"/>
                <a:gd name="T23" fmla="*/ 2392 h 26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2"/>
                <a:gd name="T37" fmla="*/ 0 h 2640"/>
                <a:gd name="T38" fmla="*/ 272 w 272"/>
                <a:gd name="T39" fmla="*/ 2640 h 26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2" h="2640">
                  <a:moveTo>
                    <a:pt x="16" y="2440"/>
                  </a:moveTo>
                  <a:cubicBezTo>
                    <a:pt x="16" y="2540"/>
                    <a:pt x="16" y="2640"/>
                    <a:pt x="16" y="2392"/>
                  </a:cubicBezTo>
                  <a:cubicBezTo>
                    <a:pt x="16" y="2144"/>
                    <a:pt x="0" y="1296"/>
                    <a:pt x="16" y="952"/>
                  </a:cubicBezTo>
                  <a:cubicBezTo>
                    <a:pt x="32" y="608"/>
                    <a:pt x="104" y="480"/>
                    <a:pt x="112" y="328"/>
                  </a:cubicBezTo>
                  <a:cubicBezTo>
                    <a:pt x="120" y="176"/>
                    <a:pt x="56" y="80"/>
                    <a:pt x="64" y="40"/>
                  </a:cubicBezTo>
                  <a:cubicBezTo>
                    <a:pt x="72" y="0"/>
                    <a:pt x="144" y="32"/>
                    <a:pt x="160" y="88"/>
                  </a:cubicBezTo>
                  <a:cubicBezTo>
                    <a:pt x="176" y="144"/>
                    <a:pt x="168" y="256"/>
                    <a:pt x="160" y="376"/>
                  </a:cubicBezTo>
                  <a:cubicBezTo>
                    <a:pt x="152" y="496"/>
                    <a:pt x="120" y="656"/>
                    <a:pt x="112" y="808"/>
                  </a:cubicBezTo>
                  <a:cubicBezTo>
                    <a:pt x="104" y="960"/>
                    <a:pt x="112" y="1104"/>
                    <a:pt x="112" y="1288"/>
                  </a:cubicBezTo>
                  <a:cubicBezTo>
                    <a:pt x="112" y="1472"/>
                    <a:pt x="88" y="1720"/>
                    <a:pt x="112" y="1912"/>
                  </a:cubicBezTo>
                  <a:cubicBezTo>
                    <a:pt x="136" y="2104"/>
                    <a:pt x="272" y="2360"/>
                    <a:pt x="256" y="2440"/>
                  </a:cubicBezTo>
                  <a:cubicBezTo>
                    <a:pt x="240" y="2520"/>
                    <a:pt x="128" y="2456"/>
                    <a:pt x="16" y="2392"/>
                  </a:cubicBezTo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16388" name="Freeform 4"/>
            <p:cNvSpPr>
              <a:spLocks/>
            </p:cNvSpPr>
            <p:nvPr/>
          </p:nvSpPr>
          <p:spPr bwMode="auto">
            <a:xfrm>
              <a:off x="188" y="1933"/>
              <a:ext cx="940" cy="1392"/>
            </a:xfrm>
            <a:custGeom>
              <a:avLst/>
              <a:gdLst>
                <a:gd name="T0" fmla="*/ 1120 w 2816"/>
                <a:gd name="T1" fmla="*/ 2432 h 2536"/>
                <a:gd name="T2" fmla="*/ 592 w 2816"/>
                <a:gd name="T3" fmla="*/ 2336 h 2536"/>
                <a:gd name="T4" fmla="*/ 448 w 2816"/>
                <a:gd name="T5" fmla="*/ 1856 h 2536"/>
                <a:gd name="T6" fmla="*/ 64 w 2816"/>
                <a:gd name="T7" fmla="*/ 1616 h 2536"/>
                <a:gd name="T8" fmla="*/ 64 w 2816"/>
                <a:gd name="T9" fmla="*/ 992 h 2536"/>
                <a:gd name="T10" fmla="*/ 160 w 2816"/>
                <a:gd name="T11" fmla="*/ 608 h 2536"/>
                <a:gd name="T12" fmla="*/ 544 w 2816"/>
                <a:gd name="T13" fmla="*/ 320 h 2536"/>
                <a:gd name="T14" fmla="*/ 1312 w 2816"/>
                <a:gd name="T15" fmla="*/ 128 h 2536"/>
                <a:gd name="T16" fmla="*/ 1552 w 2816"/>
                <a:gd name="T17" fmla="*/ 32 h 2536"/>
                <a:gd name="T18" fmla="*/ 1936 w 2816"/>
                <a:gd name="T19" fmla="*/ 320 h 2536"/>
                <a:gd name="T20" fmla="*/ 2560 w 2816"/>
                <a:gd name="T21" fmla="*/ 560 h 2536"/>
                <a:gd name="T22" fmla="*/ 2608 w 2816"/>
                <a:gd name="T23" fmla="*/ 800 h 2536"/>
                <a:gd name="T24" fmla="*/ 2800 w 2816"/>
                <a:gd name="T25" fmla="*/ 1424 h 2536"/>
                <a:gd name="T26" fmla="*/ 2512 w 2816"/>
                <a:gd name="T27" fmla="*/ 1712 h 2536"/>
                <a:gd name="T28" fmla="*/ 2464 w 2816"/>
                <a:gd name="T29" fmla="*/ 2192 h 2536"/>
                <a:gd name="T30" fmla="*/ 2032 w 2816"/>
                <a:gd name="T31" fmla="*/ 2336 h 2536"/>
                <a:gd name="T32" fmla="*/ 1792 w 2816"/>
                <a:gd name="T33" fmla="*/ 2528 h 2536"/>
                <a:gd name="T34" fmla="*/ 1456 w 2816"/>
                <a:gd name="T35" fmla="*/ 2384 h 2536"/>
                <a:gd name="T36" fmla="*/ 1216 w 2816"/>
                <a:gd name="T37" fmla="*/ 2384 h 2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16"/>
                <a:gd name="T58" fmla="*/ 0 h 2536"/>
                <a:gd name="T59" fmla="*/ 2816 w 2816"/>
                <a:gd name="T60" fmla="*/ 2536 h 2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16" h="2536">
                  <a:moveTo>
                    <a:pt x="1120" y="2432"/>
                  </a:moveTo>
                  <a:cubicBezTo>
                    <a:pt x="912" y="2432"/>
                    <a:pt x="704" y="2432"/>
                    <a:pt x="592" y="2336"/>
                  </a:cubicBezTo>
                  <a:cubicBezTo>
                    <a:pt x="480" y="2240"/>
                    <a:pt x="536" y="1976"/>
                    <a:pt x="448" y="1856"/>
                  </a:cubicBezTo>
                  <a:cubicBezTo>
                    <a:pt x="360" y="1736"/>
                    <a:pt x="128" y="1760"/>
                    <a:pt x="64" y="1616"/>
                  </a:cubicBezTo>
                  <a:cubicBezTo>
                    <a:pt x="0" y="1472"/>
                    <a:pt x="48" y="1160"/>
                    <a:pt x="64" y="992"/>
                  </a:cubicBezTo>
                  <a:cubicBezTo>
                    <a:pt x="80" y="824"/>
                    <a:pt x="80" y="720"/>
                    <a:pt x="160" y="608"/>
                  </a:cubicBezTo>
                  <a:cubicBezTo>
                    <a:pt x="240" y="496"/>
                    <a:pt x="352" y="400"/>
                    <a:pt x="544" y="320"/>
                  </a:cubicBezTo>
                  <a:cubicBezTo>
                    <a:pt x="736" y="240"/>
                    <a:pt x="1144" y="176"/>
                    <a:pt x="1312" y="128"/>
                  </a:cubicBezTo>
                  <a:cubicBezTo>
                    <a:pt x="1480" y="80"/>
                    <a:pt x="1448" y="0"/>
                    <a:pt x="1552" y="32"/>
                  </a:cubicBezTo>
                  <a:cubicBezTo>
                    <a:pt x="1656" y="64"/>
                    <a:pt x="1768" y="232"/>
                    <a:pt x="1936" y="320"/>
                  </a:cubicBezTo>
                  <a:cubicBezTo>
                    <a:pt x="2104" y="408"/>
                    <a:pt x="2448" y="480"/>
                    <a:pt x="2560" y="560"/>
                  </a:cubicBezTo>
                  <a:cubicBezTo>
                    <a:pt x="2672" y="640"/>
                    <a:pt x="2568" y="656"/>
                    <a:pt x="2608" y="800"/>
                  </a:cubicBezTo>
                  <a:cubicBezTo>
                    <a:pt x="2648" y="944"/>
                    <a:pt x="2816" y="1272"/>
                    <a:pt x="2800" y="1424"/>
                  </a:cubicBezTo>
                  <a:cubicBezTo>
                    <a:pt x="2784" y="1576"/>
                    <a:pt x="2568" y="1584"/>
                    <a:pt x="2512" y="1712"/>
                  </a:cubicBezTo>
                  <a:cubicBezTo>
                    <a:pt x="2456" y="1840"/>
                    <a:pt x="2544" y="2088"/>
                    <a:pt x="2464" y="2192"/>
                  </a:cubicBezTo>
                  <a:cubicBezTo>
                    <a:pt x="2384" y="2296"/>
                    <a:pt x="2144" y="2280"/>
                    <a:pt x="2032" y="2336"/>
                  </a:cubicBezTo>
                  <a:cubicBezTo>
                    <a:pt x="1920" y="2392"/>
                    <a:pt x="1888" y="2520"/>
                    <a:pt x="1792" y="2528"/>
                  </a:cubicBezTo>
                  <a:cubicBezTo>
                    <a:pt x="1696" y="2536"/>
                    <a:pt x="1552" y="2408"/>
                    <a:pt x="1456" y="2384"/>
                  </a:cubicBezTo>
                  <a:cubicBezTo>
                    <a:pt x="1360" y="2360"/>
                    <a:pt x="1264" y="2384"/>
                    <a:pt x="1216" y="2384"/>
                  </a:cubicBezTo>
                </a:path>
              </a:pathLst>
            </a:custGeom>
            <a:gradFill rotWithShape="1">
              <a:gsLst>
                <a:gs pos="0">
                  <a:srgbClr val="0DFF0D"/>
                </a:gs>
                <a:gs pos="50000">
                  <a:srgbClr val="33CC33"/>
                </a:gs>
                <a:gs pos="100000">
                  <a:srgbClr val="0DFF0D"/>
                </a:gs>
              </a:gsLst>
              <a:lin ang="18900000" scaled="1"/>
            </a:gradFill>
            <a:ln w="12700">
              <a:solidFill>
                <a:srgbClr val="000000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16389" name="Freeform 5"/>
            <p:cNvSpPr>
              <a:spLocks/>
            </p:cNvSpPr>
            <p:nvPr/>
          </p:nvSpPr>
          <p:spPr bwMode="auto">
            <a:xfrm rot="-3443774">
              <a:off x="563" y="2837"/>
              <a:ext cx="127" cy="109"/>
            </a:xfrm>
            <a:custGeom>
              <a:avLst/>
              <a:gdLst>
                <a:gd name="T0" fmla="*/ 0 w 144"/>
                <a:gd name="T1" fmla="*/ 192 h 192"/>
                <a:gd name="T2" fmla="*/ 48 w 144"/>
                <a:gd name="T3" fmla="*/ 48 h 192"/>
                <a:gd name="T4" fmla="*/ 144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/>
            <a:lstStyle/>
            <a:p>
              <a:pPr eaLnBrk="1" hangingPunct="1"/>
              <a:endParaRPr lang="ru-RU"/>
            </a:p>
          </p:txBody>
        </p:sp>
        <p:grpSp>
          <p:nvGrpSpPr>
            <p:cNvPr id="16390" name="Group 6"/>
            <p:cNvGrpSpPr>
              <a:grpSpLocks/>
            </p:cNvGrpSpPr>
            <p:nvPr/>
          </p:nvGrpSpPr>
          <p:grpSpPr bwMode="auto">
            <a:xfrm rot="-1646730">
              <a:off x="432" y="2872"/>
              <a:ext cx="201" cy="158"/>
              <a:chOff x="3144" y="3204"/>
              <a:chExt cx="867" cy="623"/>
            </a:xfrm>
          </p:grpSpPr>
          <p:grpSp>
            <p:nvGrpSpPr>
              <p:cNvPr id="16391" name="Group 7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16392" name="Freeform 8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8"/>
                    <a:gd name="T16" fmla="*/ 0 h 308"/>
                    <a:gd name="T17" fmla="*/ 848 w 848"/>
                    <a:gd name="T18" fmla="*/ 308 h 3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ru-RU"/>
                </a:p>
              </p:txBody>
            </p:sp>
            <p:sp>
              <p:nvSpPr>
                <p:cNvPr id="16393" name="Freeform 9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7"/>
                    <a:gd name="T16" fmla="*/ 0 h 407"/>
                    <a:gd name="T17" fmla="*/ 867 w 867"/>
                    <a:gd name="T18" fmla="*/ 407 h 4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ru-RU"/>
                </a:p>
              </p:txBody>
            </p:sp>
          </p:grpSp>
          <p:sp>
            <p:nvSpPr>
              <p:cNvPr id="16394" name="Freeform 10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16395" name="Freeform 11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16396" name="Freeform 12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184"/>
                  <a:gd name="T11" fmla="*/ 72 w 72"/>
                  <a:gd name="T12" fmla="*/ 184 h 1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16397" name="Freeform 13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144"/>
                  <a:gd name="T11" fmla="*/ 112 w 11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16398" name="Freeform 14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160"/>
                  <a:gd name="T11" fmla="*/ 120 w 120"/>
                  <a:gd name="T12" fmla="*/ 160 h 1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ru-RU"/>
              </a:p>
            </p:txBody>
          </p:sp>
        </p:grpSp>
        <p:grpSp>
          <p:nvGrpSpPr>
            <p:cNvPr id="16399" name="Group 15"/>
            <p:cNvGrpSpPr>
              <a:grpSpLocks/>
            </p:cNvGrpSpPr>
            <p:nvPr/>
          </p:nvGrpSpPr>
          <p:grpSpPr bwMode="auto">
            <a:xfrm rot="17105570" flipH="1">
              <a:off x="762" y="1947"/>
              <a:ext cx="392" cy="134"/>
              <a:chOff x="2506" y="1584"/>
              <a:chExt cx="419" cy="247"/>
            </a:xfrm>
          </p:grpSpPr>
          <p:sp>
            <p:nvSpPr>
              <p:cNvPr id="16400" name="Freeform 16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ru-RU"/>
              </a:p>
            </p:txBody>
          </p:sp>
          <p:grpSp>
            <p:nvGrpSpPr>
              <p:cNvPr id="16401" name="Group 17"/>
              <p:cNvGrpSpPr>
                <a:grpSpLocks/>
              </p:cNvGrpSpPr>
              <p:nvPr/>
            </p:nvGrpSpPr>
            <p:grpSpPr bwMode="auto">
              <a:xfrm rot="-2252377">
                <a:off x="2506" y="1652"/>
                <a:ext cx="353" cy="179"/>
                <a:chOff x="3144" y="3204"/>
                <a:chExt cx="867" cy="623"/>
              </a:xfrm>
            </p:grpSpPr>
            <p:grpSp>
              <p:nvGrpSpPr>
                <p:cNvPr id="16402" name="Group 18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16403" name="Freeform 19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/>
                  </a:p>
                </p:txBody>
              </p:sp>
              <p:sp>
                <p:nvSpPr>
                  <p:cNvPr id="16404" name="Freeform 20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/>
                  </a:p>
                </p:txBody>
              </p:sp>
            </p:grpSp>
            <p:sp>
              <p:nvSpPr>
                <p:cNvPr id="16405" name="Freeform 21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ru-RU"/>
                </a:p>
              </p:txBody>
            </p:sp>
            <p:sp>
              <p:nvSpPr>
                <p:cNvPr id="16406" name="Freeform 22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ru-RU"/>
                </a:p>
              </p:txBody>
            </p:sp>
            <p:sp>
              <p:nvSpPr>
                <p:cNvPr id="16407" name="Freeform 23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ru-RU"/>
                </a:p>
              </p:txBody>
            </p:sp>
            <p:sp>
              <p:nvSpPr>
                <p:cNvPr id="16408" name="Freeform 24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ru-RU"/>
                </a:p>
              </p:txBody>
            </p:sp>
            <p:sp>
              <p:nvSpPr>
                <p:cNvPr id="16409" name="Freeform 25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ru-RU"/>
                </a:p>
              </p:txBody>
            </p:sp>
          </p:grpSp>
        </p:grpSp>
        <p:grpSp>
          <p:nvGrpSpPr>
            <p:cNvPr id="16410" name="Group 26"/>
            <p:cNvGrpSpPr>
              <a:grpSpLocks/>
            </p:cNvGrpSpPr>
            <p:nvPr/>
          </p:nvGrpSpPr>
          <p:grpSpPr bwMode="auto">
            <a:xfrm rot="4494430">
              <a:off x="398" y="1903"/>
              <a:ext cx="392" cy="132"/>
              <a:chOff x="2506" y="1584"/>
              <a:chExt cx="419" cy="247"/>
            </a:xfrm>
          </p:grpSpPr>
          <p:sp>
            <p:nvSpPr>
              <p:cNvPr id="16411" name="Freeform 27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ru-RU"/>
              </a:p>
            </p:txBody>
          </p:sp>
          <p:grpSp>
            <p:nvGrpSpPr>
              <p:cNvPr id="16412" name="Group 28"/>
              <p:cNvGrpSpPr>
                <a:grpSpLocks/>
              </p:cNvGrpSpPr>
              <p:nvPr/>
            </p:nvGrpSpPr>
            <p:grpSpPr bwMode="auto">
              <a:xfrm rot="-2252377">
                <a:off x="2506" y="1652"/>
                <a:ext cx="353" cy="179"/>
                <a:chOff x="3144" y="3204"/>
                <a:chExt cx="867" cy="623"/>
              </a:xfrm>
            </p:grpSpPr>
            <p:grpSp>
              <p:nvGrpSpPr>
                <p:cNvPr id="16413" name="Group 29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16414" name="Freeform 30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/>
                  </a:p>
                </p:txBody>
              </p:sp>
              <p:sp>
                <p:nvSpPr>
                  <p:cNvPr id="16415" name="Freeform 31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/>
                  </a:p>
                </p:txBody>
              </p:sp>
            </p:grpSp>
            <p:sp>
              <p:nvSpPr>
                <p:cNvPr id="16416" name="Freeform 32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ru-RU"/>
                </a:p>
              </p:txBody>
            </p:sp>
            <p:sp>
              <p:nvSpPr>
                <p:cNvPr id="16417" name="Freeform 33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ru-RU"/>
                </a:p>
              </p:txBody>
            </p:sp>
            <p:sp>
              <p:nvSpPr>
                <p:cNvPr id="16418" name="Freeform 34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ru-RU"/>
                </a:p>
              </p:txBody>
            </p:sp>
            <p:sp>
              <p:nvSpPr>
                <p:cNvPr id="16419" name="Freeform 35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ru-RU"/>
                </a:p>
              </p:txBody>
            </p:sp>
            <p:sp>
              <p:nvSpPr>
                <p:cNvPr id="16420" name="Freeform 36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ru-RU"/>
                </a:p>
              </p:txBody>
            </p:sp>
          </p:grpSp>
        </p:grpSp>
        <p:sp>
          <p:nvSpPr>
            <p:cNvPr id="16421" name="Freeform 37"/>
            <p:cNvSpPr>
              <a:spLocks/>
            </p:cNvSpPr>
            <p:nvPr/>
          </p:nvSpPr>
          <p:spPr bwMode="auto">
            <a:xfrm rot="16191123" flipV="1">
              <a:off x="990" y="2886"/>
              <a:ext cx="127" cy="109"/>
            </a:xfrm>
            <a:custGeom>
              <a:avLst/>
              <a:gdLst>
                <a:gd name="T0" fmla="*/ 0 w 144"/>
                <a:gd name="T1" fmla="*/ 192 h 192"/>
                <a:gd name="T2" fmla="*/ 48 w 144"/>
                <a:gd name="T3" fmla="*/ 48 h 192"/>
                <a:gd name="T4" fmla="*/ 144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/>
            <a:lstStyle/>
            <a:p>
              <a:pPr eaLnBrk="1" hangingPunct="1"/>
              <a:endParaRPr lang="ru-RU"/>
            </a:p>
          </p:txBody>
        </p:sp>
        <p:grpSp>
          <p:nvGrpSpPr>
            <p:cNvPr id="16422" name="Group 38"/>
            <p:cNvGrpSpPr>
              <a:grpSpLocks/>
            </p:cNvGrpSpPr>
            <p:nvPr/>
          </p:nvGrpSpPr>
          <p:grpSpPr bwMode="auto">
            <a:xfrm rot="14394082" flipV="1">
              <a:off x="1001" y="2963"/>
              <a:ext cx="201" cy="157"/>
              <a:chOff x="3144" y="3204"/>
              <a:chExt cx="867" cy="623"/>
            </a:xfrm>
          </p:grpSpPr>
          <p:grpSp>
            <p:nvGrpSpPr>
              <p:cNvPr id="16423" name="Group 39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16424" name="Freeform 40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8"/>
                    <a:gd name="T16" fmla="*/ 0 h 308"/>
                    <a:gd name="T17" fmla="*/ 848 w 848"/>
                    <a:gd name="T18" fmla="*/ 308 h 3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pPr eaLnBrk="1" hangingPunct="1"/>
                  <a:endParaRPr lang="ru-RU"/>
                </a:p>
              </p:txBody>
            </p:sp>
            <p:sp>
              <p:nvSpPr>
                <p:cNvPr id="16425" name="Freeform 41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7"/>
                    <a:gd name="T16" fmla="*/ 0 h 407"/>
                    <a:gd name="T17" fmla="*/ 867 w 867"/>
                    <a:gd name="T18" fmla="*/ 407 h 4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pPr eaLnBrk="1" hangingPunct="1"/>
                  <a:endParaRPr lang="ru-RU"/>
                </a:p>
              </p:txBody>
            </p:sp>
          </p:grpSp>
          <p:sp>
            <p:nvSpPr>
              <p:cNvPr id="16426" name="Freeform 42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16427" name="Freeform 43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16428" name="Freeform 44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184"/>
                  <a:gd name="T11" fmla="*/ 72 w 72"/>
                  <a:gd name="T12" fmla="*/ 184 h 1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16429" name="Freeform 45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144"/>
                  <a:gd name="T11" fmla="*/ 112 w 11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16430" name="Freeform 46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160"/>
                  <a:gd name="T11" fmla="*/ 120 w 120"/>
                  <a:gd name="T12" fmla="*/ 160 h 1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/>
              <a:p>
                <a:pPr eaLnBrk="1" hangingPunct="1"/>
                <a:endParaRPr lang="ru-RU"/>
              </a:p>
            </p:txBody>
          </p:sp>
        </p:grpSp>
        <p:sp>
          <p:nvSpPr>
            <p:cNvPr id="16431" name="Freeform 47"/>
            <p:cNvSpPr>
              <a:spLocks/>
            </p:cNvSpPr>
            <p:nvPr/>
          </p:nvSpPr>
          <p:spPr bwMode="auto">
            <a:xfrm rot="16191123" flipV="1">
              <a:off x="994" y="2485"/>
              <a:ext cx="127" cy="109"/>
            </a:xfrm>
            <a:custGeom>
              <a:avLst/>
              <a:gdLst>
                <a:gd name="T0" fmla="*/ 0 w 144"/>
                <a:gd name="T1" fmla="*/ 192 h 192"/>
                <a:gd name="T2" fmla="*/ 48 w 144"/>
                <a:gd name="T3" fmla="*/ 48 h 192"/>
                <a:gd name="T4" fmla="*/ 144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/>
            <a:lstStyle/>
            <a:p>
              <a:pPr eaLnBrk="1" hangingPunct="1"/>
              <a:endParaRPr lang="ru-RU"/>
            </a:p>
          </p:txBody>
        </p:sp>
        <p:grpSp>
          <p:nvGrpSpPr>
            <p:cNvPr id="16432" name="Group 48"/>
            <p:cNvGrpSpPr>
              <a:grpSpLocks/>
            </p:cNvGrpSpPr>
            <p:nvPr/>
          </p:nvGrpSpPr>
          <p:grpSpPr bwMode="auto">
            <a:xfrm rot="14394082" flipV="1">
              <a:off x="1005" y="2563"/>
              <a:ext cx="201" cy="158"/>
              <a:chOff x="3144" y="3204"/>
              <a:chExt cx="867" cy="623"/>
            </a:xfrm>
          </p:grpSpPr>
          <p:grpSp>
            <p:nvGrpSpPr>
              <p:cNvPr id="16433" name="Group 49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16434" name="Freeform 50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8"/>
                    <a:gd name="T16" fmla="*/ 0 h 308"/>
                    <a:gd name="T17" fmla="*/ 848 w 848"/>
                    <a:gd name="T18" fmla="*/ 308 h 3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pPr eaLnBrk="1" hangingPunct="1"/>
                  <a:endParaRPr lang="ru-RU"/>
                </a:p>
              </p:txBody>
            </p:sp>
            <p:sp>
              <p:nvSpPr>
                <p:cNvPr id="16435" name="Freeform 51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7"/>
                    <a:gd name="T16" fmla="*/ 0 h 407"/>
                    <a:gd name="T17" fmla="*/ 867 w 867"/>
                    <a:gd name="T18" fmla="*/ 407 h 4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pPr eaLnBrk="1" hangingPunct="1"/>
                  <a:endParaRPr lang="ru-RU"/>
                </a:p>
              </p:txBody>
            </p:sp>
          </p:grpSp>
          <p:sp>
            <p:nvSpPr>
              <p:cNvPr id="16436" name="Freeform 52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16437" name="Freeform 53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16438" name="Freeform 54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184"/>
                  <a:gd name="T11" fmla="*/ 72 w 72"/>
                  <a:gd name="T12" fmla="*/ 184 h 1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16439" name="Freeform 55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144"/>
                  <a:gd name="T11" fmla="*/ 112 w 11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16440" name="Freeform 56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160"/>
                  <a:gd name="T11" fmla="*/ 120 w 120"/>
                  <a:gd name="T12" fmla="*/ 160 h 1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/>
              <a:p>
                <a:pPr eaLnBrk="1" hangingPunct="1"/>
                <a:endParaRPr lang="ru-RU"/>
              </a:p>
            </p:txBody>
          </p:sp>
        </p:grpSp>
        <p:grpSp>
          <p:nvGrpSpPr>
            <p:cNvPr id="16441" name="Group 57"/>
            <p:cNvGrpSpPr>
              <a:grpSpLocks/>
            </p:cNvGrpSpPr>
            <p:nvPr/>
          </p:nvGrpSpPr>
          <p:grpSpPr bwMode="auto">
            <a:xfrm rot="12141703" flipV="1">
              <a:off x="289" y="2214"/>
              <a:ext cx="239" cy="217"/>
              <a:chOff x="2506" y="1584"/>
              <a:chExt cx="419" cy="247"/>
            </a:xfrm>
          </p:grpSpPr>
          <p:sp>
            <p:nvSpPr>
              <p:cNvPr id="16442" name="Freeform 58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/>
              <a:p>
                <a:pPr eaLnBrk="1" hangingPunct="1"/>
                <a:endParaRPr lang="ru-RU"/>
              </a:p>
            </p:txBody>
          </p:sp>
          <p:grpSp>
            <p:nvGrpSpPr>
              <p:cNvPr id="16443" name="Group 59"/>
              <p:cNvGrpSpPr>
                <a:grpSpLocks/>
              </p:cNvGrpSpPr>
              <p:nvPr/>
            </p:nvGrpSpPr>
            <p:grpSpPr bwMode="auto">
              <a:xfrm rot="-2252377">
                <a:off x="2506" y="1652"/>
                <a:ext cx="353" cy="179"/>
                <a:chOff x="3144" y="3204"/>
                <a:chExt cx="867" cy="623"/>
              </a:xfrm>
            </p:grpSpPr>
            <p:grpSp>
              <p:nvGrpSpPr>
                <p:cNvPr id="16444" name="Group 60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16445" name="Freeform 61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rot="10800000" vert="eaVert"/>
                  <a:lstStyle/>
                  <a:p>
                    <a:pPr eaLnBrk="1" hangingPunct="1"/>
                    <a:endParaRPr lang="ru-RU"/>
                  </a:p>
                </p:txBody>
              </p:sp>
              <p:sp>
                <p:nvSpPr>
                  <p:cNvPr id="16446" name="Freeform 62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rot="10800000" vert="eaVert"/>
                  <a:lstStyle/>
                  <a:p>
                    <a:pPr eaLnBrk="1" hangingPunct="1"/>
                    <a:endParaRPr lang="ru-RU"/>
                  </a:p>
                </p:txBody>
              </p:sp>
            </p:grpSp>
            <p:sp>
              <p:nvSpPr>
                <p:cNvPr id="16447" name="Freeform 63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pPr eaLnBrk="1" hangingPunct="1"/>
                  <a:endParaRPr lang="ru-RU"/>
                </a:p>
              </p:txBody>
            </p:sp>
            <p:sp>
              <p:nvSpPr>
                <p:cNvPr id="16448" name="Freeform 64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pPr eaLnBrk="1" hangingPunct="1"/>
                  <a:endParaRPr lang="ru-RU"/>
                </a:p>
              </p:txBody>
            </p:sp>
            <p:sp>
              <p:nvSpPr>
                <p:cNvPr id="16449" name="Freeform 65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pPr eaLnBrk="1" hangingPunct="1"/>
                  <a:endParaRPr lang="ru-RU"/>
                </a:p>
              </p:txBody>
            </p:sp>
            <p:sp>
              <p:nvSpPr>
                <p:cNvPr id="16450" name="Freeform 66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pPr eaLnBrk="1" hangingPunct="1"/>
                  <a:endParaRPr lang="ru-RU"/>
                </a:p>
              </p:txBody>
            </p:sp>
            <p:sp>
              <p:nvSpPr>
                <p:cNvPr id="16451" name="Freeform 67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pPr eaLnBrk="1" hangingPunct="1"/>
                  <a:endParaRPr lang="ru-RU"/>
                </a:p>
              </p:txBody>
            </p:sp>
          </p:grpSp>
        </p:grpSp>
        <p:sp>
          <p:nvSpPr>
            <p:cNvPr id="16452" name="Freeform 68"/>
            <p:cNvSpPr>
              <a:spLocks/>
            </p:cNvSpPr>
            <p:nvPr/>
          </p:nvSpPr>
          <p:spPr bwMode="auto">
            <a:xfrm rot="20858181" flipV="1">
              <a:off x="828" y="3049"/>
              <a:ext cx="77" cy="180"/>
            </a:xfrm>
            <a:custGeom>
              <a:avLst/>
              <a:gdLst>
                <a:gd name="T0" fmla="*/ 0 w 144"/>
                <a:gd name="T1" fmla="*/ 192 h 192"/>
                <a:gd name="T2" fmla="*/ 48 w 144"/>
                <a:gd name="T3" fmla="*/ 48 h 192"/>
                <a:gd name="T4" fmla="*/ 144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pPr eaLnBrk="1" hangingPunct="1"/>
              <a:endParaRPr lang="ru-RU"/>
            </a:p>
          </p:txBody>
        </p:sp>
        <p:grpSp>
          <p:nvGrpSpPr>
            <p:cNvPr id="16453" name="Group 69"/>
            <p:cNvGrpSpPr>
              <a:grpSpLocks/>
            </p:cNvGrpSpPr>
            <p:nvPr/>
          </p:nvGrpSpPr>
          <p:grpSpPr bwMode="auto">
            <a:xfrm rot="19061140" flipV="1">
              <a:off x="632" y="3218"/>
              <a:ext cx="330" cy="96"/>
              <a:chOff x="3144" y="3204"/>
              <a:chExt cx="867" cy="623"/>
            </a:xfrm>
          </p:grpSpPr>
          <p:grpSp>
            <p:nvGrpSpPr>
              <p:cNvPr id="16454" name="Group 70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16455" name="Freeform 71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8"/>
                    <a:gd name="T16" fmla="*/ 0 h 308"/>
                    <a:gd name="T17" fmla="*/ 848 w 848"/>
                    <a:gd name="T18" fmla="*/ 308 h 3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pPr eaLnBrk="1" hangingPunct="1"/>
                  <a:endParaRPr lang="ru-RU"/>
                </a:p>
              </p:txBody>
            </p:sp>
            <p:sp>
              <p:nvSpPr>
                <p:cNvPr id="16456" name="Freeform 72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7"/>
                    <a:gd name="T16" fmla="*/ 0 h 407"/>
                    <a:gd name="T17" fmla="*/ 867 w 867"/>
                    <a:gd name="T18" fmla="*/ 407 h 4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pPr eaLnBrk="1" hangingPunct="1"/>
                  <a:endParaRPr lang="ru-RU"/>
                </a:p>
              </p:txBody>
            </p:sp>
          </p:grpSp>
          <p:sp>
            <p:nvSpPr>
              <p:cNvPr id="16457" name="Freeform 73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16458" name="Freeform 74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16459" name="Freeform 75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184"/>
                  <a:gd name="T11" fmla="*/ 72 w 72"/>
                  <a:gd name="T12" fmla="*/ 184 h 1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16460" name="Freeform 76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144"/>
                  <a:gd name="T11" fmla="*/ 112 w 11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16461" name="Freeform 77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160"/>
                  <a:gd name="T11" fmla="*/ 120 w 120"/>
                  <a:gd name="T12" fmla="*/ 160 h 1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pPr eaLnBrk="1" hangingPunct="1"/>
                <a:endParaRPr lang="ru-RU"/>
              </a:p>
            </p:txBody>
          </p:sp>
        </p:grpSp>
        <p:sp>
          <p:nvSpPr>
            <p:cNvPr id="16462" name="Freeform 78"/>
            <p:cNvSpPr>
              <a:spLocks/>
            </p:cNvSpPr>
            <p:nvPr/>
          </p:nvSpPr>
          <p:spPr bwMode="auto">
            <a:xfrm rot="11270299" flipH="1">
              <a:off x="234" y="2921"/>
              <a:ext cx="77" cy="180"/>
            </a:xfrm>
            <a:custGeom>
              <a:avLst/>
              <a:gdLst>
                <a:gd name="T0" fmla="*/ 0 w 144"/>
                <a:gd name="T1" fmla="*/ 192 h 192"/>
                <a:gd name="T2" fmla="*/ 48 w 144"/>
                <a:gd name="T3" fmla="*/ 48 h 192"/>
                <a:gd name="T4" fmla="*/ 144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pPr eaLnBrk="1" hangingPunct="1"/>
              <a:endParaRPr lang="ru-RU"/>
            </a:p>
          </p:txBody>
        </p:sp>
        <p:grpSp>
          <p:nvGrpSpPr>
            <p:cNvPr id="16463" name="Group 79"/>
            <p:cNvGrpSpPr>
              <a:grpSpLocks/>
            </p:cNvGrpSpPr>
            <p:nvPr/>
          </p:nvGrpSpPr>
          <p:grpSpPr bwMode="auto">
            <a:xfrm rot="9473254" flipH="1">
              <a:off x="0" y="3058"/>
              <a:ext cx="330" cy="96"/>
              <a:chOff x="3144" y="3204"/>
              <a:chExt cx="867" cy="623"/>
            </a:xfrm>
          </p:grpSpPr>
          <p:grpSp>
            <p:nvGrpSpPr>
              <p:cNvPr id="16464" name="Group 80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16465" name="Freeform 81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8"/>
                    <a:gd name="T16" fmla="*/ 0 h 308"/>
                    <a:gd name="T17" fmla="*/ 848 w 848"/>
                    <a:gd name="T18" fmla="*/ 308 h 3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pPr eaLnBrk="1" hangingPunct="1"/>
                  <a:endParaRPr lang="ru-RU"/>
                </a:p>
              </p:txBody>
            </p:sp>
            <p:sp>
              <p:nvSpPr>
                <p:cNvPr id="16466" name="Freeform 82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7"/>
                    <a:gd name="T16" fmla="*/ 0 h 407"/>
                    <a:gd name="T17" fmla="*/ 867 w 867"/>
                    <a:gd name="T18" fmla="*/ 407 h 4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pPr eaLnBrk="1" hangingPunct="1"/>
                  <a:endParaRPr lang="ru-RU"/>
                </a:p>
              </p:txBody>
            </p:sp>
          </p:grpSp>
          <p:sp>
            <p:nvSpPr>
              <p:cNvPr id="16467" name="Freeform 83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16468" name="Freeform 84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16469" name="Freeform 85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184"/>
                  <a:gd name="T11" fmla="*/ 72 w 72"/>
                  <a:gd name="T12" fmla="*/ 184 h 1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16470" name="Freeform 86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144"/>
                  <a:gd name="T11" fmla="*/ 112 w 11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16471" name="Freeform 87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160"/>
                  <a:gd name="T11" fmla="*/ 120 w 120"/>
                  <a:gd name="T12" fmla="*/ 160 h 1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pPr eaLnBrk="1" hangingPunct="1"/>
                <a:endParaRPr lang="ru-RU"/>
              </a:p>
            </p:txBody>
          </p:sp>
        </p:grpSp>
        <p:sp>
          <p:nvSpPr>
            <p:cNvPr id="16472" name="Freeform 88"/>
            <p:cNvSpPr>
              <a:spLocks/>
            </p:cNvSpPr>
            <p:nvPr/>
          </p:nvSpPr>
          <p:spPr bwMode="auto">
            <a:xfrm rot="11270299" flipH="1">
              <a:off x="234" y="2467"/>
              <a:ext cx="77" cy="180"/>
            </a:xfrm>
            <a:custGeom>
              <a:avLst/>
              <a:gdLst>
                <a:gd name="T0" fmla="*/ 0 w 144"/>
                <a:gd name="T1" fmla="*/ 192 h 192"/>
                <a:gd name="T2" fmla="*/ 48 w 144"/>
                <a:gd name="T3" fmla="*/ 48 h 192"/>
                <a:gd name="T4" fmla="*/ 144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pPr eaLnBrk="1" hangingPunct="1"/>
              <a:endParaRPr lang="ru-RU"/>
            </a:p>
          </p:txBody>
        </p:sp>
        <p:grpSp>
          <p:nvGrpSpPr>
            <p:cNvPr id="16473" name="Group 89"/>
            <p:cNvGrpSpPr>
              <a:grpSpLocks/>
            </p:cNvGrpSpPr>
            <p:nvPr/>
          </p:nvGrpSpPr>
          <p:grpSpPr bwMode="auto">
            <a:xfrm rot="9473254" flipH="1">
              <a:off x="0" y="2604"/>
              <a:ext cx="330" cy="96"/>
              <a:chOff x="3144" y="3204"/>
              <a:chExt cx="867" cy="623"/>
            </a:xfrm>
          </p:grpSpPr>
          <p:grpSp>
            <p:nvGrpSpPr>
              <p:cNvPr id="16474" name="Group 90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16475" name="Freeform 91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8"/>
                    <a:gd name="T16" fmla="*/ 0 h 308"/>
                    <a:gd name="T17" fmla="*/ 848 w 848"/>
                    <a:gd name="T18" fmla="*/ 308 h 3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pPr eaLnBrk="1" hangingPunct="1"/>
                  <a:endParaRPr lang="ru-RU"/>
                </a:p>
              </p:txBody>
            </p:sp>
            <p:sp>
              <p:nvSpPr>
                <p:cNvPr id="16476" name="Freeform 92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7"/>
                    <a:gd name="T16" fmla="*/ 0 h 407"/>
                    <a:gd name="T17" fmla="*/ 867 w 867"/>
                    <a:gd name="T18" fmla="*/ 407 h 4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pPr eaLnBrk="1" hangingPunct="1"/>
                  <a:endParaRPr lang="ru-RU"/>
                </a:p>
              </p:txBody>
            </p:sp>
          </p:grpSp>
          <p:sp>
            <p:nvSpPr>
              <p:cNvPr id="16477" name="Freeform 93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16478" name="Freeform 94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16479" name="Freeform 95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184"/>
                  <a:gd name="T11" fmla="*/ 72 w 72"/>
                  <a:gd name="T12" fmla="*/ 184 h 1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16480" name="Freeform 96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144"/>
                  <a:gd name="T11" fmla="*/ 112 w 11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16481" name="Freeform 97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160"/>
                  <a:gd name="T11" fmla="*/ 120 w 120"/>
                  <a:gd name="T12" fmla="*/ 160 h 1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pPr eaLnBrk="1" hangingPunct="1"/>
                <a:endParaRPr lang="ru-RU"/>
              </a:p>
            </p:txBody>
          </p:sp>
        </p:grpSp>
        <p:sp>
          <p:nvSpPr>
            <p:cNvPr id="16482" name="Freeform 98"/>
            <p:cNvSpPr>
              <a:spLocks/>
            </p:cNvSpPr>
            <p:nvPr/>
          </p:nvSpPr>
          <p:spPr bwMode="auto">
            <a:xfrm rot="445009">
              <a:off x="744" y="2564"/>
              <a:ext cx="77" cy="180"/>
            </a:xfrm>
            <a:custGeom>
              <a:avLst/>
              <a:gdLst>
                <a:gd name="T0" fmla="*/ 0 w 144"/>
                <a:gd name="T1" fmla="*/ 192 h 192"/>
                <a:gd name="T2" fmla="*/ 48 w 144"/>
                <a:gd name="T3" fmla="*/ 48 h 192"/>
                <a:gd name="T4" fmla="*/ 144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/>
              <a:endParaRPr lang="ru-RU"/>
            </a:p>
          </p:txBody>
        </p:sp>
        <p:grpSp>
          <p:nvGrpSpPr>
            <p:cNvPr id="16483" name="Group 99"/>
            <p:cNvGrpSpPr>
              <a:grpSpLocks/>
            </p:cNvGrpSpPr>
            <p:nvPr/>
          </p:nvGrpSpPr>
          <p:grpSpPr bwMode="auto">
            <a:xfrm rot="2242053">
              <a:off x="539" y="2485"/>
              <a:ext cx="330" cy="96"/>
              <a:chOff x="3144" y="3204"/>
              <a:chExt cx="867" cy="623"/>
            </a:xfrm>
          </p:grpSpPr>
          <p:grpSp>
            <p:nvGrpSpPr>
              <p:cNvPr id="16484" name="Group 100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16485" name="Freeform 101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8"/>
                    <a:gd name="T16" fmla="*/ 0 h 308"/>
                    <a:gd name="T17" fmla="*/ 848 w 848"/>
                    <a:gd name="T18" fmla="*/ 308 h 3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ru-RU"/>
                </a:p>
              </p:txBody>
            </p:sp>
            <p:sp>
              <p:nvSpPr>
                <p:cNvPr id="16486" name="Freeform 102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7"/>
                    <a:gd name="T16" fmla="*/ 0 h 407"/>
                    <a:gd name="T17" fmla="*/ 867 w 867"/>
                    <a:gd name="T18" fmla="*/ 407 h 4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ru-RU"/>
                </a:p>
              </p:txBody>
            </p:sp>
          </p:grpSp>
          <p:sp>
            <p:nvSpPr>
              <p:cNvPr id="16487" name="Freeform 103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16488" name="Freeform 104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16489" name="Freeform 105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184"/>
                  <a:gd name="T11" fmla="*/ 72 w 72"/>
                  <a:gd name="T12" fmla="*/ 184 h 1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16490" name="Freeform 106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144"/>
                  <a:gd name="T11" fmla="*/ 112 w 11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16491" name="Freeform 107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160"/>
                  <a:gd name="T11" fmla="*/ 120 w 120"/>
                  <a:gd name="T12" fmla="*/ 160 h 1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ru-RU"/>
              </a:p>
            </p:txBody>
          </p:sp>
        </p:grpSp>
        <p:grpSp>
          <p:nvGrpSpPr>
            <p:cNvPr id="16492" name="Group 370"/>
            <p:cNvGrpSpPr>
              <a:grpSpLocks/>
            </p:cNvGrpSpPr>
            <p:nvPr/>
          </p:nvGrpSpPr>
          <p:grpSpPr bwMode="auto">
            <a:xfrm rot="464866">
              <a:off x="256" y="3814"/>
              <a:ext cx="544" cy="296"/>
              <a:chOff x="4649" y="2704"/>
              <a:chExt cx="544" cy="296"/>
            </a:xfrm>
          </p:grpSpPr>
          <p:grpSp>
            <p:nvGrpSpPr>
              <p:cNvPr id="16493" name="Group 371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16494" name="Group 37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16495" name="Freeform 37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pPr eaLnBrk="1" hangingPunct="1"/>
                    <a:endParaRPr lang="ru-RU"/>
                  </a:p>
                </p:txBody>
              </p:sp>
              <p:sp>
                <p:nvSpPr>
                  <p:cNvPr id="16496" name="Freeform 37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pPr eaLnBrk="1" hangingPunct="1"/>
                    <a:endParaRPr lang="ru-RU"/>
                  </a:p>
                </p:txBody>
              </p:sp>
            </p:grpSp>
            <p:grpSp>
              <p:nvGrpSpPr>
                <p:cNvPr id="16497" name="Group 37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16498" name="Freeform 37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pPr eaLnBrk="1" hangingPunct="1"/>
                    <a:endParaRPr lang="ru-RU"/>
                  </a:p>
                </p:txBody>
              </p:sp>
              <p:sp>
                <p:nvSpPr>
                  <p:cNvPr id="16499" name="Freeform 37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pPr eaLnBrk="1" hangingPunct="1"/>
                    <a:endParaRPr lang="ru-RU"/>
                  </a:p>
                </p:txBody>
              </p:sp>
            </p:grpSp>
            <p:grpSp>
              <p:nvGrpSpPr>
                <p:cNvPr id="16500" name="Group 37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16501" name="Freeform 37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pPr eaLnBrk="1" hangingPunct="1"/>
                    <a:endParaRPr lang="ru-RU"/>
                  </a:p>
                </p:txBody>
              </p:sp>
              <p:sp>
                <p:nvSpPr>
                  <p:cNvPr id="16502" name="Freeform 38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pPr eaLnBrk="1" hangingPunct="1"/>
                    <a:endParaRPr lang="ru-RU"/>
                  </a:p>
                </p:txBody>
              </p:sp>
            </p:grpSp>
          </p:grpSp>
          <p:grpSp>
            <p:nvGrpSpPr>
              <p:cNvPr id="16503" name="Group 381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16504" name="Group 38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16505" name="Freeform 38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pPr eaLnBrk="1" hangingPunct="1"/>
                    <a:endParaRPr lang="ru-RU"/>
                  </a:p>
                </p:txBody>
              </p:sp>
              <p:sp>
                <p:nvSpPr>
                  <p:cNvPr id="16506" name="Freeform 38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pPr eaLnBrk="1" hangingPunct="1"/>
                    <a:endParaRPr lang="ru-RU"/>
                  </a:p>
                </p:txBody>
              </p:sp>
            </p:grpSp>
            <p:grpSp>
              <p:nvGrpSpPr>
                <p:cNvPr id="16507" name="Group 38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16508" name="Freeform 38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pPr eaLnBrk="1" hangingPunct="1"/>
                    <a:endParaRPr lang="ru-RU"/>
                  </a:p>
                </p:txBody>
              </p:sp>
              <p:sp>
                <p:nvSpPr>
                  <p:cNvPr id="16509" name="Freeform 38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pPr eaLnBrk="1" hangingPunct="1"/>
                    <a:endParaRPr lang="ru-RU"/>
                  </a:p>
                </p:txBody>
              </p:sp>
            </p:grpSp>
            <p:grpSp>
              <p:nvGrpSpPr>
                <p:cNvPr id="16510" name="Group 38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16511" name="Freeform 38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pPr eaLnBrk="1" hangingPunct="1"/>
                    <a:endParaRPr lang="ru-RU"/>
                  </a:p>
                </p:txBody>
              </p:sp>
              <p:sp>
                <p:nvSpPr>
                  <p:cNvPr id="16512" name="Freeform 39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pPr eaLnBrk="1" hangingPunct="1"/>
                    <a:endParaRPr lang="ru-RU"/>
                  </a:p>
                </p:txBody>
              </p:sp>
            </p:grpSp>
          </p:grpSp>
        </p:grpSp>
      </p:grpSp>
      <p:grpSp>
        <p:nvGrpSpPr>
          <p:cNvPr id="16513" name="Group 129"/>
          <p:cNvGrpSpPr>
            <a:grpSpLocks/>
          </p:cNvGrpSpPr>
          <p:nvPr/>
        </p:nvGrpSpPr>
        <p:grpSpPr bwMode="auto">
          <a:xfrm>
            <a:off x="5508625" y="1628775"/>
            <a:ext cx="2233613" cy="4070350"/>
            <a:chOff x="0" y="1773"/>
            <a:chExt cx="1185" cy="2337"/>
          </a:xfrm>
        </p:grpSpPr>
        <p:sp>
          <p:nvSpPr>
            <p:cNvPr id="16514" name="Freeform 3" descr="Орех"/>
            <p:cNvSpPr>
              <a:spLocks/>
            </p:cNvSpPr>
            <p:nvPr/>
          </p:nvSpPr>
          <p:spPr bwMode="auto">
            <a:xfrm>
              <a:off x="556" y="2614"/>
              <a:ext cx="91" cy="1447"/>
            </a:xfrm>
            <a:custGeom>
              <a:avLst/>
              <a:gdLst>
                <a:gd name="T0" fmla="*/ 16 w 272"/>
                <a:gd name="T1" fmla="*/ 2440 h 2640"/>
                <a:gd name="T2" fmla="*/ 16 w 272"/>
                <a:gd name="T3" fmla="*/ 2392 h 2640"/>
                <a:gd name="T4" fmla="*/ 16 w 272"/>
                <a:gd name="T5" fmla="*/ 952 h 2640"/>
                <a:gd name="T6" fmla="*/ 112 w 272"/>
                <a:gd name="T7" fmla="*/ 328 h 2640"/>
                <a:gd name="T8" fmla="*/ 64 w 272"/>
                <a:gd name="T9" fmla="*/ 40 h 2640"/>
                <a:gd name="T10" fmla="*/ 160 w 272"/>
                <a:gd name="T11" fmla="*/ 88 h 2640"/>
                <a:gd name="T12" fmla="*/ 160 w 272"/>
                <a:gd name="T13" fmla="*/ 376 h 2640"/>
                <a:gd name="T14" fmla="*/ 112 w 272"/>
                <a:gd name="T15" fmla="*/ 808 h 2640"/>
                <a:gd name="T16" fmla="*/ 112 w 272"/>
                <a:gd name="T17" fmla="*/ 1288 h 2640"/>
                <a:gd name="T18" fmla="*/ 112 w 272"/>
                <a:gd name="T19" fmla="*/ 1912 h 2640"/>
                <a:gd name="T20" fmla="*/ 256 w 272"/>
                <a:gd name="T21" fmla="*/ 2440 h 2640"/>
                <a:gd name="T22" fmla="*/ 16 w 272"/>
                <a:gd name="T23" fmla="*/ 2392 h 26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2"/>
                <a:gd name="T37" fmla="*/ 0 h 2640"/>
                <a:gd name="T38" fmla="*/ 272 w 272"/>
                <a:gd name="T39" fmla="*/ 2640 h 26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2" h="2640">
                  <a:moveTo>
                    <a:pt x="16" y="2440"/>
                  </a:moveTo>
                  <a:cubicBezTo>
                    <a:pt x="16" y="2540"/>
                    <a:pt x="16" y="2640"/>
                    <a:pt x="16" y="2392"/>
                  </a:cubicBezTo>
                  <a:cubicBezTo>
                    <a:pt x="16" y="2144"/>
                    <a:pt x="0" y="1296"/>
                    <a:pt x="16" y="952"/>
                  </a:cubicBezTo>
                  <a:cubicBezTo>
                    <a:pt x="32" y="608"/>
                    <a:pt x="104" y="480"/>
                    <a:pt x="112" y="328"/>
                  </a:cubicBezTo>
                  <a:cubicBezTo>
                    <a:pt x="120" y="176"/>
                    <a:pt x="56" y="80"/>
                    <a:pt x="64" y="40"/>
                  </a:cubicBezTo>
                  <a:cubicBezTo>
                    <a:pt x="72" y="0"/>
                    <a:pt x="144" y="32"/>
                    <a:pt x="160" y="88"/>
                  </a:cubicBezTo>
                  <a:cubicBezTo>
                    <a:pt x="176" y="144"/>
                    <a:pt x="168" y="256"/>
                    <a:pt x="160" y="376"/>
                  </a:cubicBezTo>
                  <a:cubicBezTo>
                    <a:pt x="152" y="496"/>
                    <a:pt x="120" y="656"/>
                    <a:pt x="112" y="808"/>
                  </a:cubicBezTo>
                  <a:cubicBezTo>
                    <a:pt x="104" y="960"/>
                    <a:pt x="112" y="1104"/>
                    <a:pt x="112" y="1288"/>
                  </a:cubicBezTo>
                  <a:cubicBezTo>
                    <a:pt x="112" y="1472"/>
                    <a:pt x="88" y="1720"/>
                    <a:pt x="112" y="1912"/>
                  </a:cubicBezTo>
                  <a:cubicBezTo>
                    <a:pt x="136" y="2104"/>
                    <a:pt x="272" y="2360"/>
                    <a:pt x="256" y="2440"/>
                  </a:cubicBezTo>
                  <a:cubicBezTo>
                    <a:pt x="240" y="2520"/>
                    <a:pt x="128" y="2456"/>
                    <a:pt x="16" y="2392"/>
                  </a:cubicBezTo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16515" name="Freeform 4"/>
            <p:cNvSpPr>
              <a:spLocks/>
            </p:cNvSpPr>
            <p:nvPr/>
          </p:nvSpPr>
          <p:spPr bwMode="auto">
            <a:xfrm>
              <a:off x="188" y="1933"/>
              <a:ext cx="940" cy="1392"/>
            </a:xfrm>
            <a:custGeom>
              <a:avLst/>
              <a:gdLst>
                <a:gd name="T0" fmla="*/ 1120 w 2816"/>
                <a:gd name="T1" fmla="*/ 2432 h 2536"/>
                <a:gd name="T2" fmla="*/ 592 w 2816"/>
                <a:gd name="T3" fmla="*/ 2336 h 2536"/>
                <a:gd name="T4" fmla="*/ 448 w 2816"/>
                <a:gd name="T5" fmla="*/ 1856 h 2536"/>
                <a:gd name="T6" fmla="*/ 64 w 2816"/>
                <a:gd name="T7" fmla="*/ 1616 h 2536"/>
                <a:gd name="T8" fmla="*/ 64 w 2816"/>
                <a:gd name="T9" fmla="*/ 992 h 2536"/>
                <a:gd name="T10" fmla="*/ 160 w 2816"/>
                <a:gd name="T11" fmla="*/ 608 h 2536"/>
                <a:gd name="T12" fmla="*/ 544 w 2816"/>
                <a:gd name="T13" fmla="*/ 320 h 2536"/>
                <a:gd name="T14" fmla="*/ 1312 w 2816"/>
                <a:gd name="T15" fmla="*/ 128 h 2536"/>
                <a:gd name="T16" fmla="*/ 1552 w 2816"/>
                <a:gd name="T17" fmla="*/ 32 h 2536"/>
                <a:gd name="T18" fmla="*/ 1936 w 2816"/>
                <a:gd name="T19" fmla="*/ 320 h 2536"/>
                <a:gd name="T20" fmla="*/ 2560 w 2816"/>
                <a:gd name="T21" fmla="*/ 560 h 2536"/>
                <a:gd name="T22" fmla="*/ 2608 w 2816"/>
                <a:gd name="T23" fmla="*/ 800 h 2536"/>
                <a:gd name="T24" fmla="*/ 2800 w 2816"/>
                <a:gd name="T25" fmla="*/ 1424 h 2536"/>
                <a:gd name="T26" fmla="*/ 2512 w 2816"/>
                <a:gd name="T27" fmla="*/ 1712 h 2536"/>
                <a:gd name="T28" fmla="*/ 2464 w 2816"/>
                <a:gd name="T29" fmla="*/ 2192 h 2536"/>
                <a:gd name="T30" fmla="*/ 2032 w 2816"/>
                <a:gd name="T31" fmla="*/ 2336 h 2536"/>
                <a:gd name="T32" fmla="*/ 1792 w 2816"/>
                <a:gd name="T33" fmla="*/ 2528 h 2536"/>
                <a:gd name="T34" fmla="*/ 1456 w 2816"/>
                <a:gd name="T35" fmla="*/ 2384 h 2536"/>
                <a:gd name="T36" fmla="*/ 1216 w 2816"/>
                <a:gd name="T37" fmla="*/ 2384 h 2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16"/>
                <a:gd name="T58" fmla="*/ 0 h 2536"/>
                <a:gd name="T59" fmla="*/ 2816 w 2816"/>
                <a:gd name="T60" fmla="*/ 2536 h 2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16" h="2536">
                  <a:moveTo>
                    <a:pt x="1120" y="2432"/>
                  </a:moveTo>
                  <a:cubicBezTo>
                    <a:pt x="912" y="2432"/>
                    <a:pt x="704" y="2432"/>
                    <a:pt x="592" y="2336"/>
                  </a:cubicBezTo>
                  <a:cubicBezTo>
                    <a:pt x="480" y="2240"/>
                    <a:pt x="536" y="1976"/>
                    <a:pt x="448" y="1856"/>
                  </a:cubicBezTo>
                  <a:cubicBezTo>
                    <a:pt x="360" y="1736"/>
                    <a:pt x="128" y="1760"/>
                    <a:pt x="64" y="1616"/>
                  </a:cubicBezTo>
                  <a:cubicBezTo>
                    <a:pt x="0" y="1472"/>
                    <a:pt x="48" y="1160"/>
                    <a:pt x="64" y="992"/>
                  </a:cubicBezTo>
                  <a:cubicBezTo>
                    <a:pt x="80" y="824"/>
                    <a:pt x="80" y="720"/>
                    <a:pt x="160" y="608"/>
                  </a:cubicBezTo>
                  <a:cubicBezTo>
                    <a:pt x="240" y="496"/>
                    <a:pt x="352" y="400"/>
                    <a:pt x="544" y="320"/>
                  </a:cubicBezTo>
                  <a:cubicBezTo>
                    <a:pt x="736" y="240"/>
                    <a:pt x="1144" y="176"/>
                    <a:pt x="1312" y="128"/>
                  </a:cubicBezTo>
                  <a:cubicBezTo>
                    <a:pt x="1480" y="80"/>
                    <a:pt x="1448" y="0"/>
                    <a:pt x="1552" y="32"/>
                  </a:cubicBezTo>
                  <a:cubicBezTo>
                    <a:pt x="1656" y="64"/>
                    <a:pt x="1768" y="232"/>
                    <a:pt x="1936" y="320"/>
                  </a:cubicBezTo>
                  <a:cubicBezTo>
                    <a:pt x="2104" y="408"/>
                    <a:pt x="2448" y="480"/>
                    <a:pt x="2560" y="560"/>
                  </a:cubicBezTo>
                  <a:cubicBezTo>
                    <a:pt x="2672" y="640"/>
                    <a:pt x="2568" y="656"/>
                    <a:pt x="2608" y="800"/>
                  </a:cubicBezTo>
                  <a:cubicBezTo>
                    <a:pt x="2648" y="944"/>
                    <a:pt x="2816" y="1272"/>
                    <a:pt x="2800" y="1424"/>
                  </a:cubicBezTo>
                  <a:cubicBezTo>
                    <a:pt x="2784" y="1576"/>
                    <a:pt x="2568" y="1584"/>
                    <a:pt x="2512" y="1712"/>
                  </a:cubicBezTo>
                  <a:cubicBezTo>
                    <a:pt x="2456" y="1840"/>
                    <a:pt x="2544" y="2088"/>
                    <a:pt x="2464" y="2192"/>
                  </a:cubicBezTo>
                  <a:cubicBezTo>
                    <a:pt x="2384" y="2296"/>
                    <a:pt x="2144" y="2280"/>
                    <a:pt x="2032" y="2336"/>
                  </a:cubicBezTo>
                  <a:cubicBezTo>
                    <a:pt x="1920" y="2392"/>
                    <a:pt x="1888" y="2520"/>
                    <a:pt x="1792" y="2528"/>
                  </a:cubicBezTo>
                  <a:cubicBezTo>
                    <a:pt x="1696" y="2536"/>
                    <a:pt x="1552" y="2408"/>
                    <a:pt x="1456" y="2384"/>
                  </a:cubicBezTo>
                  <a:cubicBezTo>
                    <a:pt x="1360" y="2360"/>
                    <a:pt x="1264" y="2384"/>
                    <a:pt x="1216" y="2384"/>
                  </a:cubicBezTo>
                </a:path>
              </a:pathLst>
            </a:custGeom>
            <a:gradFill rotWithShape="1">
              <a:gsLst>
                <a:gs pos="0">
                  <a:srgbClr val="0DFF0D"/>
                </a:gs>
                <a:gs pos="50000">
                  <a:srgbClr val="33CC33"/>
                </a:gs>
                <a:gs pos="100000">
                  <a:srgbClr val="0DFF0D"/>
                </a:gs>
              </a:gsLst>
              <a:lin ang="18900000" scaled="1"/>
            </a:gradFill>
            <a:ln w="12700">
              <a:solidFill>
                <a:srgbClr val="000000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16516" name="Freeform 5"/>
            <p:cNvSpPr>
              <a:spLocks/>
            </p:cNvSpPr>
            <p:nvPr/>
          </p:nvSpPr>
          <p:spPr bwMode="auto">
            <a:xfrm rot="-3443774">
              <a:off x="563" y="2837"/>
              <a:ext cx="127" cy="109"/>
            </a:xfrm>
            <a:custGeom>
              <a:avLst/>
              <a:gdLst>
                <a:gd name="T0" fmla="*/ 0 w 144"/>
                <a:gd name="T1" fmla="*/ 192 h 192"/>
                <a:gd name="T2" fmla="*/ 48 w 144"/>
                <a:gd name="T3" fmla="*/ 48 h 192"/>
                <a:gd name="T4" fmla="*/ 144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/>
            <a:lstStyle/>
            <a:p>
              <a:pPr eaLnBrk="1" hangingPunct="1"/>
              <a:endParaRPr lang="ru-RU"/>
            </a:p>
          </p:txBody>
        </p:sp>
        <p:grpSp>
          <p:nvGrpSpPr>
            <p:cNvPr id="16517" name="Group 6"/>
            <p:cNvGrpSpPr>
              <a:grpSpLocks/>
            </p:cNvGrpSpPr>
            <p:nvPr/>
          </p:nvGrpSpPr>
          <p:grpSpPr bwMode="auto">
            <a:xfrm rot="-1646730">
              <a:off x="432" y="2872"/>
              <a:ext cx="201" cy="158"/>
              <a:chOff x="3144" y="3204"/>
              <a:chExt cx="867" cy="623"/>
            </a:xfrm>
          </p:grpSpPr>
          <p:grpSp>
            <p:nvGrpSpPr>
              <p:cNvPr id="16518" name="Group 7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16519" name="Freeform 8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8"/>
                    <a:gd name="T16" fmla="*/ 0 h 308"/>
                    <a:gd name="T17" fmla="*/ 848 w 848"/>
                    <a:gd name="T18" fmla="*/ 308 h 3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ru-RU"/>
                </a:p>
              </p:txBody>
            </p:sp>
            <p:sp>
              <p:nvSpPr>
                <p:cNvPr id="16520" name="Freeform 9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7"/>
                    <a:gd name="T16" fmla="*/ 0 h 407"/>
                    <a:gd name="T17" fmla="*/ 867 w 867"/>
                    <a:gd name="T18" fmla="*/ 407 h 4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ru-RU"/>
                </a:p>
              </p:txBody>
            </p:sp>
          </p:grpSp>
          <p:sp>
            <p:nvSpPr>
              <p:cNvPr id="16521" name="Freeform 10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16522" name="Freeform 11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16523" name="Freeform 12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184"/>
                  <a:gd name="T11" fmla="*/ 72 w 72"/>
                  <a:gd name="T12" fmla="*/ 184 h 1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16524" name="Freeform 13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144"/>
                  <a:gd name="T11" fmla="*/ 112 w 11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16525" name="Freeform 14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160"/>
                  <a:gd name="T11" fmla="*/ 120 w 120"/>
                  <a:gd name="T12" fmla="*/ 160 h 1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ru-RU"/>
              </a:p>
            </p:txBody>
          </p:sp>
        </p:grpSp>
        <p:grpSp>
          <p:nvGrpSpPr>
            <p:cNvPr id="16526" name="Group 15"/>
            <p:cNvGrpSpPr>
              <a:grpSpLocks/>
            </p:cNvGrpSpPr>
            <p:nvPr/>
          </p:nvGrpSpPr>
          <p:grpSpPr bwMode="auto">
            <a:xfrm rot="17105570" flipH="1">
              <a:off x="762" y="1947"/>
              <a:ext cx="392" cy="134"/>
              <a:chOff x="2506" y="1584"/>
              <a:chExt cx="419" cy="247"/>
            </a:xfrm>
          </p:grpSpPr>
          <p:sp>
            <p:nvSpPr>
              <p:cNvPr id="16527" name="Freeform 16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ru-RU"/>
              </a:p>
            </p:txBody>
          </p:sp>
          <p:grpSp>
            <p:nvGrpSpPr>
              <p:cNvPr id="16528" name="Group 17"/>
              <p:cNvGrpSpPr>
                <a:grpSpLocks/>
              </p:cNvGrpSpPr>
              <p:nvPr/>
            </p:nvGrpSpPr>
            <p:grpSpPr bwMode="auto">
              <a:xfrm rot="-2252377">
                <a:off x="2506" y="1652"/>
                <a:ext cx="353" cy="179"/>
                <a:chOff x="3144" y="3204"/>
                <a:chExt cx="867" cy="623"/>
              </a:xfrm>
            </p:grpSpPr>
            <p:grpSp>
              <p:nvGrpSpPr>
                <p:cNvPr id="16529" name="Group 18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16530" name="Freeform 19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/>
                  </a:p>
                </p:txBody>
              </p:sp>
              <p:sp>
                <p:nvSpPr>
                  <p:cNvPr id="16531" name="Freeform 20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/>
                  </a:p>
                </p:txBody>
              </p:sp>
            </p:grpSp>
            <p:sp>
              <p:nvSpPr>
                <p:cNvPr id="16532" name="Freeform 21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ru-RU"/>
                </a:p>
              </p:txBody>
            </p:sp>
            <p:sp>
              <p:nvSpPr>
                <p:cNvPr id="16533" name="Freeform 22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ru-RU"/>
                </a:p>
              </p:txBody>
            </p:sp>
            <p:sp>
              <p:nvSpPr>
                <p:cNvPr id="16534" name="Freeform 23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ru-RU"/>
                </a:p>
              </p:txBody>
            </p:sp>
            <p:sp>
              <p:nvSpPr>
                <p:cNvPr id="16535" name="Freeform 24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ru-RU"/>
                </a:p>
              </p:txBody>
            </p:sp>
            <p:sp>
              <p:nvSpPr>
                <p:cNvPr id="16536" name="Freeform 25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ru-RU"/>
                </a:p>
              </p:txBody>
            </p:sp>
          </p:grpSp>
        </p:grpSp>
        <p:grpSp>
          <p:nvGrpSpPr>
            <p:cNvPr id="16537" name="Group 26"/>
            <p:cNvGrpSpPr>
              <a:grpSpLocks/>
            </p:cNvGrpSpPr>
            <p:nvPr/>
          </p:nvGrpSpPr>
          <p:grpSpPr bwMode="auto">
            <a:xfrm rot="4494430">
              <a:off x="398" y="1903"/>
              <a:ext cx="392" cy="132"/>
              <a:chOff x="2506" y="1584"/>
              <a:chExt cx="419" cy="247"/>
            </a:xfrm>
          </p:grpSpPr>
          <p:sp>
            <p:nvSpPr>
              <p:cNvPr id="16538" name="Freeform 27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ru-RU"/>
              </a:p>
            </p:txBody>
          </p:sp>
          <p:grpSp>
            <p:nvGrpSpPr>
              <p:cNvPr id="16539" name="Group 28"/>
              <p:cNvGrpSpPr>
                <a:grpSpLocks/>
              </p:cNvGrpSpPr>
              <p:nvPr/>
            </p:nvGrpSpPr>
            <p:grpSpPr bwMode="auto">
              <a:xfrm rot="-2252377">
                <a:off x="2506" y="1652"/>
                <a:ext cx="353" cy="179"/>
                <a:chOff x="3144" y="3204"/>
                <a:chExt cx="867" cy="623"/>
              </a:xfrm>
            </p:grpSpPr>
            <p:grpSp>
              <p:nvGrpSpPr>
                <p:cNvPr id="16540" name="Group 29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16541" name="Freeform 30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/>
                  </a:p>
                </p:txBody>
              </p:sp>
              <p:sp>
                <p:nvSpPr>
                  <p:cNvPr id="16542" name="Freeform 31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/>
                  </a:p>
                </p:txBody>
              </p:sp>
            </p:grpSp>
            <p:sp>
              <p:nvSpPr>
                <p:cNvPr id="16543" name="Freeform 32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ru-RU"/>
                </a:p>
              </p:txBody>
            </p:sp>
            <p:sp>
              <p:nvSpPr>
                <p:cNvPr id="16544" name="Freeform 33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ru-RU"/>
                </a:p>
              </p:txBody>
            </p:sp>
            <p:sp>
              <p:nvSpPr>
                <p:cNvPr id="16545" name="Freeform 34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ru-RU"/>
                </a:p>
              </p:txBody>
            </p:sp>
            <p:sp>
              <p:nvSpPr>
                <p:cNvPr id="16546" name="Freeform 35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ru-RU"/>
                </a:p>
              </p:txBody>
            </p:sp>
            <p:sp>
              <p:nvSpPr>
                <p:cNvPr id="16547" name="Freeform 36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ru-RU"/>
                </a:p>
              </p:txBody>
            </p:sp>
          </p:grpSp>
        </p:grpSp>
        <p:sp>
          <p:nvSpPr>
            <p:cNvPr id="16548" name="Freeform 37"/>
            <p:cNvSpPr>
              <a:spLocks/>
            </p:cNvSpPr>
            <p:nvPr/>
          </p:nvSpPr>
          <p:spPr bwMode="auto">
            <a:xfrm rot="16191123" flipV="1">
              <a:off x="990" y="2886"/>
              <a:ext cx="127" cy="109"/>
            </a:xfrm>
            <a:custGeom>
              <a:avLst/>
              <a:gdLst>
                <a:gd name="T0" fmla="*/ 0 w 144"/>
                <a:gd name="T1" fmla="*/ 192 h 192"/>
                <a:gd name="T2" fmla="*/ 48 w 144"/>
                <a:gd name="T3" fmla="*/ 48 h 192"/>
                <a:gd name="T4" fmla="*/ 144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/>
            <a:lstStyle/>
            <a:p>
              <a:pPr eaLnBrk="1" hangingPunct="1"/>
              <a:endParaRPr lang="ru-RU"/>
            </a:p>
          </p:txBody>
        </p:sp>
        <p:grpSp>
          <p:nvGrpSpPr>
            <p:cNvPr id="16549" name="Group 38"/>
            <p:cNvGrpSpPr>
              <a:grpSpLocks/>
            </p:cNvGrpSpPr>
            <p:nvPr/>
          </p:nvGrpSpPr>
          <p:grpSpPr bwMode="auto">
            <a:xfrm rot="14394082" flipV="1">
              <a:off x="1001" y="2963"/>
              <a:ext cx="201" cy="157"/>
              <a:chOff x="3144" y="3204"/>
              <a:chExt cx="867" cy="623"/>
            </a:xfrm>
          </p:grpSpPr>
          <p:grpSp>
            <p:nvGrpSpPr>
              <p:cNvPr id="16550" name="Group 39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16551" name="Freeform 40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8"/>
                    <a:gd name="T16" fmla="*/ 0 h 308"/>
                    <a:gd name="T17" fmla="*/ 848 w 848"/>
                    <a:gd name="T18" fmla="*/ 308 h 3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pPr eaLnBrk="1" hangingPunct="1"/>
                  <a:endParaRPr lang="ru-RU"/>
                </a:p>
              </p:txBody>
            </p:sp>
            <p:sp>
              <p:nvSpPr>
                <p:cNvPr id="16552" name="Freeform 41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7"/>
                    <a:gd name="T16" fmla="*/ 0 h 407"/>
                    <a:gd name="T17" fmla="*/ 867 w 867"/>
                    <a:gd name="T18" fmla="*/ 407 h 4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pPr eaLnBrk="1" hangingPunct="1"/>
                  <a:endParaRPr lang="ru-RU"/>
                </a:p>
              </p:txBody>
            </p:sp>
          </p:grpSp>
          <p:sp>
            <p:nvSpPr>
              <p:cNvPr id="16553" name="Freeform 42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16554" name="Freeform 43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16555" name="Freeform 44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184"/>
                  <a:gd name="T11" fmla="*/ 72 w 72"/>
                  <a:gd name="T12" fmla="*/ 184 h 1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16556" name="Freeform 45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144"/>
                  <a:gd name="T11" fmla="*/ 112 w 11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16557" name="Freeform 46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160"/>
                  <a:gd name="T11" fmla="*/ 120 w 120"/>
                  <a:gd name="T12" fmla="*/ 160 h 1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/>
              <a:p>
                <a:pPr eaLnBrk="1" hangingPunct="1"/>
                <a:endParaRPr lang="ru-RU"/>
              </a:p>
            </p:txBody>
          </p:sp>
        </p:grpSp>
        <p:sp>
          <p:nvSpPr>
            <p:cNvPr id="16558" name="Freeform 47"/>
            <p:cNvSpPr>
              <a:spLocks/>
            </p:cNvSpPr>
            <p:nvPr/>
          </p:nvSpPr>
          <p:spPr bwMode="auto">
            <a:xfrm rot="16191123" flipV="1">
              <a:off x="994" y="2485"/>
              <a:ext cx="127" cy="109"/>
            </a:xfrm>
            <a:custGeom>
              <a:avLst/>
              <a:gdLst>
                <a:gd name="T0" fmla="*/ 0 w 144"/>
                <a:gd name="T1" fmla="*/ 192 h 192"/>
                <a:gd name="T2" fmla="*/ 48 w 144"/>
                <a:gd name="T3" fmla="*/ 48 h 192"/>
                <a:gd name="T4" fmla="*/ 144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/>
            <a:lstStyle/>
            <a:p>
              <a:pPr eaLnBrk="1" hangingPunct="1"/>
              <a:endParaRPr lang="ru-RU"/>
            </a:p>
          </p:txBody>
        </p:sp>
        <p:grpSp>
          <p:nvGrpSpPr>
            <p:cNvPr id="16559" name="Group 48"/>
            <p:cNvGrpSpPr>
              <a:grpSpLocks/>
            </p:cNvGrpSpPr>
            <p:nvPr/>
          </p:nvGrpSpPr>
          <p:grpSpPr bwMode="auto">
            <a:xfrm rot="14394082" flipV="1">
              <a:off x="1005" y="2563"/>
              <a:ext cx="201" cy="158"/>
              <a:chOff x="3144" y="3204"/>
              <a:chExt cx="867" cy="623"/>
            </a:xfrm>
          </p:grpSpPr>
          <p:grpSp>
            <p:nvGrpSpPr>
              <p:cNvPr id="16560" name="Group 49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16561" name="Freeform 50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8"/>
                    <a:gd name="T16" fmla="*/ 0 h 308"/>
                    <a:gd name="T17" fmla="*/ 848 w 848"/>
                    <a:gd name="T18" fmla="*/ 308 h 3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pPr eaLnBrk="1" hangingPunct="1"/>
                  <a:endParaRPr lang="ru-RU"/>
                </a:p>
              </p:txBody>
            </p:sp>
            <p:sp>
              <p:nvSpPr>
                <p:cNvPr id="16562" name="Freeform 51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7"/>
                    <a:gd name="T16" fmla="*/ 0 h 407"/>
                    <a:gd name="T17" fmla="*/ 867 w 867"/>
                    <a:gd name="T18" fmla="*/ 407 h 4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pPr eaLnBrk="1" hangingPunct="1"/>
                  <a:endParaRPr lang="ru-RU"/>
                </a:p>
              </p:txBody>
            </p:sp>
          </p:grpSp>
          <p:sp>
            <p:nvSpPr>
              <p:cNvPr id="16563" name="Freeform 52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16564" name="Freeform 53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16565" name="Freeform 54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184"/>
                  <a:gd name="T11" fmla="*/ 72 w 72"/>
                  <a:gd name="T12" fmla="*/ 184 h 1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16566" name="Freeform 55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144"/>
                  <a:gd name="T11" fmla="*/ 112 w 11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16567" name="Freeform 56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160"/>
                  <a:gd name="T11" fmla="*/ 120 w 120"/>
                  <a:gd name="T12" fmla="*/ 160 h 1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/>
              <a:p>
                <a:pPr eaLnBrk="1" hangingPunct="1"/>
                <a:endParaRPr lang="ru-RU"/>
              </a:p>
            </p:txBody>
          </p:sp>
        </p:grpSp>
        <p:grpSp>
          <p:nvGrpSpPr>
            <p:cNvPr id="16568" name="Group 57"/>
            <p:cNvGrpSpPr>
              <a:grpSpLocks/>
            </p:cNvGrpSpPr>
            <p:nvPr/>
          </p:nvGrpSpPr>
          <p:grpSpPr bwMode="auto">
            <a:xfrm rot="12141703" flipV="1">
              <a:off x="289" y="2214"/>
              <a:ext cx="239" cy="217"/>
              <a:chOff x="2506" y="1584"/>
              <a:chExt cx="419" cy="247"/>
            </a:xfrm>
          </p:grpSpPr>
          <p:sp>
            <p:nvSpPr>
              <p:cNvPr id="16569" name="Freeform 58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/>
              <a:p>
                <a:pPr eaLnBrk="1" hangingPunct="1"/>
                <a:endParaRPr lang="ru-RU"/>
              </a:p>
            </p:txBody>
          </p:sp>
          <p:grpSp>
            <p:nvGrpSpPr>
              <p:cNvPr id="16570" name="Group 59"/>
              <p:cNvGrpSpPr>
                <a:grpSpLocks/>
              </p:cNvGrpSpPr>
              <p:nvPr/>
            </p:nvGrpSpPr>
            <p:grpSpPr bwMode="auto">
              <a:xfrm rot="-2252377">
                <a:off x="2506" y="1652"/>
                <a:ext cx="353" cy="179"/>
                <a:chOff x="3144" y="3204"/>
                <a:chExt cx="867" cy="623"/>
              </a:xfrm>
            </p:grpSpPr>
            <p:grpSp>
              <p:nvGrpSpPr>
                <p:cNvPr id="16571" name="Group 60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16572" name="Freeform 61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rot="10800000" vert="eaVert"/>
                  <a:lstStyle/>
                  <a:p>
                    <a:pPr eaLnBrk="1" hangingPunct="1"/>
                    <a:endParaRPr lang="ru-RU"/>
                  </a:p>
                </p:txBody>
              </p:sp>
              <p:sp>
                <p:nvSpPr>
                  <p:cNvPr id="16573" name="Freeform 62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rot="10800000" vert="eaVert"/>
                  <a:lstStyle/>
                  <a:p>
                    <a:pPr eaLnBrk="1" hangingPunct="1"/>
                    <a:endParaRPr lang="ru-RU"/>
                  </a:p>
                </p:txBody>
              </p:sp>
            </p:grpSp>
            <p:sp>
              <p:nvSpPr>
                <p:cNvPr id="16574" name="Freeform 63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pPr eaLnBrk="1" hangingPunct="1"/>
                  <a:endParaRPr lang="ru-RU"/>
                </a:p>
              </p:txBody>
            </p:sp>
            <p:sp>
              <p:nvSpPr>
                <p:cNvPr id="16575" name="Freeform 64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pPr eaLnBrk="1" hangingPunct="1"/>
                  <a:endParaRPr lang="ru-RU"/>
                </a:p>
              </p:txBody>
            </p:sp>
            <p:sp>
              <p:nvSpPr>
                <p:cNvPr id="16576" name="Freeform 65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pPr eaLnBrk="1" hangingPunct="1"/>
                  <a:endParaRPr lang="ru-RU"/>
                </a:p>
              </p:txBody>
            </p:sp>
            <p:sp>
              <p:nvSpPr>
                <p:cNvPr id="16577" name="Freeform 66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pPr eaLnBrk="1" hangingPunct="1"/>
                  <a:endParaRPr lang="ru-RU"/>
                </a:p>
              </p:txBody>
            </p:sp>
            <p:sp>
              <p:nvSpPr>
                <p:cNvPr id="16578" name="Freeform 67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pPr eaLnBrk="1" hangingPunct="1"/>
                  <a:endParaRPr lang="ru-RU"/>
                </a:p>
              </p:txBody>
            </p:sp>
          </p:grpSp>
        </p:grpSp>
        <p:sp>
          <p:nvSpPr>
            <p:cNvPr id="16579" name="Freeform 68"/>
            <p:cNvSpPr>
              <a:spLocks/>
            </p:cNvSpPr>
            <p:nvPr/>
          </p:nvSpPr>
          <p:spPr bwMode="auto">
            <a:xfrm rot="20858181" flipV="1">
              <a:off x="828" y="3049"/>
              <a:ext cx="77" cy="180"/>
            </a:xfrm>
            <a:custGeom>
              <a:avLst/>
              <a:gdLst>
                <a:gd name="T0" fmla="*/ 0 w 144"/>
                <a:gd name="T1" fmla="*/ 192 h 192"/>
                <a:gd name="T2" fmla="*/ 48 w 144"/>
                <a:gd name="T3" fmla="*/ 48 h 192"/>
                <a:gd name="T4" fmla="*/ 144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pPr eaLnBrk="1" hangingPunct="1"/>
              <a:endParaRPr lang="ru-RU"/>
            </a:p>
          </p:txBody>
        </p:sp>
        <p:grpSp>
          <p:nvGrpSpPr>
            <p:cNvPr id="16580" name="Group 69"/>
            <p:cNvGrpSpPr>
              <a:grpSpLocks/>
            </p:cNvGrpSpPr>
            <p:nvPr/>
          </p:nvGrpSpPr>
          <p:grpSpPr bwMode="auto">
            <a:xfrm rot="19061140" flipV="1">
              <a:off x="632" y="3218"/>
              <a:ext cx="330" cy="96"/>
              <a:chOff x="3144" y="3204"/>
              <a:chExt cx="867" cy="623"/>
            </a:xfrm>
          </p:grpSpPr>
          <p:grpSp>
            <p:nvGrpSpPr>
              <p:cNvPr id="16581" name="Group 70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16582" name="Freeform 71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8"/>
                    <a:gd name="T16" fmla="*/ 0 h 308"/>
                    <a:gd name="T17" fmla="*/ 848 w 848"/>
                    <a:gd name="T18" fmla="*/ 308 h 3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pPr eaLnBrk="1" hangingPunct="1"/>
                  <a:endParaRPr lang="ru-RU"/>
                </a:p>
              </p:txBody>
            </p:sp>
            <p:sp>
              <p:nvSpPr>
                <p:cNvPr id="16583" name="Freeform 72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7"/>
                    <a:gd name="T16" fmla="*/ 0 h 407"/>
                    <a:gd name="T17" fmla="*/ 867 w 867"/>
                    <a:gd name="T18" fmla="*/ 407 h 4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pPr eaLnBrk="1" hangingPunct="1"/>
                  <a:endParaRPr lang="ru-RU"/>
                </a:p>
              </p:txBody>
            </p:sp>
          </p:grpSp>
          <p:sp>
            <p:nvSpPr>
              <p:cNvPr id="16584" name="Freeform 73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16585" name="Freeform 74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16586" name="Freeform 75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184"/>
                  <a:gd name="T11" fmla="*/ 72 w 72"/>
                  <a:gd name="T12" fmla="*/ 184 h 1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16587" name="Freeform 76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144"/>
                  <a:gd name="T11" fmla="*/ 112 w 11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16588" name="Freeform 77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160"/>
                  <a:gd name="T11" fmla="*/ 120 w 120"/>
                  <a:gd name="T12" fmla="*/ 160 h 1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pPr eaLnBrk="1" hangingPunct="1"/>
                <a:endParaRPr lang="ru-RU"/>
              </a:p>
            </p:txBody>
          </p:sp>
        </p:grpSp>
        <p:sp>
          <p:nvSpPr>
            <p:cNvPr id="16589" name="Freeform 78"/>
            <p:cNvSpPr>
              <a:spLocks/>
            </p:cNvSpPr>
            <p:nvPr/>
          </p:nvSpPr>
          <p:spPr bwMode="auto">
            <a:xfrm rot="11270299" flipH="1">
              <a:off x="234" y="2921"/>
              <a:ext cx="77" cy="180"/>
            </a:xfrm>
            <a:custGeom>
              <a:avLst/>
              <a:gdLst>
                <a:gd name="T0" fmla="*/ 0 w 144"/>
                <a:gd name="T1" fmla="*/ 192 h 192"/>
                <a:gd name="T2" fmla="*/ 48 w 144"/>
                <a:gd name="T3" fmla="*/ 48 h 192"/>
                <a:gd name="T4" fmla="*/ 144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pPr eaLnBrk="1" hangingPunct="1"/>
              <a:endParaRPr lang="ru-RU"/>
            </a:p>
          </p:txBody>
        </p:sp>
        <p:grpSp>
          <p:nvGrpSpPr>
            <p:cNvPr id="16590" name="Group 79"/>
            <p:cNvGrpSpPr>
              <a:grpSpLocks/>
            </p:cNvGrpSpPr>
            <p:nvPr/>
          </p:nvGrpSpPr>
          <p:grpSpPr bwMode="auto">
            <a:xfrm rot="9473254" flipH="1">
              <a:off x="0" y="3058"/>
              <a:ext cx="330" cy="96"/>
              <a:chOff x="3144" y="3204"/>
              <a:chExt cx="867" cy="623"/>
            </a:xfrm>
          </p:grpSpPr>
          <p:grpSp>
            <p:nvGrpSpPr>
              <p:cNvPr id="16591" name="Group 80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16592" name="Freeform 81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8"/>
                    <a:gd name="T16" fmla="*/ 0 h 308"/>
                    <a:gd name="T17" fmla="*/ 848 w 848"/>
                    <a:gd name="T18" fmla="*/ 308 h 3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pPr eaLnBrk="1" hangingPunct="1"/>
                  <a:endParaRPr lang="ru-RU"/>
                </a:p>
              </p:txBody>
            </p:sp>
            <p:sp>
              <p:nvSpPr>
                <p:cNvPr id="16593" name="Freeform 82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7"/>
                    <a:gd name="T16" fmla="*/ 0 h 407"/>
                    <a:gd name="T17" fmla="*/ 867 w 867"/>
                    <a:gd name="T18" fmla="*/ 407 h 4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pPr eaLnBrk="1" hangingPunct="1"/>
                  <a:endParaRPr lang="ru-RU"/>
                </a:p>
              </p:txBody>
            </p:sp>
          </p:grpSp>
          <p:sp>
            <p:nvSpPr>
              <p:cNvPr id="16594" name="Freeform 83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16595" name="Freeform 84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16596" name="Freeform 85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184"/>
                  <a:gd name="T11" fmla="*/ 72 w 72"/>
                  <a:gd name="T12" fmla="*/ 184 h 1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16597" name="Freeform 86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144"/>
                  <a:gd name="T11" fmla="*/ 112 w 11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16598" name="Freeform 87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160"/>
                  <a:gd name="T11" fmla="*/ 120 w 120"/>
                  <a:gd name="T12" fmla="*/ 160 h 1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pPr eaLnBrk="1" hangingPunct="1"/>
                <a:endParaRPr lang="ru-RU"/>
              </a:p>
            </p:txBody>
          </p:sp>
        </p:grpSp>
        <p:sp>
          <p:nvSpPr>
            <p:cNvPr id="16599" name="Freeform 88"/>
            <p:cNvSpPr>
              <a:spLocks/>
            </p:cNvSpPr>
            <p:nvPr/>
          </p:nvSpPr>
          <p:spPr bwMode="auto">
            <a:xfrm rot="11270299" flipH="1">
              <a:off x="234" y="2467"/>
              <a:ext cx="77" cy="180"/>
            </a:xfrm>
            <a:custGeom>
              <a:avLst/>
              <a:gdLst>
                <a:gd name="T0" fmla="*/ 0 w 144"/>
                <a:gd name="T1" fmla="*/ 192 h 192"/>
                <a:gd name="T2" fmla="*/ 48 w 144"/>
                <a:gd name="T3" fmla="*/ 48 h 192"/>
                <a:gd name="T4" fmla="*/ 144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pPr eaLnBrk="1" hangingPunct="1"/>
              <a:endParaRPr lang="ru-RU"/>
            </a:p>
          </p:txBody>
        </p:sp>
        <p:grpSp>
          <p:nvGrpSpPr>
            <p:cNvPr id="16600" name="Group 89"/>
            <p:cNvGrpSpPr>
              <a:grpSpLocks/>
            </p:cNvGrpSpPr>
            <p:nvPr/>
          </p:nvGrpSpPr>
          <p:grpSpPr bwMode="auto">
            <a:xfrm rot="9473254" flipH="1">
              <a:off x="0" y="2604"/>
              <a:ext cx="330" cy="96"/>
              <a:chOff x="3144" y="3204"/>
              <a:chExt cx="867" cy="623"/>
            </a:xfrm>
          </p:grpSpPr>
          <p:grpSp>
            <p:nvGrpSpPr>
              <p:cNvPr id="16601" name="Group 90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16602" name="Freeform 91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8"/>
                    <a:gd name="T16" fmla="*/ 0 h 308"/>
                    <a:gd name="T17" fmla="*/ 848 w 848"/>
                    <a:gd name="T18" fmla="*/ 308 h 3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pPr eaLnBrk="1" hangingPunct="1"/>
                  <a:endParaRPr lang="ru-RU"/>
                </a:p>
              </p:txBody>
            </p:sp>
            <p:sp>
              <p:nvSpPr>
                <p:cNvPr id="16603" name="Freeform 92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7"/>
                    <a:gd name="T16" fmla="*/ 0 h 407"/>
                    <a:gd name="T17" fmla="*/ 867 w 867"/>
                    <a:gd name="T18" fmla="*/ 407 h 4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pPr eaLnBrk="1" hangingPunct="1"/>
                  <a:endParaRPr lang="ru-RU"/>
                </a:p>
              </p:txBody>
            </p:sp>
          </p:grpSp>
          <p:sp>
            <p:nvSpPr>
              <p:cNvPr id="16604" name="Freeform 93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16605" name="Freeform 94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16606" name="Freeform 95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184"/>
                  <a:gd name="T11" fmla="*/ 72 w 72"/>
                  <a:gd name="T12" fmla="*/ 184 h 1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16607" name="Freeform 96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144"/>
                  <a:gd name="T11" fmla="*/ 112 w 11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16608" name="Freeform 97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160"/>
                  <a:gd name="T11" fmla="*/ 120 w 120"/>
                  <a:gd name="T12" fmla="*/ 160 h 1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pPr eaLnBrk="1" hangingPunct="1"/>
                <a:endParaRPr lang="ru-RU"/>
              </a:p>
            </p:txBody>
          </p:sp>
        </p:grpSp>
        <p:sp>
          <p:nvSpPr>
            <p:cNvPr id="16609" name="Freeform 98"/>
            <p:cNvSpPr>
              <a:spLocks/>
            </p:cNvSpPr>
            <p:nvPr/>
          </p:nvSpPr>
          <p:spPr bwMode="auto">
            <a:xfrm rot="445009">
              <a:off x="744" y="2564"/>
              <a:ext cx="77" cy="180"/>
            </a:xfrm>
            <a:custGeom>
              <a:avLst/>
              <a:gdLst>
                <a:gd name="T0" fmla="*/ 0 w 144"/>
                <a:gd name="T1" fmla="*/ 192 h 192"/>
                <a:gd name="T2" fmla="*/ 48 w 144"/>
                <a:gd name="T3" fmla="*/ 48 h 192"/>
                <a:gd name="T4" fmla="*/ 144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/>
              <a:endParaRPr lang="ru-RU"/>
            </a:p>
          </p:txBody>
        </p:sp>
        <p:grpSp>
          <p:nvGrpSpPr>
            <p:cNvPr id="16610" name="Group 99"/>
            <p:cNvGrpSpPr>
              <a:grpSpLocks/>
            </p:cNvGrpSpPr>
            <p:nvPr/>
          </p:nvGrpSpPr>
          <p:grpSpPr bwMode="auto">
            <a:xfrm rot="2242053">
              <a:off x="539" y="2485"/>
              <a:ext cx="330" cy="96"/>
              <a:chOff x="3144" y="3204"/>
              <a:chExt cx="867" cy="623"/>
            </a:xfrm>
          </p:grpSpPr>
          <p:grpSp>
            <p:nvGrpSpPr>
              <p:cNvPr id="16611" name="Group 100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16612" name="Freeform 101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8"/>
                    <a:gd name="T16" fmla="*/ 0 h 308"/>
                    <a:gd name="T17" fmla="*/ 848 w 848"/>
                    <a:gd name="T18" fmla="*/ 308 h 3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ru-RU"/>
                </a:p>
              </p:txBody>
            </p:sp>
            <p:sp>
              <p:nvSpPr>
                <p:cNvPr id="16613" name="Freeform 102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7"/>
                    <a:gd name="T16" fmla="*/ 0 h 407"/>
                    <a:gd name="T17" fmla="*/ 867 w 867"/>
                    <a:gd name="T18" fmla="*/ 407 h 4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ru-RU"/>
                </a:p>
              </p:txBody>
            </p:sp>
          </p:grpSp>
          <p:sp>
            <p:nvSpPr>
              <p:cNvPr id="16614" name="Freeform 103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16615" name="Freeform 104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16616" name="Freeform 105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184"/>
                  <a:gd name="T11" fmla="*/ 72 w 72"/>
                  <a:gd name="T12" fmla="*/ 184 h 1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16617" name="Freeform 106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144"/>
                  <a:gd name="T11" fmla="*/ 112 w 11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16618" name="Freeform 107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160"/>
                  <a:gd name="T11" fmla="*/ 120 w 120"/>
                  <a:gd name="T12" fmla="*/ 160 h 1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ru-RU"/>
              </a:p>
            </p:txBody>
          </p:sp>
        </p:grpSp>
        <p:grpSp>
          <p:nvGrpSpPr>
            <p:cNvPr id="16619" name="Group 370"/>
            <p:cNvGrpSpPr>
              <a:grpSpLocks/>
            </p:cNvGrpSpPr>
            <p:nvPr/>
          </p:nvGrpSpPr>
          <p:grpSpPr bwMode="auto">
            <a:xfrm rot="464866">
              <a:off x="256" y="3814"/>
              <a:ext cx="544" cy="296"/>
              <a:chOff x="4649" y="2704"/>
              <a:chExt cx="544" cy="296"/>
            </a:xfrm>
          </p:grpSpPr>
          <p:grpSp>
            <p:nvGrpSpPr>
              <p:cNvPr id="16620" name="Group 371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16621" name="Group 37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16622" name="Freeform 37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pPr eaLnBrk="1" hangingPunct="1"/>
                    <a:endParaRPr lang="ru-RU"/>
                  </a:p>
                </p:txBody>
              </p:sp>
              <p:sp>
                <p:nvSpPr>
                  <p:cNvPr id="16623" name="Freeform 37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pPr eaLnBrk="1" hangingPunct="1"/>
                    <a:endParaRPr lang="ru-RU"/>
                  </a:p>
                </p:txBody>
              </p:sp>
            </p:grpSp>
            <p:grpSp>
              <p:nvGrpSpPr>
                <p:cNvPr id="16624" name="Group 37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16625" name="Freeform 37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pPr eaLnBrk="1" hangingPunct="1"/>
                    <a:endParaRPr lang="ru-RU"/>
                  </a:p>
                </p:txBody>
              </p:sp>
              <p:sp>
                <p:nvSpPr>
                  <p:cNvPr id="16626" name="Freeform 37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pPr eaLnBrk="1" hangingPunct="1"/>
                    <a:endParaRPr lang="ru-RU"/>
                  </a:p>
                </p:txBody>
              </p:sp>
            </p:grpSp>
            <p:grpSp>
              <p:nvGrpSpPr>
                <p:cNvPr id="16627" name="Group 37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16628" name="Freeform 37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pPr eaLnBrk="1" hangingPunct="1"/>
                    <a:endParaRPr lang="ru-RU"/>
                  </a:p>
                </p:txBody>
              </p:sp>
              <p:sp>
                <p:nvSpPr>
                  <p:cNvPr id="16629" name="Freeform 38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pPr eaLnBrk="1" hangingPunct="1"/>
                    <a:endParaRPr lang="ru-RU"/>
                  </a:p>
                </p:txBody>
              </p:sp>
            </p:grpSp>
          </p:grpSp>
          <p:grpSp>
            <p:nvGrpSpPr>
              <p:cNvPr id="16630" name="Group 381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16631" name="Group 38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16632" name="Freeform 38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pPr eaLnBrk="1" hangingPunct="1"/>
                    <a:endParaRPr lang="ru-RU"/>
                  </a:p>
                </p:txBody>
              </p:sp>
              <p:sp>
                <p:nvSpPr>
                  <p:cNvPr id="16633" name="Freeform 38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pPr eaLnBrk="1" hangingPunct="1"/>
                    <a:endParaRPr lang="ru-RU"/>
                  </a:p>
                </p:txBody>
              </p:sp>
            </p:grpSp>
            <p:grpSp>
              <p:nvGrpSpPr>
                <p:cNvPr id="16634" name="Group 38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16635" name="Freeform 38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pPr eaLnBrk="1" hangingPunct="1"/>
                    <a:endParaRPr lang="ru-RU"/>
                  </a:p>
                </p:txBody>
              </p:sp>
              <p:sp>
                <p:nvSpPr>
                  <p:cNvPr id="16636" name="Freeform 38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pPr eaLnBrk="1" hangingPunct="1"/>
                    <a:endParaRPr lang="ru-RU"/>
                  </a:p>
                </p:txBody>
              </p:sp>
            </p:grpSp>
            <p:grpSp>
              <p:nvGrpSpPr>
                <p:cNvPr id="16637" name="Group 38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16638" name="Freeform 38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pPr eaLnBrk="1" hangingPunct="1"/>
                    <a:endParaRPr lang="ru-RU"/>
                  </a:p>
                </p:txBody>
              </p:sp>
              <p:sp>
                <p:nvSpPr>
                  <p:cNvPr id="16639" name="Freeform 39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pPr eaLnBrk="1" hangingPunct="1"/>
                    <a:endParaRPr lang="ru-RU"/>
                  </a:p>
                </p:txBody>
              </p:sp>
            </p:grpSp>
          </p:grpSp>
        </p:grpSp>
      </p:grpSp>
      <p:grpSp>
        <p:nvGrpSpPr>
          <p:cNvPr id="16641" name="Group 257"/>
          <p:cNvGrpSpPr>
            <a:grpSpLocks/>
          </p:cNvGrpSpPr>
          <p:nvPr/>
        </p:nvGrpSpPr>
        <p:grpSpPr bwMode="auto">
          <a:xfrm>
            <a:off x="611188" y="3357563"/>
            <a:ext cx="1600200" cy="2362200"/>
            <a:chOff x="328" y="3208"/>
            <a:chExt cx="656" cy="984"/>
          </a:xfrm>
        </p:grpSpPr>
        <p:sp>
          <p:nvSpPr>
            <p:cNvPr id="16642" name="Freeform 258" descr="Циновка"/>
            <p:cNvSpPr>
              <a:spLocks/>
            </p:cNvSpPr>
            <p:nvPr/>
          </p:nvSpPr>
          <p:spPr bwMode="auto">
            <a:xfrm>
              <a:off x="328" y="3304"/>
              <a:ext cx="656" cy="888"/>
            </a:xfrm>
            <a:custGeom>
              <a:avLst/>
              <a:gdLst>
                <a:gd name="T0" fmla="*/ 344 w 656"/>
                <a:gd name="T1" fmla="*/ 872 h 888"/>
                <a:gd name="T2" fmla="*/ 152 w 656"/>
                <a:gd name="T3" fmla="*/ 872 h 888"/>
                <a:gd name="T4" fmla="*/ 48 w 656"/>
                <a:gd name="T5" fmla="*/ 824 h 888"/>
                <a:gd name="T6" fmla="*/ 56 w 656"/>
                <a:gd name="T7" fmla="*/ 680 h 888"/>
                <a:gd name="T8" fmla="*/ 56 w 656"/>
                <a:gd name="T9" fmla="*/ 584 h 888"/>
                <a:gd name="T10" fmla="*/ 56 w 656"/>
                <a:gd name="T11" fmla="*/ 488 h 888"/>
                <a:gd name="T12" fmla="*/ 8 w 656"/>
                <a:gd name="T13" fmla="*/ 248 h 888"/>
                <a:gd name="T14" fmla="*/ 8 w 656"/>
                <a:gd name="T15" fmla="*/ 104 h 888"/>
                <a:gd name="T16" fmla="*/ 56 w 656"/>
                <a:gd name="T17" fmla="*/ 56 h 888"/>
                <a:gd name="T18" fmla="*/ 200 w 656"/>
                <a:gd name="T19" fmla="*/ 8 h 888"/>
                <a:gd name="T20" fmla="*/ 392 w 656"/>
                <a:gd name="T21" fmla="*/ 8 h 888"/>
                <a:gd name="T22" fmla="*/ 536 w 656"/>
                <a:gd name="T23" fmla="*/ 56 h 888"/>
                <a:gd name="T24" fmla="*/ 584 w 656"/>
                <a:gd name="T25" fmla="*/ 200 h 888"/>
                <a:gd name="T26" fmla="*/ 632 w 656"/>
                <a:gd name="T27" fmla="*/ 536 h 888"/>
                <a:gd name="T28" fmla="*/ 632 w 656"/>
                <a:gd name="T29" fmla="*/ 680 h 888"/>
                <a:gd name="T30" fmla="*/ 624 w 656"/>
                <a:gd name="T31" fmla="*/ 856 h 888"/>
                <a:gd name="T32" fmla="*/ 440 w 656"/>
                <a:gd name="T33" fmla="*/ 872 h 888"/>
                <a:gd name="T34" fmla="*/ 344 w 656"/>
                <a:gd name="T35" fmla="*/ 872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6" h="888">
                  <a:moveTo>
                    <a:pt x="344" y="872"/>
                  </a:moveTo>
                  <a:cubicBezTo>
                    <a:pt x="296" y="872"/>
                    <a:pt x="201" y="880"/>
                    <a:pt x="152" y="872"/>
                  </a:cubicBezTo>
                  <a:cubicBezTo>
                    <a:pt x="103" y="864"/>
                    <a:pt x="64" y="856"/>
                    <a:pt x="48" y="824"/>
                  </a:cubicBezTo>
                  <a:cubicBezTo>
                    <a:pt x="32" y="792"/>
                    <a:pt x="55" y="720"/>
                    <a:pt x="56" y="680"/>
                  </a:cubicBezTo>
                  <a:cubicBezTo>
                    <a:pt x="57" y="640"/>
                    <a:pt x="56" y="616"/>
                    <a:pt x="56" y="584"/>
                  </a:cubicBezTo>
                  <a:cubicBezTo>
                    <a:pt x="56" y="552"/>
                    <a:pt x="64" y="544"/>
                    <a:pt x="56" y="488"/>
                  </a:cubicBezTo>
                  <a:cubicBezTo>
                    <a:pt x="48" y="432"/>
                    <a:pt x="16" y="312"/>
                    <a:pt x="8" y="248"/>
                  </a:cubicBezTo>
                  <a:cubicBezTo>
                    <a:pt x="0" y="184"/>
                    <a:pt x="0" y="136"/>
                    <a:pt x="8" y="104"/>
                  </a:cubicBezTo>
                  <a:cubicBezTo>
                    <a:pt x="16" y="72"/>
                    <a:pt x="24" y="72"/>
                    <a:pt x="56" y="56"/>
                  </a:cubicBezTo>
                  <a:cubicBezTo>
                    <a:pt x="88" y="40"/>
                    <a:pt x="144" y="16"/>
                    <a:pt x="200" y="8"/>
                  </a:cubicBezTo>
                  <a:cubicBezTo>
                    <a:pt x="256" y="0"/>
                    <a:pt x="336" y="0"/>
                    <a:pt x="392" y="8"/>
                  </a:cubicBezTo>
                  <a:cubicBezTo>
                    <a:pt x="448" y="16"/>
                    <a:pt x="504" y="24"/>
                    <a:pt x="536" y="56"/>
                  </a:cubicBezTo>
                  <a:cubicBezTo>
                    <a:pt x="568" y="88"/>
                    <a:pt x="568" y="120"/>
                    <a:pt x="584" y="200"/>
                  </a:cubicBezTo>
                  <a:cubicBezTo>
                    <a:pt x="600" y="280"/>
                    <a:pt x="624" y="456"/>
                    <a:pt x="632" y="536"/>
                  </a:cubicBezTo>
                  <a:cubicBezTo>
                    <a:pt x="640" y="616"/>
                    <a:pt x="633" y="627"/>
                    <a:pt x="632" y="680"/>
                  </a:cubicBezTo>
                  <a:cubicBezTo>
                    <a:pt x="631" y="733"/>
                    <a:pt x="656" y="824"/>
                    <a:pt x="624" y="856"/>
                  </a:cubicBezTo>
                  <a:cubicBezTo>
                    <a:pt x="592" y="888"/>
                    <a:pt x="487" y="869"/>
                    <a:pt x="440" y="872"/>
                  </a:cubicBezTo>
                  <a:cubicBezTo>
                    <a:pt x="393" y="875"/>
                    <a:pt x="392" y="872"/>
                    <a:pt x="344" y="872"/>
                  </a:cubicBez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643" name="Freeform 259" descr="Циновка"/>
            <p:cNvSpPr>
              <a:spLocks/>
            </p:cNvSpPr>
            <p:nvPr/>
          </p:nvSpPr>
          <p:spPr bwMode="auto">
            <a:xfrm>
              <a:off x="496" y="3208"/>
              <a:ext cx="284" cy="291"/>
            </a:xfrm>
            <a:custGeom>
              <a:avLst/>
              <a:gdLst>
                <a:gd name="T0" fmla="*/ 32 w 284"/>
                <a:gd name="T1" fmla="*/ 104 h 291"/>
                <a:gd name="T2" fmla="*/ 80 w 284"/>
                <a:gd name="T3" fmla="*/ 8 h 291"/>
                <a:gd name="T4" fmla="*/ 176 w 284"/>
                <a:gd name="T5" fmla="*/ 56 h 291"/>
                <a:gd name="T6" fmla="*/ 272 w 284"/>
                <a:gd name="T7" fmla="*/ 200 h 291"/>
                <a:gd name="T8" fmla="*/ 248 w 284"/>
                <a:gd name="T9" fmla="*/ 184 h 291"/>
                <a:gd name="T10" fmla="*/ 216 w 284"/>
                <a:gd name="T11" fmla="*/ 184 h 291"/>
                <a:gd name="T12" fmla="*/ 152 w 284"/>
                <a:gd name="T13" fmla="*/ 232 h 291"/>
                <a:gd name="T14" fmla="*/ 176 w 284"/>
                <a:gd name="T15" fmla="*/ 200 h 291"/>
                <a:gd name="T16" fmla="*/ 72 w 284"/>
                <a:gd name="T17" fmla="*/ 280 h 291"/>
                <a:gd name="T18" fmla="*/ 8 w 284"/>
                <a:gd name="T19" fmla="*/ 264 h 291"/>
                <a:gd name="T20" fmla="*/ 24 w 284"/>
                <a:gd name="T21" fmla="*/ 168 h 291"/>
                <a:gd name="T22" fmla="*/ 32 w 284"/>
                <a:gd name="T23" fmla="*/ 104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291">
                  <a:moveTo>
                    <a:pt x="32" y="104"/>
                  </a:moveTo>
                  <a:cubicBezTo>
                    <a:pt x="32" y="80"/>
                    <a:pt x="56" y="16"/>
                    <a:pt x="80" y="8"/>
                  </a:cubicBezTo>
                  <a:cubicBezTo>
                    <a:pt x="104" y="0"/>
                    <a:pt x="144" y="24"/>
                    <a:pt x="176" y="56"/>
                  </a:cubicBezTo>
                  <a:cubicBezTo>
                    <a:pt x="208" y="88"/>
                    <a:pt x="260" y="179"/>
                    <a:pt x="272" y="200"/>
                  </a:cubicBezTo>
                  <a:cubicBezTo>
                    <a:pt x="284" y="221"/>
                    <a:pt x="257" y="187"/>
                    <a:pt x="248" y="184"/>
                  </a:cubicBezTo>
                  <a:cubicBezTo>
                    <a:pt x="239" y="181"/>
                    <a:pt x="232" y="176"/>
                    <a:pt x="216" y="184"/>
                  </a:cubicBezTo>
                  <a:cubicBezTo>
                    <a:pt x="200" y="192"/>
                    <a:pt x="159" y="229"/>
                    <a:pt x="152" y="232"/>
                  </a:cubicBezTo>
                  <a:cubicBezTo>
                    <a:pt x="145" y="235"/>
                    <a:pt x="189" y="192"/>
                    <a:pt x="176" y="200"/>
                  </a:cubicBezTo>
                  <a:cubicBezTo>
                    <a:pt x="163" y="208"/>
                    <a:pt x="100" y="269"/>
                    <a:pt x="72" y="280"/>
                  </a:cubicBezTo>
                  <a:cubicBezTo>
                    <a:pt x="44" y="291"/>
                    <a:pt x="16" y="283"/>
                    <a:pt x="8" y="264"/>
                  </a:cubicBezTo>
                  <a:cubicBezTo>
                    <a:pt x="0" y="245"/>
                    <a:pt x="20" y="195"/>
                    <a:pt x="24" y="168"/>
                  </a:cubicBezTo>
                  <a:cubicBezTo>
                    <a:pt x="28" y="141"/>
                    <a:pt x="30" y="117"/>
                    <a:pt x="32" y="104"/>
                  </a:cubicBez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644" name="AutoShape 260"/>
          <p:cNvSpPr>
            <a:spLocks noChangeArrowheads="1"/>
          </p:cNvSpPr>
          <p:nvPr/>
        </p:nvSpPr>
        <p:spPr bwMode="auto">
          <a:xfrm>
            <a:off x="971550" y="4292600"/>
            <a:ext cx="863600" cy="576263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ru-RU" sz="2400" dirty="0">
                <a:solidFill>
                  <a:srgbClr val="0000FF"/>
                </a:solidFill>
                <a:latin typeface="Times New Roman" pitchFamily="18" charset="0"/>
              </a:rPr>
              <a:t>3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</a:rPr>
              <a:t>0 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</a:rPr>
              <a:t>кг</a:t>
            </a:r>
          </a:p>
        </p:txBody>
      </p:sp>
      <p:grpSp>
        <p:nvGrpSpPr>
          <p:cNvPr id="16645" name="Group 261"/>
          <p:cNvGrpSpPr>
            <a:grpSpLocks/>
          </p:cNvGrpSpPr>
          <p:nvPr/>
        </p:nvGrpSpPr>
        <p:grpSpPr bwMode="auto">
          <a:xfrm>
            <a:off x="7451725" y="3932238"/>
            <a:ext cx="1023938" cy="1785937"/>
            <a:chOff x="328" y="3208"/>
            <a:chExt cx="656" cy="984"/>
          </a:xfrm>
        </p:grpSpPr>
        <p:sp>
          <p:nvSpPr>
            <p:cNvPr id="16646" name="Freeform 262" descr="Циновка"/>
            <p:cNvSpPr>
              <a:spLocks/>
            </p:cNvSpPr>
            <p:nvPr/>
          </p:nvSpPr>
          <p:spPr bwMode="auto">
            <a:xfrm>
              <a:off x="328" y="3304"/>
              <a:ext cx="656" cy="888"/>
            </a:xfrm>
            <a:custGeom>
              <a:avLst/>
              <a:gdLst>
                <a:gd name="T0" fmla="*/ 344 w 656"/>
                <a:gd name="T1" fmla="*/ 872 h 888"/>
                <a:gd name="T2" fmla="*/ 152 w 656"/>
                <a:gd name="T3" fmla="*/ 872 h 888"/>
                <a:gd name="T4" fmla="*/ 48 w 656"/>
                <a:gd name="T5" fmla="*/ 824 h 888"/>
                <a:gd name="T6" fmla="*/ 56 w 656"/>
                <a:gd name="T7" fmla="*/ 680 h 888"/>
                <a:gd name="T8" fmla="*/ 56 w 656"/>
                <a:gd name="T9" fmla="*/ 584 h 888"/>
                <a:gd name="T10" fmla="*/ 56 w 656"/>
                <a:gd name="T11" fmla="*/ 488 h 888"/>
                <a:gd name="T12" fmla="*/ 8 w 656"/>
                <a:gd name="T13" fmla="*/ 248 h 888"/>
                <a:gd name="T14" fmla="*/ 8 w 656"/>
                <a:gd name="T15" fmla="*/ 104 h 888"/>
                <a:gd name="T16" fmla="*/ 56 w 656"/>
                <a:gd name="T17" fmla="*/ 56 h 888"/>
                <a:gd name="T18" fmla="*/ 200 w 656"/>
                <a:gd name="T19" fmla="*/ 8 h 888"/>
                <a:gd name="T20" fmla="*/ 392 w 656"/>
                <a:gd name="T21" fmla="*/ 8 h 888"/>
                <a:gd name="T22" fmla="*/ 536 w 656"/>
                <a:gd name="T23" fmla="*/ 56 h 888"/>
                <a:gd name="T24" fmla="*/ 584 w 656"/>
                <a:gd name="T25" fmla="*/ 200 h 888"/>
                <a:gd name="T26" fmla="*/ 632 w 656"/>
                <a:gd name="T27" fmla="*/ 536 h 888"/>
                <a:gd name="T28" fmla="*/ 632 w 656"/>
                <a:gd name="T29" fmla="*/ 680 h 888"/>
                <a:gd name="T30" fmla="*/ 624 w 656"/>
                <a:gd name="T31" fmla="*/ 856 h 888"/>
                <a:gd name="T32" fmla="*/ 440 w 656"/>
                <a:gd name="T33" fmla="*/ 872 h 888"/>
                <a:gd name="T34" fmla="*/ 344 w 656"/>
                <a:gd name="T35" fmla="*/ 872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6" h="888">
                  <a:moveTo>
                    <a:pt x="344" y="872"/>
                  </a:moveTo>
                  <a:cubicBezTo>
                    <a:pt x="296" y="872"/>
                    <a:pt x="201" y="880"/>
                    <a:pt x="152" y="872"/>
                  </a:cubicBezTo>
                  <a:cubicBezTo>
                    <a:pt x="103" y="864"/>
                    <a:pt x="64" y="856"/>
                    <a:pt x="48" y="824"/>
                  </a:cubicBezTo>
                  <a:cubicBezTo>
                    <a:pt x="32" y="792"/>
                    <a:pt x="55" y="720"/>
                    <a:pt x="56" y="680"/>
                  </a:cubicBezTo>
                  <a:cubicBezTo>
                    <a:pt x="57" y="640"/>
                    <a:pt x="56" y="616"/>
                    <a:pt x="56" y="584"/>
                  </a:cubicBezTo>
                  <a:cubicBezTo>
                    <a:pt x="56" y="552"/>
                    <a:pt x="64" y="544"/>
                    <a:pt x="56" y="488"/>
                  </a:cubicBezTo>
                  <a:cubicBezTo>
                    <a:pt x="48" y="432"/>
                    <a:pt x="16" y="312"/>
                    <a:pt x="8" y="248"/>
                  </a:cubicBezTo>
                  <a:cubicBezTo>
                    <a:pt x="0" y="184"/>
                    <a:pt x="0" y="136"/>
                    <a:pt x="8" y="104"/>
                  </a:cubicBezTo>
                  <a:cubicBezTo>
                    <a:pt x="16" y="72"/>
                    <a:pt x="24" y="72"/>
                    <a:pt x="56" y="56"/>
                  </a:cubicBezTo>
                  <a:cubicBezTo>
                    <a:pt x="88" y="40"/>
                    <a:pt x="144" y="16"/>
                    <a:pt x="200" y="8"/>
                  </a:cubicBezTo>
                  <a:cubicBezTo>
                    <a:pt x="256" y="0"/>
                    <a:pt x="336" y="0"/>
                    <a:pt x="392" y="8"/>
                  </a:cubicBezTo>
                  <a:cubicBezTo>
                    <a:pt x="448" y="16"/>
                    <a:pt x="504" y="24"/>
                    <a:pt x="536" y="56"/>
                  </a:cubicBezTo>
                  <a:cubicBezTo>
                    <a:pt x="568" y="88"/>
                    <a:pt x="568" y="120"/>
                    <a:pt x="584" y="200"/>
                  </a:cubicBezTo>
                  <a:cubicBezTo>
                    <a:pt x="600" y="280"/>
                    <a:pt x="624" y="456"/>
                    <a:pt x="632" y="536"/>
                  </a:cubicBezTo>
                  <a:cubicBezTo>
                    <a:pt x="640" y="616"/>
                    <a:pt x="633" y="627"/>
                    <a:pt x="632" y="680"/>
                  </a:cubicBezTo>
                  <a:cubicBezTo>
                    <a:pt x="631" y="733"/>
                    <a:pt x="656" y="824"/>
                    <a:pt x="624" y="856"/>
                  </a:cubicBezTo>
                  <a:cubicBezTo>
                    <a:pt x="592" y="888"/>
                    <a:pt x="487" y="869"/>
                    <a:pt x="440" y="872"/>
                  </a:cubicBezTo>
                  <a:cubicBezTo>
                    <a:pt x="393" y="875"/>
                    <a:pt x="392" y="872"/>
                    <a:pt x="344" y="872"/>
                  </a:cubicBez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647" name="Freeform 263" descr="Циновка"/>
            <p:cNvSpPr>
              <a:spLocks/>
            </p:cNvSpPr>
            <p:nvPr/>
          </p:nvSpPr>
          <p:spPr bwMode="auto">
            <a:xfrm>
              <a:off x="496" y="3208"/>
              <a:ext cx="284" cy="291"/>
            </a:xfrm>
            <a:custGeom>
              <a:avLst/>
              <a:gdLst>
                <a:gd name="T0" fmla="*/ 32 w 284"/>
                <a:gd name="T1" fmla="*/ 104 h 291"/>
                <a:gd name="T2" fmla="*/ 80 w 284"/>
                <a:gd name="T3" fmla="*/ 8 h 291"/>
                <a:gd name="T4" fmla="*/ 176 w 284"/>
                <a:gd name="T5" fmla="*/ 56 h 291"/>
                <a:gd name="T6" fmla="*/ 272 w 284"/>
                <a:gd name="T7" fmla="*/ 200 h 291"/>
                <a:gd name="T8" fmla="*/ 248 w 284"/>
                <a:gd name="T9" fmla="*/ 184 h 291"/>
                <a:gd name="T10" fmla="*/ 216 w 284"/>
                <a:gd name="T11" fmla="*/ 184 h 291"/>
                <a:gd name="T12" fmla="*/ 152 w 284"/>
                <a:gd name="T13" fmla="*/ 232 h 291"/>
                <a:gd name="T14" fmla="*/ 176 w 284"/>
                <a:gd name="T15" fmla="*/ 200 h 291"/>
                <a:gd name="T16" fmla="*/ 72 w 284"/>
                <a:gd name="T17" fmla="*/ 280 h 291"/>
                <a:gd name="T18" fmla="*/ 8 w 284"/>
                <a:gd name="T19" fmla="*/ 264 h 291"/>
                <a:gd name="T20" fmla="*/ 24 w 284"/>
                <a:gd name="T21" fmla="*/ 168 h 291"/>
                <a:gd name="T22" fmla="*/ 32 w 284"/>
                <a:gd name="T23" fmla="*/ 104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291">
                  <a:moveTo>
                    <a:pt x="32" y="104"/>
                  </a:moveTo>
                  <a:cubicBezTo>
                    <a:pt x="32" y="80"/>
                    <a:pt x="56" y="16"/>
                    <a:pt x="80" y="8"/>
                  </a:cubicBezTo>
                  <a:cubicBezTo>
                    <a:pt x="104" y="0"/>
                    <a:pt x="144" y="24"/>
                    <a:pt x="176" y="56"/>
                  </a:cubicBezTo>
                  <a:cubicBezTo>
                    <a:pt x="208" y="88"/>
                    <a:pt x="260" y="179"/>
                    <a:pt x="272" y="200"/>
                  </a:cubicBezTo>
                  <a:cubicBezTo>
                    <a:pt x="284" y="221"/>
                    <a:pt x="257" y="187"/>
                    <a:pt x="248" y="184"/>
                  </a:cubicBezTo>
                  <a:cubicBezTo>
                    <a:pt x="239" y="181"/>
                    <a:pt x="232" y="176"/>
                    <a:pt x="216" y="184"/>
                  </a:cubicBezTo>
                  <a:cubicBezTo>
                    <a:pt x="200" y="192"/>
                    <a:pt x="159" y="229"/>
                    <a:pt x="152" y="232"/>
                  </a:cubicBezTo>
                  <a:cubicBezTo>
                    <a:pt x="145" y="235"/>
                    <a:pt x="189" y="192"/>
                    <a:pt x="176" y="200"/>
                  </a:cubicBezTo>
                  <a:cubicBezTo>
                    <a:pt x="163" y="208"/>
                    <a:pt x="100" y="269"/>
                    <a:pt x="72" y="280"/>
                  </a:cubicBezTo>
                  <a:cubicBezTo>
                    <a:pt x="44" y="291"/>
                    <a:pt x="16" y="283"/>
                    <a:pt x="8" y="264"/>
                  </a:cubicBezTo>
                  <a:cubicBezTo>
                    <a:pt x="0" y="245"/>
                    <a:pt x="20" y="195"/>
                    <a:pt x="24" y="168"/>
                  </a:cubicBezTo>
                  <a:cubicBezTo>
                    <a:pt x="28" y="141"/>
                    <a:pt x="30" y="117"/>
                    <a:pt x="32" y="104"/>
                  </a:cubicBez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648" name="AutoShape 264"/>
          <p:cNvSpPr>
            <a:spLocks noChangeArrowheads="1"/>
          </p:cNvSpPr>
          <p:nvPr/>
        </p:nvSpPr>
        <p:spPr bwMode="auto">
          <a:xfrm>
            <a:off x="7594600" y="4579938"/>
            <a:ext cx="719138" cy="793750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ru-RU" dirty="0">
                <a:solidFill>
                  <a:srgbClr val="0000FF"/>
                </a:solidFill>
                <a:latin typeface="Times New Roman" pitchFamily="18" charset="0"/>
              </a:rPr>
              <a:t>на </a:t>
            </a:r>
          </a:p>
          <a:p>
            <a:pPr algn="ctr" eaLnBrk="1" hangingPunct="1"/>
            <a:r>
              <a:rPr lang="ru-RU" smtClean="0">
                <a:solidFill>
                  <a:srgbClr val="0000FF"/>
                </a:solidFill>
                <a:latin typeface="Times New Roman" pitchFamily="18" charset="0"/>
              </a:rPr>
              <a:t>15 </a:t>
            </a:r>
            <a:r>
              <a:rPr lang="ru-RU">
                <a:solidFill>
                  <a:srgbClr val="0000FF"/>
                </a:solidFill>
                <a:latin typeface="Times New Roman" pitchFamily="18" charset="0"/>
              </a:rPr>
              <a:t>кг</a:t>
            </a:r>
          </a:p>
          <a:p>
            <a:pPr algn="ctr" eaLnBrk="1" hangingPunct="1"/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&lt;</a:t>
            </a:r>
            <a:endParaRPr lang="ru-RU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6649" name="Picture 103" descr="VOPRO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3429000"/>
            <a:ext cx="322263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50" name="AutoShape 266"/>
          <p:cNvSpPr>
            <a:spLocks/>
          </p:cNvSpPr>
          <p:nvPr/>
        </p:nvSpPr>
        <p:spPr bwMode="auto">
          <a:xfrm rot="16200000">
            <a:off x="4481513" y="2295525"/>
            <a:ext cx="288925" cy="7165975"/>
          </a:xfrm>
          <a:prstGeom prst="leftBrace">
            <a:avLst>
              <a:gd name="adj1" fmla="val 206685"/>
              <a:gd name="adj2" fmla="val 50000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6651" name="Picture 103" descr="VOPRO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021388"/>
            <a:ext cx="3238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652" name="Group 268"/>
          <p:cNvGrpSpPr>
            <a:grpSpLocks/>
          </p:cNvGrpSpPr>
          <p:nvPr/>
        </p:nvGrpSpPr>
        <p:grpSpPr bwMode="auto">
          <a:xfrm rot="6573778">
            <a:off x="2441575" y="1527175"/>
            <a:ext cx="838200" cy="609600"/>
            <a:chOff x="2506" y="1576"/>
            <a:chExt cx="704" cy="508"/>
          </a:xfrm>
        </p:grpSpPr>
        <p:sp>
          <p:nvSpPr>
            <p:cNvPr id="16653" name="Freeform 269"/>
            <p:cNvSpPr>
              <a:spLocks/>
            </p:cNvSpPr>
            <p:nvPr/>
          </p:nvSpPr>
          <p:spPr bwMode="auto">
            <a:xfrm rot="17550579" flipH="1">
              <a:off x="2748" y="1622"/>
              <a:ext cx="508" cy="416"/>
            </a:xfrm>
            <a:custGeom>
              <a:avLst/>
              <a:gdLst>
                <a:gd name="T0" fmla="*/ 17 w 508"/>
                <a:gd name="T1" fmla="*/ 112 h 416"/>
                <a:gd name="T2" fmla="*/ 35 w 508"/>
                <a:gd name="T3" fmla="*/ 265 h 416"/>
                <a:gd name="T4" fmla="*/ 227 w 508"/>
                <a:gd name="T5" fmla="*/ 400 h 416"/>
                <a:gd name="T6" fmla="*/ 293 w 508"/>
                <a:gd name="T7" fmla="*/ 361 h 416"/>
                <a:gd name="T8" fmla="*/ 404 w 508"/>
                <a:gd name="T9" fmla="*/ 358 h 416"/>
                <a:gd name="T10" fmla="*/ 508 w 508"/>
                <a:gd name="T11" fmla="*/ 140 h 416"/>
                <a:gd name="T12" fmla="*/ 407 w 508"/>
                <a:gd name="T13" fmla="*/ 22 h 416"/>
                <a:gd name="T14" fmla="*/ 281 w 508"/>
                <a:gd name="T15" fmla="*/ 10 h 416"/>
                <a:gd name="T16" fmla="*/ 206 w 508"/>
                <a:gd name="T17" fmla="*/ 43 h 416"/>
                <a:gd name="T18" fmla="*/ 110 w 508"/>
                <a:gd name="T19" fmla="*/ 19 h 416"/>
                <a:gd name="T20" fmla="*/ 17 w 508"/>
                <a:gd name="T21" fmla="*/ 112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8" h="416">
                  <a:moveTo>
                    <a:pt x="17" y="112"/>
                  </a:moveTo>
                  <a:cubicBezTo>
                    <a:pt x="5" y="153"/>
                    <a:pt x="0" y="217"/>
                    <a:pt x="35" y="265"/>
                  </a:cubicBezTo>
                  <a:cubicBezTo>
                    <a:pt x="70" y="313"/>
                    <a:pt x="184" y="384"/>
                    <a:pt x="227" y="400"/>
                  </a:cubicBezTo>
                  <a:cubicBezTo>
                    <a:pt x="270" y="416"/>
                    <a:pt x="264" y="368"/>
                    <a:pt x="293" y="361"/>
                  </a:cubicBezTo>
                  <a:cubicBezTo>
                    <a:pt x="322" y="354"/>
                    <a:pt x="368" y="395"/>
                    <a:pt x="404" y="358"/>
                  </a:cubicBezTo>
                  <a:cubicBezTo>
                    <a:pt x="440" y="321"/>
                    <a:pt x="508" y="196"/>
                    <a:pt x="508" y="140"/>
                  </a:cubicBezTo>
                  <a:cubicBezTo>
                    <a:pt x="508" y="84"/>
                    <a:pt x="445" y="44"/>
                    <a:pt x="407" y="22"/>
                  </a:cubicBezTo>
                  <a:cubicBezTo>
                    <a:pt x="369" y="0"/>
                    <a:pt x="314" y="7"/>
                    <a:pt x="281" y="10"/>
                  </a:cubicBezTo>
                  <a:cubicBezTo>
                    <a:pt x="248" y="13"/>
                    <a:pt x="234" y="42"/>
                    <a:pt x="206" y="43"/>
                  </a:cubicBezTo>
                  <a:cubicBezTo>
                    <a:pt x="178" y="44"/>
                    <a:pt x="142" y="7"/>
                    <a:pt x="110" y="19"/>
                  </a:cubicBezTo>
                  <a:cubicBezTo>
                    <a:pt x="78" y="31"/>
                    <a:pt x="31" y="70"/>
                    <a:pt x="17" y="112"/>
                  </a:cubicBez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654" name="Freeform 270"/>
            <p:cNvSpPr>
              <a:spLocks/>
            </p:cNvSpPr>
            <p:nvPr/>
          </p:nvSpPr>
          <p:spPr bwMode="auto">
            <a:xfrm rot="-25649421">
              <a:off x="2781" y="1747"/>
              <a:ext cx="296" cy="258"/>
            </a:xfrm>
            <a:custGeom>
              <a:avLst/>
              <a:gdLst>
                <a:gd name="T0" fmla="*/ 188 w 288"/>
                <a:gd name="T1" fmla="*/ 41 h 218"/>
                <a:gd name="T2" fmla="*/ 44 w 288"/>
                <a:gd name="T3" fmla="*/ 9 h 218"/>
                <a:gd name="T4" fmla="*/ 4 w 288"/>
                <a:gd name="T5" fmla="*/ 97 h 218"/>
                <a:gd name="T6" fmla="*/ 68 w 288"/>
                <a:gd name="T7" fmla="*/ 193 h 218"/>
                <a:gd name="T8" fmla="*/ 252 w 288"/>
                <a:gd name="T9" fmla="*/ 209 h 218"/>
                <a:gd name="T10" fmla="*/ 284 w 288"/>
                <a:gd name="T11" fmla="*/ 137 h 218"/>
                <a:gd name="T12" fmla="*/ 188 w 288"/>
                <a:gd name="T13" fmla="*/ 41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655" name="Freeform 271"/>
            <p:cNvSpPr>
              <a:spLocks/>
            </p:cNvSpPr>
            <p:nvPr/>
          </p:nvSpPr>
          <p:spPr bwMode="auto">
            <a:xfrm rot="17550579" flipH="1">
              <a:off x="3117" y="1922"/>
              <a:ext cx="36" cy="18"/>
            </a:xfrm>
            <a:custGeom>
              <a:avLst/>
              <a:gdLst>
                <a:gd name="T0" fmla="*/ 0 w 36"/>
                <a:gd name="T1" fmla="*/ 9 h 18"/>
                <a:gd name="T2" fmla="*/ 21 w 36"/>
                <a:gd name="T3" fmla="*/ 18 h 18"/>
                <a:gd name="T4" fmla="*/ 36 w 36"/>
                <a:gd name="T5" fmla="*/ 0 h 18"/>
                <a:gd name="T6" fmla="*/ 0 w 36"/>
                <a:gd name="T7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656" name="Group 272"/>
            <p:cNvGrpSpPr>
              <a:grpSpLocks/>
            </p:cNvGrpSpPr>
            <p:nvPr/>
          </p:nvGrpSpPr>
          <p:grpSpPr bwMode="auto">
            <a:xfrm>
              <a:off x="2506" y="1584"/>
              <a:ext cx="419" cy="247"/>
              <a:chOff x="2506" y="1584"/>
              <a:chExt cx="419" cy="247"/>
            </a:xfrm>
          </p:grpSpPr>
          <p:sp>
            <p:nvSpPr>
              <p:cNvPr id="16657" name="Freeform 273"/>
              <p:cNvSpPr>
                <a:spLocks/>
              </p:cNvSpPr>
              <p:nvPr/>
            </p:nvSpPr>
            <p:spPr bwMode="auto">
              <a:xfrm rot="-256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6658" name="Group 274"/>
              <p:cNvGrpSpPr>
                <a:grpSpLocks/>
              </p:cNvGrpSpPr>
              <p:nvPr/>
            </p:nvGrpSpPr>
            <p:grpSpPr bwMode="auto">
              <a:xfrm rot="-23852377">
                <a:off x="2506" y="1652"/>
                <a:ext cx="353" cy="179"/>
                <a:chOff x="3144" y="3204"/>
                <a:chExt cx="867" cy="623"/>
              </a:xfrm>
            </p:grpSpPr>
            <p:grpSp>
              <p:nvGrpSpPr>
                <p:cNvPr id="16659" name="Group 275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16660" name="Freeform 276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 cap="flat" cmpd="sng">
                    <a:solidFill>
                      <a:srgbClr val="0099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661" name="Freeform 277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 cap="flat" cmpd="sng">
                    <a:solidFill>
                      <a:srgbClr val="0099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6662" name="Freeform 278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63" name="Freeform 279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64" name="Freeform 280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65" name="Freeform 281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66" name="Freeform 282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6667" name="Group 283"/>
          <p:cNvGrpSpPr>
            <a:grpSpLocks/>
          </p:cNvGrpSpPr>
          <p:nvPr/>
        </p:nvGrpSpPr>
        <p:grpSpPr bwMode="auto">
          <a:xfrm rot="6573778">
            <a:off x="1720850" y="2319338"/>
            <a:ext cx="838200" cy="609600"/>
            <a:chOff x="2506" y="1576"/>
            <a:chExt cx="704" cy="508"/>
          </a:xfrm>
        </p:grpSpPr>
        <p:sp>
          <p:nvSpPr>
            <p:cNvPr id="16668" name="Freeform 284"/>
            <p:cNvSpPr>
              <a:spLocks/>
            </p:cNvSpPr>
            <p:nvPr/>
          </p:nvSpPr>
          <p:spPr bwMode="auto">
            <a:xfrm rot="17550579" flipH="1">
              <a:off x="2748" y="1622"/>
              <a:ext cx="508" cy="416"/>
            </a:xfrm>
            <a:custGeom>
              <a:avLst/>
              <a:gdLst>
                <a:gd name="T0" fmla="*/ 17 w 508"/>
                <a:gd name="T1" fmla="*/ 112 h 416"/>
                <a:gd name="T2" fmla="*/ 35 w 508"/>
                <a:gd name="T3" fmla="*/ 265 h 416"/>
                <a:gd name="T4" fmla="*/ 227 w 508"/>
                <a:gd name="T5" fmla="*/ 400 h 416"/>
                <a:gd name="T6" fmla="*/ 293 w 508"/>
                <a:gd name="T7" fmla="*/ 361 h 416"/>
                <a:gd name="T8" fmla="*/ 404 w 508"/>
                <a:gd name="T9" fmla="*/ 358 h 416"/>
                <a:gd name="T10" fmla="*/ 508 w 508"/>
                <a:gd name="T11" fmla="*/ 140 h 416"/>
                <a:gd name="T12" fmla="*/ 407 w 508"/>
                <a:gd name="T13" fmla="*/ 22 h 416"/>
                <a:gd name="T14" fmla="*/ 281 w 508"/>
                <a:gd name="T15" fmla="*/ 10 h 416"/>
                <a:gd name="T16" fmla="*/ 206 w 508"/>
                <a:gd name="T17" fmla="*/ 43 h 416"/>
                <a:gd name="T18" fmla="*/ 110 w 508"/>
                <a:gd name="T19" fmla="*/ 19 h 416"/>
                <a:gd name="T20" fmla="*/ 17 w 508"/>
                <a:gd name="T21" fmla="*/ 112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8" h="416">
                  <a:moveTo>
                    <a:pt x="17" y="112"/>
                  </a:moveTo>
                  <a:cubicBezTo>
                    <a:pt x="5" y="153"/>
                    <a:pt x="0" y="217"/>
                    <a:pt x="35" y="265"/>
                  </a:cubicBezTo>
                  <a:cubicBezTo>
                    <a:pt x="70" y="313"/>
                    <a:pt x="184" y="384"/>
                    <a:pt x="227" y="400"/>
                  </a:cubicBezTo>
                  <a:cubicBezTo>
                    <a:pt x="270" y="416"/>
                    <a:pt x="264" y="368"/>
                    <a:pt x="293" y="361"/>
                  </a:cubicBezTo>
                  <a:cubicBezTo>
                    <a:pt x="322" y="354"/>
                    <a:pt x="368" y="395"/>
                    <a:pt x="404" y="358"/>
                  </a:cubicBezTo>
                  <a:cubicBezTo>
                    <a:pt x="440" y="321"/>
                    <a:pt x="508" y="196"/>
                    <a:pt x="508" y="140"/>
                  </a:cubicBezTo>
                  <a:cubicBezTo>
                    <a:pt x="508" y="84"/>
                    <a:pt x="445" y="44"/>
                    <a:pt x="407" y="22"/>
                  </a:cubicBezTo>
                  <a:cubicBezTo>
                    <a:pt x="369" y="0"/>
                    <a:pt x="314" y="7"/>
                    <a:pt x="281" y="10"/>
                  </a:cubicBezTo>
                  <a:cubicBezTo>
                    <a:pt x="248" y="13"/>
                    <a:pt x="234" y="42"/>
                    <a:pt x="206" y="43"/>
                  </a:cubicBezTo>
                  <a:cubicBezTo>
                    <a:pt x="178" y="44"/>
                    <a:pt x="142" y="7"/>
                    <a:pt x="110" y="19"/>
                  </a:cubicBezTo>
                  <a:cubicBezTo>
                    <a:pt x="78" y="31"/>
                    <a:pt x="31" y="70"/>
                    <a:pt x="17" y="112"/>
                  </a:cubicBez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669" name="Freeform 285"/>
            <p:cNvSpPr>
              <a:spLocks/>
            </p:cNvSpPr>
            <p:nvPr/>
          </p:nvSpPr>
          <p:spPr bwMode="auto">
            <a:xfrm rot="-25649421">
              <a:off x="2781" y="1747"/>
              <a:ext cx="296" cy="258"/>
            </a:xfrm>
            <a:custGeom>
              <a:avLst/>
              <a:gdLst>
                <a:gd name="T0" fmla="*/ 188 w 288"/>
                <a:gd name="T1" fmla="*/ 41 h 218"/>
                <a:gd name="T2" fmla="*/ 44 w 288"/>
                <a:gd name="T3" fmla="*/ 9 h 218"/>
                <a:gd name="T4" fmla="*/ 4 w 288"/>
                <a:gd name="T5" fmla="*/ 97 h 218"/>
                <a:gd name="T6" fmla="*/ 68 w 288"/>
                <a:gd name="T7" fmla="*/ 193 h 218"/>
                <a:gd name="T8" fmla="*/ 252 w 288"/>
                <a:gd name="T9" fmla="*/ 209 h 218"/>
                <a:gd name="T10" fmla="*/ 284 w 288"/>
                <a:gd name="T11" fmla="*/ 137 h 218"/>
                <a:gd name="T12" fmla="*/ 188 w 288"/>
                <a:gd name="T13" fmla="*/ 41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670" name="Freeform 286"/>
            <p:cNvSpPr>
              <a:spLocks/>
            </p:cNvSpPr>
            <p:nvPr/>
          </p:nvSpPr>
          <p:spPr bwMode="auto">
            <a:xfrm rot="17550579" flipH="1">
              <a:off x="3117" y="1922"/>
              <a:ext cx="36" cy="18"/>
            </a:xfrm>
            <a:custGeom>
              <a:avLst/>
              <a:gdLst>
                <a:gd name="T0" fmla="*/ 0 w 36"/>
                <a:gd name="T1" fmla="*/ 9 h 18"/>
                <a:gd name="T2" fmla="*/ 21 w 36"/>
                <a:gd name="T3" fmla="*/ 18 h 18"/>
                <a:gd name="T4" fmla="*/ 36 w 36"/>
                <a:gd name="T5" fmla="*/ 0 h 18"/>
                <a:gd name="T6" fmla="*/ 0 w 36"/>
                <a:gd name="T7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671" name="Group 287"/>
            <p:cNvGrpSpPr>
              <a:grpSpLocks/>
            </p:cNvGrpSpPr>
            <p:nvPr/>
          </p:nvGrpSpPr>
          <p:grpSpPr bwMode="auto">
            <a:xfrm>
              <a:off x="2506" y="1584"/>
              <a:ext cx="419" cy="247"/>
              <a:chOff x="2506" y="1584"/>
              <a:chExt cx="419" cy="247"/>
            </a:xfrm>
          </p:grpSpPr>
          <p:sp>
            <p:nvSpPr>
              <p:cNvPr id="16672" name="Freeform 288"/>
              <p:cNvSpPr>
                <a:spLocks/>
              </p:cNvSpPr>
              <p:nvPr/>
            </p:nvSpPr>
            <p:spPr bwMode="auto">
              <a:xfrm rot="-256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6673" name="Group 289"/>
              <p:cNvGrpSpPr>
                <a:grpSpLocks/>
              </p:cNvGrpSpPr>
              <p:nvPr/>
            </p:nvGrpSpPr>
            <p:grpSpPr bwMode="auto">
              <a:xfrm rot="-23852377">
                <a:off x="2506" y="1652"/>
                <a:ext cx="353" cy="179"/>
                <a:chOff x="3144" y="3204"/>
                <a:chExt cx="867" cy="623"/>
              </a:xfrm>
            </p:grpSpPr>
            <p:grpSp>
              <p:nvGrpSpPr>
                <p:cNvPr id="16674" name="Group 290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16675" name="Freeform 291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 cap="flat" cmpd="sng">
                    <a:solidFill>
                      <a:srgbClr val="0099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676" name="Freeform 292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 cap="flat" cmpd="sng">
                    <a:solidFill>
                      <a:srgbClr val="0099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6677" name="Freeform 293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78" name="Freeform 294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79" name="Freeform 295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80" name="Freeform 296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81" name="Freeform 297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6682" name="Group 298"/>
          <p:cNvGrpSpPr>
            <a:grpSpLocks/>
          </p:cNvGrpSpPr>
          <p:nvPr/>
        </p:nvGrpSpPr>
        <p:grpSpPr bwMode="auto">
          <a:xfrm rot="6573778">
            <a:off x="2728913" y="2751138"/>
            <a:ext cx="838200" cy="609600"/>
            <a:chOff x="2506" y="1576"/>
            <a:chExt cx="704" cy="508"/>
          </a:xfrm>
        </p:grpSpPr>
        <p:sp>
          <p:nvSpPr>
            <p:cNvPr id="16683" name="Freeform 299"/>
            <p:cNvSpPr>
              <a:spLocks/>
            </p:cNvSpPr>
            <p:nvPr/>
          </p:nvSpPr>
          <p:spPr bwMode="auto">
            <a:xfrm rot="17550579" flipH="1">
              <a:off x="2748" y="1622"/>
              <a:ext cx="508" cy="416"/>
            </a:xfrm>
            <a:custGeom>
              <a:avLst/>
              <a:gdLst>
                <a:gd name="T0" fmla="*/ 17 w 508"/>
                <a:gd name="T1" fmla="*/ 112 h 416"/>
                <a:gd name="T2" fmla="*/ 35 w 508"/>
                <a:gd name="T3" fmla="*/ 265 h 416"/>
                <a:gd name="T4" fmla="*/ 227 w 508"/>
                <a:gd name="T5" fmla="*/ 400 h 416"/>
                <a:gd name="T6" fmla="*/ 293 w 508"/>
                <a:gd name="T7" fmla="*/ 361 h 416"/>
                <a:gd name="T8" fmla="*/ 404 w 508"/>
                <a:gd name="T9" fmla="*/ 358 h 416"/>
                <a:gd name="T10" fmla="*/ 508 w 508"/>
                <a:gd name="T11" fmla="*/ 140 h 416"/>
                <a:gd name="T12" fmla="*/ 407 w 508"/>
                <a:gd name="T13" fmla="*/ 22 h 416"/>
                <a:gd name="T14" fmla="*/ 281 w 508"/>
                <a:gd name="T15" fmla="*/ 10 h 416"/>
                <a:gd name="T16" fmla="*/ 206 w 508"/>
                <a:gd name="T17" fmla="*/ 43 h 416"/>
                <a:gd name="T18" fmla="*/ 110 w 508"/>
                <a:gd name="T19" fmla="*/ 19 h 416"/>
                <a:gd name="T20" fmla="*/ 17 w 508"/>
                <a:gd name="T21" fmla="*/ 112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8" h="416">
                  <a:moveTo>
                    <a:pt x="17" y="112"/>
                  </a:moveTo>
                  <a:cubicBezTo>
                    <a:pt x="5" y="153"/>
                    <a:pt x="0" y="217"/>
                    <a:pt x="35" y="265"/>
                  </a:cubicBezTo>
                  <a:cubicBezTo>
                    <a:pt x="70" y="313"/>
                    <a:pt x="184" y="384"/>
                    <a:pt x="227" y="400"/>
                  </a:cubicBezTo>
                  <a:cubicBezTo>
                    <a:pt x="270" y="416"/>
                    <a:pt x="264" y="368"/>
                    <a:pt x="293" y="361"/>
                  </a:cubicBezTo>
                  <a:cubicBezTo>
                    <a:pt x="322" y="354"/>
                    <a:pt x="368" y="395"/>
                    <a:pt x="404" y="358"/>
                  </a:cubicBezTo>
                  <a:cubicBezTo>
                    <a:pt x="440" y="321"/>
                    <a:pt x="508" y="196"/>
                    <a:pt x="508" y="140"/>
                  </a:cubicBezTo>
                  <a:cubicBezTo>
                    <a:pt x="508" y="84"/>
                    <a:pt x="445" y="44"/>
                    <a:pt x="407" y="22"/>
                  </a:cubicBezTo>
                  <a:cubicBezTo>
                    <a:pt x="369" y="0"/>
                    <a:pt x="314" y="7"/>
                    <a:pt x="281" y="10"/>
                  </a:cubicBezTo>
                  <a:cubicBezTo>
                    <a:pt x="248" y="13"/>
                    <a:pt x="234" y="42"/>
                    <a:pt x="206" y="43"/>
                  </a:cubicBezTo>
                  <a:cubicBezTo>
                    <a:pt x="178" y="44"/>
                    <a:pt x="142" y="7"/>
                    <a:pt x="110" y="19"/>
                  </a:cubicBezTo>
                  <a:cubicBezTo>
                    <a:pt x="78" y="31"/>
                    <a:pt x="31" y="70"/>
                    <a:pt x="17" y="112"/>
                  </a:cubicBez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684" name="Freeform 300"/>
            <p:cNvSpPr>
              <a:spLocks/>
            </p:cNvSpPr>
            <p:nvPr/>
          </p:nvSpPr>
          <p:spPr bwMode="auto">
            <a:xfrm rot="-25649421">
              <a:off x="2781" y="1747"/>
              <a:ext cx="296" cy="258"/>
            </a:xfrm>
            <a:custGeom>
              <a:avLst/>
              <a:gdLst>
                <a:gd name="T0" fmla="*/ 188 w 288"/>
                <a:gd name="T1" fmla="*/ 41 h 218"/>
                <a:gd name="T2" fmla="*/ 44 w 288"/>
                <a:gd name="T3" fmla="*/ 9 h 218"/>
                <a:gd name="T4" fmla="*/ 4 w 288"/>
                <a:gd name="T5" fmla="*/ 97 h 218"/>
                <a:gd name="T6" fmla="*/ 68 w 288"/>
                <a:gd name="T7" fmla="*/ 193 h 218"/>
                <a:gd name="T8" fmla="*/ 252 w 288"/>
                <a:gd name="T9" fmla="*/ 209 h 218"/>
                <a:gd name="T10" fmla="*/ 284 w 288"/>
                <a:gd name="T11" fmla="*/ 137 h 218"/>
                <a:gd name="T12" fmla="*/ 188 w 288"/>
                <a:gd name="T13" fmla="*/ 41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685" name="Freeform 301"/>
            <p:cNvSpPr>
              <a:spLocks/>
            </p:cNvSpPr>
            <p:nvPr/>
          </p:nvSpPr>
          <p:spPr bwMode="auto">
            <a:xfrm rot="17550579" flipH="1">
              <a:off x="3117" y="1922"/>
              <a:ext cx="36" cy="18"/>
            </a:xfrm>
            <a:custGeom>
              <a:avLst/>
              <a:gdLst>
                <a:gd name="T0" fmla="*/ 0 w 36"/>
                <a:gd name="T1" fmla="*/ 9 h 18"/>
                <a:gd name="T2" fmla="*/ 21 w 36"/>
                <a:gd name="T3" fmla="*/ 18 h 18"/>
                <a:gd name="T4" fmla="*/ 36 w 36"/>
                <a:gd name="T5" fmla="*/ 0 h 18"/>
                <a:gd name="T6" fmla="*/ 0 w 36"/>
                <a:gd name="T7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686" name="Group 302"/>
            <p:cNvGrpSpPr>
              <a:grpSpLocks/>
            </p:cNvGrpSpPr>
            <p:nvPr/>
          </p:nvGrpSpPr>
          <p:grpSpPr bwMode="auto">
            <a:xfrm>
              <a:off x="2506" y="1584"/>
              <a:ext cx="419" cy="247"/>
              <a:chOff x="2506" y="1584"/>
              <a:chExt cx="419" cy="247"/>
            </a:xfrm>
          </p:grpSpPr>
          <p:sp>
            <p:nvSpPr>
              <p:cNvPr id="16687" name="Freeform 303"/>
              <p:cNvSpPr>
                <a:spLocks/>
              </p:cNvSpPr>
              <p:nvPr/>
            </p:nvSpPr>
            <p:spPr bwMode="auto">
              <a:xfrm rot="-256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6688" name="Group 304"/>
              <p:cNvGrpSpPr>
                <a:grpSpLocks/>
              </p:cNvGrpSpPr>
              <p:nvPr/>
            </p:nvGrpSpPr>
            <p:grpSpPr bwMode="auto">
              <a:xfrm rot="-23852377">
                <a:off x="2506" y="1652"/>
                <a:ext cx="353" cy="179"/>
                <a:chOff x="3144" y="3204"/>
                <a:chExt cx="867" cy="623"/>
              </a:xfrm>
            </p:grpSpPr>
            <p:grpSp>
              <p:nvGrpSpPr>
                <p:cNvPr id="16689" name="Group 305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16690" name="Freeform 306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 cap="flat" cmpd="sng">
                    <a:solidFill>
                      <a:srgbClr val="0099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691" name="Freeform 307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 cap="flat" cmpd="sng">
                    <a:solidFill>
                      <a:srgbClr val="0099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6692" name="Freeform 308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93" name="Freeform 309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94" name="Freeform 310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95" name="Freeform 311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96" name="Freeform 312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6697" name="Group 313"/>
          <p:cNvGrpSpPr>
            <a:grpSpLocks/>
          </p:cNvGrpSpPr>
          <p:nvPr/>
        </p:nvGrpSpPr>
        <p:grpSpPr bwMode="auto">
          <a:xfrm rot="6573778">
            <a:off x="6106319" y="2831306"/>
            <a:ext cx="571500" cy="471488"/>
            <a:chOff x="2506" y="1576"/>
            <a:chExt cx="704" cy="508"/>
          </a:xfrm>
        </p:grpSpPr>
        <p:sp>
          <p:nvSpPr>
            <p:cNvPr id="16698" name="Freeform 314"/>
            <p:cNvSpPr>
              <a:spLocks/>
            </p:cNvSpPr>
            <p:nvPr/>
          </p:nvSpPr>
          <p:spPr bwMode="auto">
            <a:xfrm rot="17550579" flipH="1">
              <a:off x="2748" y="1622"/>
              <a:ext cx="508" cy="416"/>
            </a:xfrm>
            <a:custGeom>
              <a:avLst/>
              <a:gdLst>
                <a:gd name="T0" fmla="*/ 17 w 508"/>
                <a:gd name="T1" fmla="*/ 112 h 416"/>
                <a:gd name="T2" fmla="*/ 35 w 508"/>
                <a:gd name="T3" fmla="*/ 265 h 416"/>
                <a:gd name="T4" fmla="*/ 227 w 508"/>
                <a:gd name="T5" fmla="*/ 400 h 416"/>
                <a:gd name="T6" fmla="*/ 293 w 508"/>
                <a:gd name="T7" fmla="*/ 361 h 416"/>
                <a:gd name="T8" fmla="*/ 404 w 508"/>
                <a:gd name="T9" fmla="*/ 358 h 416"/>
                <a:gd name="T10" fmla="*/ 508 w 508"/>
                <a:gd name="T11" fmla="*/ 140 h 416"/>
                <a:gd name="T12" fmla="*/ 407 w 508"/>
                <a:gd name="T13" fmla="*/ 22 h 416"/>
                <a:gd name="T14" fmla="*/ 281 w 508"/>
                <a:gd name="T15" fmla="*/ 10 h 416"/>
                <a:gd name="T16" fmla="*/ 206 w 508"/>
                <a:gd name="T17" fmla="*/ 43 h 416"/>
                <a:gd name="T18" fmla="*/ 110 w 508"/>
                <a:gd name="T19" fmla="*/ 19 h 416"/>
                <a:gd name="T20" fmla="*/ 17 w 508"/>
                <a:gd name="T21" fmla="*/ 112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8" h="416">
                  <a:moveTo>
                    <a:pt x="17" y="112"/>
                  </a:moveTo>
                  <a:cubicBezTo>
                    <a:pt x="5" y="153"/>
                    <a:pt x="0" y="217"/>
                    <a:pt x="35" y="265"/>
                  </a:cubicBezTo>
                  <a:cubicBezTo>
                    <a:pt x="70" y="313"/>
                    <a:pt x="184" y="384"/>
                    <a:pt x="227" y="400"/>
                  </a:cubicBezTo>
                  <a:cubicBezTo>
                    <a:pt x="270" y="416"/>
                    <a:pt x="264" y="368"/>
                    <a:pt x="293" y="361"/>
                  </a:cubicBezTo>
                  <a:cubicBezTo>
                    <a:pt x="322" y="354"/>
                    <a:pt x="368" y="395"/>
                    <a:pt x="404" y="358"/>
                  </a:cubicBezTo>
                  <a:cubicBezTo>
                    <a:pt x="440" y="321"/>
                    <a:pt x="508" y="196"/>
                    <a:pt x="508" y="140"/>
                  </a:cubicBezTo>
                  <a:cubicBezTo>
                    <a:pt x="508" y="84"/>
                    <a:pt x="445" y="44"/>
                    <a:pt x="407" y="22"/>
                  </a:cubicBezTo>
                  <a:cubicBezTo>
                    <a:pt x="369" y="0"/>
                    <a:pt x="314" y="7"/>
                    <a:pt x="281" y="10"/>
                  </a:cubicBezTo>
                  <a:cubicBezTo>
                    <a:pt x="248" y="13"/>
                    <a:pt x="234" y="42"/>
                    <a:pt x="206" y="43"/>
                  </a:cubicBezTo>
                  <a:cubicBezTo>
                    <a:pt x="178" y="44"/>
                    <a:pt x="142" y="7"/>
                    <a:pt x="110" y="19"/>
                  </a:cubicBezTo>
                  <a:cubicBezTo>
                    <a:pt x="78" y="31"/>
                    <a:pt x="31" y="70"/>
                    <a:pt x="17" y="112"/>
                  </a:cubicBez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699" name="Freeform 315"/>
            <p:cNvSpPr>
              <a:spLocks/>
            </p:cNvSpPr>
            <p:nvPr/>
          </p:nvSpPr>
          <p:spPr bwMode="auto">
            <a:xfrm rot="-25649421">
              <a:off x="2781" y="1747"/>
              <a:ext cx="296" cy="258"/>
            </a:xfrm>
            <a:custGeom>
              <a:avLst/>
              <a:gdLst>
                <a:gd name="T0" fmla="*/ 188 w 288"/>
                <a:gd name="T1" fmla="*/ 41 h 218"/>
                <a:gd name="T2" fmla="*/ 44 w 288"/>
                <a:gd name="T3" fmla="*/ 9 h 218"/>
                <a:gd name="T4" fmla="*/ 4 w 288"/>
                <a:gd name="T5" fmla="*/ 97 h 218"/>
                <a:gd name="T6" fmla="*/ 68 w 288"/>
                <a:gd name="T7" fmla="*/ 193 h 218"/>
                <a:gd name="T8" fmla="*/ 252 w 288"/>
                <a:gd name="T9" fmla="*/ 209 h 218"/>
                <a:gd name="T10" fmla="*/ 284 w 288"/>
                <a:gd name="T11" fmla="*/ 137 h 218"/>
                <a:gd name="T12" fmla="*/ 188 w 288"/>
                <a:gd name="T13" fmla="*/ 41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700" name="Freeform 316"/>
            <p:cNvSpPr>
              <a:spLocks/>
            </p:cNvSpPr>
            <p:nvPr/>
          </p:nvSpPr>
          <p:spPr bwMode="auto">
            <a:xfrm rot="17550579" flipH="1">
              <a:off x="3117" y="1922"/>
              <a:ext cx="36" cy="18"/>
            </a:xfrm>
            <a:custGeom>
              <a:avLst/>
              <a:gdLst>
                <a:gd name="T0" fmla="*/ 0 w 36"/>
                <a:gd name="T1" fmla="*/ 9 h 18"/>
                <a:gd name="T2" fmla="*/ 21 w 36"/>
                <a:gd name="T3" fmla="*/ 18 h 18"/>
                <a:gd name="T4" fmla="*/ 36 w 36"/>
                <a:gd name="T5" fmla="*/ 0 h 18"/>
                <a:gd name="T6" fmla="*/ 0 w 36"/>
                <a:gd name="T7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701" name="Group 317"/>
            <p:cNvGrpSpPr>
              <a:grpSpLocks/>
            </p:cNvGrpSpPr>
            <p:nvPr/>
          </p:nvGrpSpPr>
          <p:grpSpPr bwMode="auto">
            <a:xfrm>
              <a:off x="2506" y="1584"/>
              <a:ext cx="419" cy="247"/>
              <a:chOff x="2506" y="1584"/>
              <a:chExt cx="419" cy="247"/>
            </a:xfrm>
          </p:grpSpPr>
          <p:sp>
            <p:nvSpPr>
              <p:cNvPr id="16702" name="Freeform 318"/>
              <p:cNvSpPr>
                <a:spLocks/>
              </p:cNvSpPr>
              <p:nvPr/>
            </p:nvSpPr>
            <p:spPr bwMode="auto">
              <a:xfrm rot="-256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6703" name="Group 319"/>
              <p:cNvGrpSpPr>
                <a:grpSpLocks/>
              </p:cNvGrpSpPr>
              <p:nvPr/>
            </p:nvGrpSpPr>
            <p:grpSpPr bwMode="auto">
              <a:xfrm rot="-23852377">
                <a:off x="2506" y="1652"/>
                <a:ext cx="353" cy="179"/>
                <a:chOff x="3144" y="3204"/>
                <a:chExt cx="867" cy="623"/>
              </a:xfrm>
            </p:grpSpPr>
            <p:grpSp>
              <p:nvGrpSpPr>
                <p:cNvPr id="16704" name="Group 320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16705" name="Freeform 321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 cap="flat" cmpd="sng">
                    <a:solidFill>
                      <a:srgbClr val="0099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706" name="Freeform 322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 cap="flat" cmpd="sng">
                    <a:solidFill>
                      <a:srgbClr val="0099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6707" name="Freeform 323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708" name="Freeform 324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709" name="Freeform 325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710" name="Freeform 326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711" name="Freeform 327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6712" name="Group 328"/>
          <p:cNvGrpSpPr>
            <a:grpSpLocks/>
          </p:cNvGrpSpPr>
          <p:nvPr/>
        </p:nvGrpSpPr>
        <p:grpSpPr bwMode="auto">
          <a:xfrm rot="6573778">
            <a:off x="6682582" y="2255044"/>
            <a:ext cx="571500" cy="471487"/>
            <a:chOff x="2506" y="1576"/>
            <a:chExt cx="704" cy="508"/>
          </a:xfrm>
        </p:grpSpPr>
        <p:sp>
          <p:nvSpPr>
            <p:cNvPr id="16713" name="Freeform 329"/>
            <p:cNvSpPr>
              <a:spLocks/>
            </p:cNvSpPr>
            <p:nvPr/>
          </p:nvSpPr>
          <p:spPr bwMode="auto">
            <a:xfrm rot="17550579" flipH="1">
              <a:off x="2748" y="1622"/>
              <a:ext cx="508" cy="416"/>
            </a:xfrm>
            <a:custGeom>
              <a:avLst/>
              <a:gdLst>
                <a:gd name="T0" fmla="*/ 17 w 508"/>
                <a:gd name="T1" fmla="*/ 112 h 416"/>
                <a:gd name="T2" fmla="*/ 35 w 508"/>
                <a:gd name="T3" fmla="*/ 265 h 416"/>
                <a:gd name="T4" fmla="*/ 227 w 508"/>
                <a:gd name="T5" fmla="*/ 400 h 416"/>
                <a:gd name="T6" fmla="*/ 293 w 508"/>
                <a:gd name="T7" fmla="*/ 361 h 416"/>
                <a:gd name="T8" fmla="*/ 404 w 508"/>
                <a:gd name="T9" fmla="*/ 358 h 416"/>
                <a:gd name="T10" fmla="*/ 508 w 508"/>
                <a:gd name="T11" fmla="*/ 140 h 416"/>
                <a:gd name="T12" fmla="*/ 407 w 508"/>
                <a:gd name="T13" fmla="*/ 22 h 416"/>
                <a:gd name="T14" fmla="*/ 281 w 508"/>
                <a:gd name="T15" fmla="*/ 10 h 416"/>
                <a:gd name="T16" fmla="*/ 206 w 508"/>
                <a:gd name="T17" fmla="*/ 43 h 416"/>
                <a:gd name="T18" fmla="*/ 110 w 508"/>
                <a:gd name="T19" fmla="*/ 19 h 416"/>
                <a:gd name="T20" fmla="*/ 17 w 508"/>
                <a:gd name="T21" fmla="*/ 112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8" h="416">
                  <a:moveTo>
                    <a:pt x="17" y="112"/>
                  </a:moveTo>
                  <a:cubicBezTo>
                    <a:pt x="5" y="153"/>
                    <a:pt x="0" y="217"/>
                    <a:pt x="35" y="265"/>
                  </a:cubicBezTo>
                  <a:cubicBezTo>
                    <a:pt x="70" y="313"/>
                    <a:pt x="184" y="384"/>
                    <a:pt x="227" y="400"/>
                  </a:cubicBezTo>
                  <a:cubicBezTo>
                    <a:pt x="270" y="416"/>
                    <a:pt x="264" y="368"/>
                    <a:pt x="293" y="361"/>
                  </a:cubicBezTo>
                  <a:cubicBezTo>
                    <a:pt x="322" y="354"/>
                    <a:pt x="368" y="395"/>
                    <a:pt x="404" y="358"/>
                  </a:cubicBezTo>
                  <a:cubicBezTo>
                    <a:pt x="440" y="321"/>
                    <a:pt x="508" y="196"/>
                    <a:pt x="508" y="140"/>
                  </a:cubicBezTo>
                  <a:cubicBezTo>
                    <a:pt x="508" y="84"/>
                    <a:pt x="445" y="44"/>
                    <a:pt x="407" y="22"/>
                  </a:cubicBezTo>
                  <a:cubicBezTo>
                    <a:pt x="369" y="0"/>
                    <a:pt x="314" y="7"/>
                    <a:pt x="281" y="10"/>
                  </a:cubicBezTo>
                  <a:cubicBezTo>
                    <a:pt x="248" y="13"/>
                    <a:pt x="234" y="42"/>
                    <a:pt x="206" y="43"/>
                  </a:cubicBezTo>
                  <a:cubicBezTo>
                    <a:pt x="178" y="44"/>
                    <a:pt x="142" y="7"/>
                    <a:pt x="110" y="19"/>
                  </a:cubicBezTo>
                  <a:cubicBezTo>
                    <a:pt x="78" y="31"/>
                    <a:pt x="31" y="70"/>
                    <a:pt x="17" y="112"/>
                  </a:cubicBez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714" name="Freeform 330"/>
            <p:cNvSpPr>
              <a:spLocks/>
            </p:cNvSpPr>
            <p:nvPr/>
          </p:nvSpPr>
          <p:spPr bwMode="auto">
            <a:xfrm rot="-25649421">
              <a:off x="2781" y="1747"/>
              <a:ext cx="296" cy="258"/>
            </a:xfrm>
            <a:custGeom>
              <a:avLst/>
              <a:gdLst>
                <a:gd name="T0" fmla="*/ 188 w 288"/>
                <a:gd name="T1" fmla="*/ 41 h 218"/>
                <a:gd name="T2" fmla="*/ 44 w 288"/>
                <a:gd name="T3" fmla="*/ 9 h 218"/>
                <a:gd name="T4" fmla="*/ 4 w 288"/>
                <a:gd name="T5" fmla="*/ 97 h 218"/>
                <a:gd name="T6" fmla="*/ 68 w 288"/>
                <a:gd name="T7" fmla="*/ 193 h 218"/>
                <a:gd name="T8" fmla="*/ 252 w 288"/>
                <a:gd name="T9" fmla="*/ 209 h 218"/>
                <a:gd name="T10" fmla="*/ 284 w 288"/>
                <a:gd name="T11" fmla="*/ 137 h 218"/>
                <a:gd name="T12" fmla="*/ 188 w 288"/>
                <a:gd name="T13" fmla="*/ 41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715" name="Freeform 331"/>
            <p:cNvSpPr>
              <a:spLocks/>
            </p:cNvSpPr>
            <p:nvPr/>
          </p:nvSpPr>
          <p:spPr bwMode="auto">
            <a:xfrm rot="17550579" flipH="1">
              <a:off x="3117" y="1922"/>
              <a:ext cx="36" cy="18"/>
            </a:xfrm>
            <a:custGeom>
              <a:avLst/>
              <a:gdLst>
                <a:gd name="T0" fmla="*/ 0 w 36"/>
                <a:gd name="T1" fmla="*/ 9 h 18"/>
                <a:gd name="T2" fmla="*/ 21 w 36"/>
                <a:gd name="T3" fmla="*/ 18 h 18"/>
                <a:gd name="T4" fmla="*/ 36 w 36"/>
                <a:gd name="T5" fmla="*/ 0 h 18"/>
                <a:gd name="T6" fmla="*/ 0 w 36"/>
                <a:gd name="T7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716" name="Group 332"/>
            <p:cNvGrpSpPr>
              <a:grpSpLocks/>
            </p:cNvGrpSpPr>
            <p:nvPr/>
          </p:nvGrpSpPr>
          <p:grpSpPr bwMode="auto">
            <a:xfrm>
              <a:off x="2506" y="1584"/>
              <a:ext cx="419" cy="247"/>
              <a:chOff x="2506" y="1584"/>
              <a:chExt cx="419" cy="247"/>
            </a:xfrm>
          </p:grpSpPr>
          <p:sp>
            <p:nvSpPr>
              <p:cNvPr id="16717" name="Freeform 333"/>
              <p:cNvSpPr>
                <a:spLocks/>
              </p:cNvSpPr>
              <p:nvPr/>
            </p:nvSpPr>
            <p:spPr bwMode="auto">
              <a:xfrm rot="-256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6718" name="Group 334"/>
              <p:cNvGrpSpPr>
                <a:grpSpLocks/>
              </p:cNvGrpSpPr>
              <p:nvPr/>
            </p:nvGrpSpPr>
            <p:grpSpPr bwMode="auto">
              <a:xfrm rot="-23852377">
                <a:off x="2506" y="1652"/>
                <a:ext cx="353" cy="179"/>
                <a:chOff x="3144" y="3204"/>
                <a:chExt cx="867" cy="623"/>
              </a:xfrm>
            </p:grpSpPr>
            <p:grpSp>
              <p:nvGrpSpPr>
                <p:cNvPr id="16719" name="Group 335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16720" name="Freeform 336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 cap="flat" cmpd="sng">
                    <a:solidFill>
                      <a:srgbClr val="0099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721" name="Freeform 337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 cap="flat" cmpd="sng">
                    <a:solidFill>
                      <a:srgbClr val="0099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6722" name="Freeform 338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723" name="Freeform 339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724" name="Freeform 340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725" name="Freeform 341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726" name="Freeform 342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6727" name="Group 343"/>
          <p:cNvGrpSpPr>
            <a:grpSpLocks/>
          </p:cNvGrpSpPr>
          <p:nvPr/>
        </p:nvGrpSpPr>
        <p:grpSpPr bwMode="auto">
          <a:xfrm rot="6573778">
            <a:off x="6827044" y="3263106"/>
            <a:ext cx="571500" cy="471488"/>
            <a:chOff x="2506" y="1576"/>
            <a:chExt cx="704" cy="508"/>
          </a:xfrm>
        </p:grpSpPr>
        <p:sp>
          <p:nvSpPr>
            <p:cNvPr id="16728" name="Freeform 344"/>
            <p:cNvSpPr>
              <a:spLocks/>
            </p:cNvSpPr>
            <p:nvPr/>
          </p:nvSpPr>
          <p:spPr bwMode="auto">
            <a:xfrm rot="17550579" flipH="1">
              <a:off x="2748" y="1622"/>
              <a:ext cx="508" cy="416"/>
            </a:xfrm>
            <a:custGeom>
              <a:avLst/>
              <a:gdLst>
                <a:gd name="T0" fmla="*/ 17 w 508"/>
                <a:gd name="T1" fmla="*/ 112 h 416"/>
                <a:gd name="T2" fmla="*/ 35 w 508"/>
                <a:gd name="T3" fmla="*/ 265 h 416"/>
                <a:gd name="T4" fmla="*/ 227 w 508"/>
                <a:gd name="T5" fmla="*/ 400 h 416"/>
                <a:gd name="T6" fmla="*/ 293 w 508"/>
                <a:gd name="T7" fmla="*/ 361 h 416"/>
                <a:gd name="T8" fmla="*/ 404 w 508"/>
                <a:gd name="T9" fmla="*/ 358 h 416"/>
                <a:gd name="T10" fmla="*/ 508 w 508"/>
                <a:gd name="T11" fmla="*/ 140 h 416"/>
                <a:gd name="T12" fmla="*/ 407 w 508"/>
                <a:gd name="T13" fmla="*/ 22 h 416"/>
                <a:gd name="T14" fmla="*/ 281 w 508"/>
                <a:gd name="T15" fmla="*/ 10 h 416"/>
                <a:gd name="T16" fmla="*/ 206 w 508"/>
                <a:gd name="T17" fmla="*/ 43 h 416"/>
                <a:gd name="T18" fmla="*/ 110 w 508"/>
                <a:gd name="T19" fmla="*/ 19 h 416"/>
                <a:gd name="T20" fmla="*/ 17 w 508"/>
                <a:gd name="T21" fmla="*/ 112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8" h="416">
                  <a:moveTo>
                    <a:pt x="17" y="112"/>
                  </a:moveTo>
                  <a:cubicBezTo>
                    <a:pt x="5" y="153"/>
                    <a:pt x="0" y="217"/>
                    <a:pt x="35" y="265"/>
                  </a:cubicBezTo>
                  <a:cubicBezTo>
                    <a:pt x="70" y="313"/>
                    <a:pt x="184" y="384"/>
                    <a:pt x="227" y="400"/>
                  </a:cubicBezTo>
                  <a:cubicBezTo>
                    <a:pt x="270" y="416"/>
                    <a:pt x="264" y="368"/>
                    <a:pt x="293" y="361"/>
                  </a:cubicBezTo>
                  <a:cubicBezTo>
                    <a:pt x="322" y="354"/>
                    <a:pt x="368" y="395"/>
                    <a:pt x="404" y="358"/>
                  </a:cubicBezTo>
                  <a:cubicBezTo>
                    <a:pt x="440" y="321"/>
                    <a:pt x="508" y="196"/>
                    <a:pt x="508" y="140"/>
                  </a:cubicBezTo>
                  <a:cubicBezTo>
                    <a:pt x="508" y="84"/>
                    <a:pt x="445" y="44"/>
                    <a:pt x="407" y="22"/>
                  </a:cubicBezTo>
                  <a:cubicBezTo>
                    <a:pt x="369" y="0"/>
                    <a:pt x="314" y="7"/>
                    <a:pt x="281" y="10"/>
                  </a:cubicBezTo>
                  <a:cubicBezTo>
                    <a:pt x="248" y="13"/>
                    <a:pt x="234" y="42"/>
                    <a:pt x="206" y="43"/>
                  </a:cubicBezTo>
                  <a:cubicBezTo>
                    <a:pt x="178" y="44"/>
                    <a:pt x="142" y="7"/>
                    <a:pt x="110" y="19"/>
                  </a:cubicBezTo>
                  <a:cubicBezTo>
                    <a:pt x="78" y="31"/>
                    <a:pt x="31" y="70"/>
                    <a:pt x="17" y="112"/>
                  </a:cubicBez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729" name="Freeform 345"/>
            <p:cNvSpPr>
              <a:spLocks/>
            </p:cNvSpPr>
            <p:nvPr/>
          </p:nvSpPr>
          <p:spPr bwMode="auto">
            <a:xfrm rot="-25649421">
              <a:off x="2781" y="1747"/>
              <a:ext cx="296" cy="258"/>
            </a:xfrm>
            <a:custGeom>
              <a:avLst/>
              <a:gdLst>
                <a:gd name="T0" fmla="*/ 188 w 288"/>
                <a:gd name="T1" fmla="*/ 41 h 218"/>
                <a:gd name="T2" fmla="*/ 44 w 288"/>
                <a:gd name="T3" fmla="*/ 9 h 218"/>
                <a:gd name="T4" fmla="*/ 4 w 288"/>
                <a:gd name="T5" fmla="*/ 97 h 218"/>
                <a:gd name="T6" fmla="*/ 68 w 288"/>
                <a:gd name="T7" fmla="*/ 193 h 218"/>
                <a:gd name="T8" fmla="*/ 252 w 288"/>
                <a:gd name="T9" fmla="*/ 209 h 218"/>
                <a:gd name="T10" fmla="*/ 284 w 288"/>
                <a:gd name="T11" fmla="*/ 137 h 218"/>
                <a:gd name="T12" fmla="*/ 188 w 288"/>
                <a:gd name="T13" fmla="*/ 41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730" name="Freeform 346"/>
            <p:cNvSpPr>
              <a:spLocks/>
            </p:cNvSpPr>
            <p:nvPr/>
          </p:nvSpPr>
          <p:spPr bwMode="auto">
            <a:xfrm rot="17550579" flipH="1">
              <a:off x="3117" y="1922"/>
              <a:ext cx="36" cy="18"/>
            </a:xfrm>
            <a:custGeom>
              <a:avLst/>
              <a:gdLst>
                <a:gd name="T0" fmla="*/ 0 w 36"/>
                <a:gd name="T1" fmla="*/ 9 h 18"/>
                <a:gd name="T2" fmla="*/ 21 w 36"/>
                <a:gd name="T3" fmla="*/ 18 h 18"/>
                <a:gd name="T4" fmla="*/ 36 w 36"/>
                <a:gd name="T5" fmla="*/ 0 h 18"/>
                <a:gd name="T6" fmla="*/ 0 w 36"/>
                <a:gd name="T7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731" name="Group 347"/>
            <p:cNvGrpSpPr>
              <a:grpSpLocks/>
            </p:cNvGrpSpPr>
            <p:nvPr/>
          </p:nvGrpSpPr>
          <p:grpSpPr bwMode="auto">
            <a:xfrm>
              <a:off x="2506" y="1584"/>
              <a:ext cx="419" cy="247"/>
              <a:chOff x="2506" y="1584"/>
              <a:chExt cx="419" cy="247"/>
            </a:xfrm>
          </p:grpSpPr>
          <p:sp>
            <p:nvSpPr>
              <p:cNvPr id="16732" name="Freeform 348"/>
              <p:cNvSpPr>
                <a:spLocks/>
              </p:cNvSpPr>
              <p:nvPr/>
            </p:nvSpPr>
            <p:spPr bwMode="auto">
              <a:xfrm rot="-256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6733" name="Group 349"/>
              <p:cNvGrpSpPr>
                <a:grpSpLocks/>
              </p:cNvGrpSpPr>
              <p:nvPr/>
            </p:nvGrpSpPr>
            <p:grpSpPr bwMode="auto">
              <a:xfrm rot="-23852377">
                <a:off x="2506" y="1652"/>
                <a:ext cx="353" cy="179"/>
                <a:chOff x="3144" y="3204"/>
                <a:chExt cx="867" cy="623"/>
              </a:xfrm>
            </p:grpSpPr>
            <p:grpSp>
              <p:nvGrpSpPr>
                <p:cNvPr id="16734" name="Group 350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16735" name="Freeform 351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 cap="flat" cmpd="sng">
                    <a:solidFill>
                      <a:srgbClr val="0099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736" name="Freeform 352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 cap="flat" cmpd="sng">
                    <a:solidFill>
                      <a:srgbClr val="0099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6737" name="Freeform 353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738" name="Freeform 354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739" name="Freeform 355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740" name="Freeform 356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741" name="Freeform 357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6742" name="Rectangle 358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07248"/>
          </a:xfrm>
          <a:noFill/>
          <a:ln/>
        </p:spPr>
        <p:txBody>
          <a:bodyPr lIns="92075" tIns="46038" rIns="92075" bIns="46038"/>
          <a:lstStyle/>
          <a:p>
            <a:r>
              <a:rPr lang="ru-RU" sz="3200" dirty="0">
                <a:solidFill>
                  <a:srgbClr val="993300"/>
                </a:solidFill>
                <a:latin typeface="Times New Roman" pitchFamily="18" charset="0"/>
              </a:rPr>
              <a:t>Составь и реши задачу.</a:t>
            </a:r>
          </a:p>
        </p:txBody>
      </p:sp>
    </p:spTree>
    <p:extLst>
      <p:ext uri="{BB962C8B-B14F-4D97-AF65-F5344CB8AC3E}">
        <p14:creationId xmlns:p14="http://schemas.microsoft.com/office/powerpoint/2010/main" val="2988999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244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200800" cy="50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29739" y="176560"/>
            <a:ext cx="3940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Рефлексия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387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 descr="54"/>
          <p:cNvSpPr>
            <a:spLocks noChangeArrowheads="1" noChangeShapeType="1" noTextEdit="1"/>
          </p:cNvSpPr>
          <p:nvPr/>
        </p:nvSpPr>
        <p:spPr bwMode="auto">
          <a:xfrm>
            <a:off x="1403350" y="1773238"/>
            <a:ext cx="6192838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МОЛОДЦЫ!</a:t>
            </a:r>
          </a:p>
        </p:txBody>
      </p:sp>
      <p:pic>
        <p:nvPicPr>
          <p:cNvPr id="14339" name="Picture 3" descr="Cup_2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06850"/>
            <a:ext cx="20478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352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 descr="54"/>
          <p:cNvSpPr>
            <a:spLocks noChangeArrowheads="1" noChangeShapeType="1" noTextEdit="1"/>
          </p:cNvSpPr>
          <p:nvPr/>
        </p:nvSpPr>
        <p:spPr bwMode="auto">
          <a:xfrm>
            <a:off x="1042988" y="476250"/>
            <a:ext cx="7127875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СЧИТАЕМ </a:t>
            </a:r>
          </a:p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УСТНО!</a:t>
            </a:r>
          </a:p>
        </p:txBody>
      </p:sp>
      <p:pic>
        <p:nvPicPr>
          <p:cNvPr id="4101" name="Picture 5" descr="mal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852738"/>
            <a:ext cx="2863850" cy="323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54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992888" cy="1080120"/>
          </a:xfrm>
        </p:spPr>
        <p:txBody>
          <a:bodyPr/>
          <a:lstStyle/>
          <a:p>
            <a:r>
              <a:rPr lang="ru-RU" sz="4000" dirty="0" smtClean="0"/>
              <a:t>Подбери выражения к задаче</a:t>
            </a:r>
            <a:endParaRPr lang="ru-RU" sz="4000" dirty="0"/>
          </a:p>
        </p:txBody>
      </p:sp>
      <p:pic>
        <p:nvPicPr>
          <p:cNvPr id="1026" name="Picture 2" descr="C:\Users\школа\Desktop\Картинки\shop_items_catalog_image29729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2332856" cy="247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школа\Desktop\Картинки\post-2-131429720929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16832"/>
            <a:ext cx="331236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21342" y="4463539"/>
            <a:ext cx="1223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6+3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715" y="1473922"/>
            <a:ext cx="10502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6.3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36758" y="3391889"/>
            <a:ext cx="1107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6-3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73780" y="2468559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(6-3)+6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415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4800" dirty="0" smtClean="0"/>
              <a:t>Математический диктант.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400" dirty="0" smtClean="0"/>
              <a:t>15-(6+5)=4</a:t>
            </a:r>
          </a:p>
          <a:p>
            <a:pPr marL="0" indent="0">
              <a:buNone/>
            </a:pPr>
            <a:r>
              <a:rPr lang="ru-RU" sz="4400" dirty="0" smtClean="0"/>
              <a:t>17-(18-9)=8</a:t>
            </a:r>
          </a:p>
          <a:p>
            <a:pPr marL="0" indent="0">
              <a:buNone/>
            </a:pPr>
            <a:r>
              <a:rPr lang="ru-RU" sz="4400" dirty="0" smtClean="0"/>
              <a:t>(4+8)-7=5</a:t>
            </a:r>
          </a:p>
          <a:p>
            <a:pPr marL="0" indent="0">
              <a:buNone/>
            </a:pPr>
            <a:r>
              <a:rPr lang="ru-RU" sz="4400" dirty="0" smtClean="0"/>
              <a:t>(46-40)+10=16</a:t>
            </a:r>
          </a:p>
          <a:p>
            <a:pPr marL="0" indent="0">
              <a:buNone/>
            </a:pPr>
            <a:r>
              <a:rPr lang="ru-RU" sz="4400" dirty="0" smtClean="0"/>
              <a:t>76+4=80</a:t>
            </a:r>
          </a:p>
          <a:p>
            <a:pPr marL="0" indent="0">
              <a:buNone/>
            </a:pPr>
            <a:r>
              <a:rPr lang="ru-RU" sz="4400" dirty="0" smtClean="0"/>
              <a:t>100-53=47</a:t>
            </a:r>
          </a:p>
          <a:p>
            <a:pPr marL="0" indent="0">
              <a:buNone/>
            </a:pPr>
            <a:r>
              <a:rPr lang="ru-RU" sz="4400" dirty="0" smtClean="0"/>
              <a:t>(3+8)+(12-6)=17</a:t>
            </a:r>
          </a:p>
          <a:p>
            <a:pPr marL="0" indent="0">
              <a:buNone/>
            </a:pPr>
            <a:endParaRPr lang="ru-RU" sz="5400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45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4800" i="1" u="sng" dirty="0" smtClean="0"/>
              <a:t>ОЦЕНИ  </a:t>
            </a:r>
            <a:r>
              <a:rPr lang="ru-RU" sz="4800" i="1" u="sng" dirty="0"/>
              <a:t>с</a:t>
            </a:r>
            <a:r>
              <a:rPr lang="ru-RU" sz="4800" i="1" u="sng" dirty="0" smtClean="0"/>
              <a:t>вою работу.</a:t>
            </a:r>
            <a:endParaRPr lang="ru-RU" sz="4800" dirty="0" smtClean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00188"/>
            <a:ext cx="1762125" cy="1762125"/>
          </a:xfrm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1663"/>
            <a:ext cx="4090988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1357313"/>
            <a:ext cx="20193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Прямоугольник 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3255963"/>
            <a:ext cx="4084638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4286250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Прямоугольник 11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4876800"/>
            <a:ext cx="30781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5460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89174" y="2708920"/>
            <a:ext cx="5163153" cy="313348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93540" y="1485147"/>
            <a:ext cx="864096" cy="44296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286662" y="1469940"/>
            <a:ext cx="864096" cy="44644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565128" y="2030487"/>
            <a:ext cx="347268" cy="110952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09858" y="2051320"/>
            <a:ext cx="347268" cy="106785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1989175" y="476672"/>
            <a:ext cx="5163152" cy="2232248"/>
          </a:xfrm>
          <a:prstGeom prst="triangle">
            <a:avLst>
              <a:gd name="adj" fmla="val 501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7118836" y="659571"/>
            <a:ext cx="1199748" cy="825575"/>
          </a:xfrm>
          <a:prstGeom prst="triangle">
            <a:avLst>
              <a:gd name="adj" fmla="val 4966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783618" y="659572"/>
            <a:ext cx="1199748" cy="825575"/>
          </a:xfrm>
          <a:prstGeom prst="triangle">
            <a:avLst>
              <a:gd name="adj" fmla="val 4966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138032" y="1383423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334168" y="5733256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Трапеция 13"/>
          <p:cNvSpPr/>
          <p:nvPr/>
        </p:nvSpPr>
        <p:spPr>
          <a:xfrm>
            <a:off x="3203848" y="3429000"/>
            <a:ext cx="3024336" cy="1368152"/>
          </a:xfrm>
          <a:prstGeom prst="trapezoi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39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0"/>
            <a:ext cx="8302625" cy="2852937"/>
          </a:xfrm>
          <a:effectLst>
            <a:outerShdw dist="40161" dir="15093903" algn="ctr" rotWithShape="0">
              <a:srgbClr val="FFFF00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ru-RU" sz="6600" b="0" dirty="0">
                <a:solidFill>
                  <a:srgbClr val="FF0066"/>
                </a:solidFill>
              </a:rPr>
              <a:t>ПЕРИМЕТР </a:t>
            </a:r>
            <a:r>
              <a:rPr lang="ru-RU" sz="6600" b="0" dirty="0" smtClean="0">
                <a:solidFill>
                  <a:srgbClr val="FF0066"/>
                </a:solidFill>
              </a:rPr>
              <a:t>прямоугольника</a:t>
            </a:r>
            <a:br>
              <a:rPr lang="ru-RU" sz="6600" b="0" dirty="0" smtClean="0">
                <a:solidFill>
                  <a:srgbClr val="FF0066"/>
                </a:solidFill>
              </a:rPr>
            </a:br>
            <a:r>
              <a:rPr lang="ru-RU" sz="6600" dirty="0" smtClean="0">
                <a:solidFill>
                  <a:srgbClr val="FF0066"/>
                </a:solidFill>
              </a:rPr>
              <a:t>( Р)</a:t>
            </a:r>
            <a:endParaRPr lang="ru-RU" sz="6600" b="0" dirty="0">
              <a:solidFill>
                <a:srgbClr val="FF0066"/>
              </a:solidFill>
            </a:endParaRPr>
          </a:p>
        </p:txBody>
      </p:sp>
      <p:pic>
        <p:nvPicPr>
          <p:cNvPr id="21507" name="Picture 3" descr="a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852937"/>
            <a:ext cx="2627785" cy="400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491880" y="3068960"/>
            <a:ext cx="3816424" cy="2200771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212664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843808" y="2276872"/>
            <a:ext cx="2160240" cy="14414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" name="Oval 10"/>
          <p:cNvSpPr>
            <a:spLocks noChangeArrowheads="1"/>
          </p:cNvSpPr>
          <p:nvPr/>
        </p:nvSpPr>
        <p:spPr bwMode="auto">
          <a:xfrm>
            <a:off x="1304731" y="1356130"/>
            <a:ext cx="1511300" cy="136842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" name="Oval 14"/>
          <p:cNvSpPr>
            <a:spLocks noChangeArrowheads="1"/>
          </p:cNvSpPr>
          <p:nvPr/>
        </p:nvSpPr>
        <p:spPr bwMode="auto">
          <a:xfrm>
            <a:off x="1750397" y="1773511"/>
            <a:ext cx="142875" cy="360363"/>
          </a:xfrm>
          <a:prstGeom prst="ellipse">
            <a:avLst/>
          </a:prstGeom>
          <a:solidFill>
            <a:srgbClr val="66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Oval 14"/>
          <p:cNvSpPr>
            <a:spLocks noChangeArrowheads="1"/>
          </p:cNvSpPr>
          <p:nvPr/>
        </p:nvSpPr>
        <p:spPr bwMode="auto">
          <a:xfrm>
            <a:off x="2267742" y="1753971"/>
            <a:ext cx="142877" cy="360363"/>
          </a:xfrm>
          <a:prstGeom prst="ellipse">
            <a:avLst/>
          </a:prstGeom>
          <a:solidFill>
            <a:srgbClr val="66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Oval 13"/>
          <p:cNvSpPr>
            <a:spLocks noChangeArrowheads="1"/>
          </p:cNvSpPr>
          <p:nvPr/>
        </p:nvSpPr>
        <p:spPr bwMode="auto">
          <a:xfrm rot="10800000" flipV="1">
            <a:off x="2009642" y="2473402"/>
            <a:ext cx="134203" cy="89681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8" name="Oval 16"/>
          <p:cNvSpPr>
            <a:spLocks noChangeArrowheads="1"/>
          </p:cNvSpPr>
          <p:nvPr/>
        </p:nvSpPr>
        <p:spPr bwMode="auto">
          <a:xfrm flipH="1" flipV="1">
            <a:off x="1976919" y="2069626"/>
            <a:ext cx="166926" cy="21550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 rot="1921553">
            <a:off x="2338386" y="1120117"/>
            <a:ext cx="576262" cy="431800"/>
          </a:xfrm>
          <a:prstGeom prst="triangle">
            <a:avLst>
              <a:gd name="adj" fmla="val 54542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 rot="19613979">
            <a:off x="1228033" y="1122493"/>
            <a:ext cx="576262" cy="431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 rot="4124556">
            <a:off x="5503344" y="1386207"/>
            <a:ext cx="431800" cy="1366837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 rot="9636969">
            <a:off x="4955834" y="3868924"/>
            <a:ext cx="431800" cy="1366837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 rot="12489880" flipH="1">
            <a:off x="2566197" y="3788491"/>
            <a:ext cx="407502" cy="1366837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 rot="12379530">
            <a:off x="4028764" y="3848485"/>
            <a:ext cx="431800" cy="1366837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 rot="9284239" flipH="1">
            <a:off x="3544328" y="3806154"/>
            <a:ext cx="407502" cy="1366837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2113096" y="2069626"/>
            <a:ext cx="699963" cy="3032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1294249" y="2114334"/>
            <a:ext cx="641028" cy="24565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1293405" y="2394502"/>
            <a:ext cx="683514" cy="758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2202245" y="2369637"/>
            <a:ext cx="567703" cy="628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Рисунок 18" descr="1864200-we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918" y="1263079"/>
            <a:ext cx="1800200" cy="47158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олилиния 6"/>
          <p:cNvSpPr/>
          <p:nvPr/>
        </p:nvSpPr>
        <p:spPr>
          <a:xfrm>
            <a:off x="6434439" y="3918795"/>
            <a:ext cx="2899157" cy="769740"/>
          </a:xfrm>
          <a:custGeom>
            <a:avLst/>
            <a:gdLst>
              <a:gd name="connsiteX0" fmla="*/ 1170522 w 2899157"/>
              <a:gd name="connsiteY0" fmla="*/ 769712 h 769740"/>
              <a:gd name="connsiteX1" fmla="*/ 32839 w 2899157"/>
              <a:gd name="connsiteY1" fmla="*/ 36066 h 769740"/>
              <a:gd name="connsiteX2" fmla="*/ 2744141 w 2899157"/>
              <a:gd name="connsiteY2" fmla="*/ 716549 h 769740"/>
              <a:gd name="connsiteX3" fmla="*/ 2563387 w 2899157"/>
              <a:gd name="connsiteY3" fmla="*/ 663387 h 769740"/>
              <a:gd name="connsiteX4" fmla="*/ 2542122 w 2899157"/>
              <a:gd name="connsiteY4" fmla="*/ 663387 h 769740"/>
              <a:gd name="connsiteX5" fmla="*/ 1882904 w 2899157"/>
              <a:gd name="connsiteY5" fmla="*/ 472001 h 769740"/>
              <a:gd name="connsiteX6" fmla="*/ 64736 w 2899157"/>
              <a:gd name="connsiteY6" fmla="*/ 4168 h 769740"/>
              <a:gd name="connsiteX7" fmla="*/ 1170522 w 2899157"/>
              <a:gd name="connsiteY7" fmla="*/ 769712 h 76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9157" h="769740">
                <a:moveTo>
                  <a:pt x="1170522" y="769712"/>
                </a:moveTo>
                <a:cubicBezTo>
                  <a:pt x="1165206" y="775028"/>
                  <a:pt x="-229431" y="44926"/>
                  <a:pt x="32839" y="36066"/>
                </a:cubicBezTo>
                <a:cubicBezTo>
                  <a:pt x="295109" y="27206"/>
                  <a:pt x="2322383" y="611995"/>
                  <a:pt x="2744141" y="716549"/>
                </a:cubicBezTo>
                <a:cubicBezTo>
                  <a:pt x="3165899" y="821103"/>
                  <a:pt x="2597057" y="672247"/>
                  <a:pt x="2563387" y="663387"/>
                </a:cubicBezTo>
                <a:cubicBezTo>
                  <a:pt x="2529717" y="654527"/>
                  <a:pt x="2542122" y="663387"/>
                  <a:pt x="2542122" y="663387"/>
                </a:cubicBezTo>
                <a:lnTo>
                  <a:pt x="1882904" y="472001"/>
                </a:lnTo>
                <a:cubicBezTo>
                  <a:pt x="1470006" y="362131"/>
                  <a:pt x="178150" y="-45451"/>
                  <a:pt x="64736" y="4168"/>
                </a:cubicBezTo>
                <a:cubicBezTo>
                  <a:pt x="-48678" y="53786"/>
                  <a:pt x="1175838" y="764396"/>
                  <a:pt x="1170522" y="769712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186680" y="1341302"/>
            <a:ext cx="13853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6см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49124" y="2697658"/>
            <a:ext cx="13853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4см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79363" y="5445224"/>
            <a:ext cx="1261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Р=?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934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7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6672"/>
            <a:ext cx="8892480" cy="612068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12442" y="2039782"/>
            <a:ext cx="2592288" cy="1657474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64977" y="1388498"/>
            <a:ext cx="4587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21252" y="2580306"/>
            <a:ext cx="4507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89590" y="914606"/>
            <a:ext cx="2682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а+в+а+в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26460" y="2560115"/>
            <a:ext cx="2645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а.2 + в.2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84168" y="4500468"/>
            <a:ext cx="2587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а+в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. 2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72353" y="914606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Р=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30060" y="2658197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Р=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30061" y="4534561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Р=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40634" y="3826675"/>
            <a:ext cx="4587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031" y="2598505"/>
            <a:ext cx="4507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963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507</TotalTime>
  <Words>177</Words>
  <Application>Microsoft Office PowerPoint</Application>
  <PresentationFormat>Экран (4:3)</PresentationFormat>
  <Paragraphs>58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Courier New</vt:lpstr>
      <vt:lpstr>Palatino Linotype</vt:lpstr>
      <vt:lpstr>Times New Roman</vt:lpstr>
      <vt:lpstr>Исполнительная</vt:lpstr>
      <vt:lpstr>Периметр прямоугольника.</vt:lpstr>
      <vt:lpstr>Презентация PowerPoint</vt:lpstr>
      <vt:lpstr>Подбери выражения к задаче</vt:lpstr>
      <vt:lpstr>Математический диктант.</vt:lpstr>
      <vt:lpstr>ОЦЕНИ  свою работу.</vt:lpstr>
      <vt:lpstr>Презентация PowerPoint</vt:lpstr>
      <vt:lpstr>ПЕРИМЕТР прямоугольника ( Р)</vt:lpstr>
      <vt:lpstr>Презентация PowerPoint</vt:lpstr>
      <vt:lpstr>Презентация PowerPoint</vt:lpstr>
      <vt:lpstr>Презентация PowerPoint</vt:lpstr>
      <vt:lpstr>Оцени работу товарища.</vt:lpstr>
      <vt:lpstr>Составь и реши задачу.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Периметр прямоугольника.</dc:title>
  <dc:creator>школа</dc:creator>
  <cp:lastModifiedBy>Пользователь Windows</cp:lastModifiedBy>
  <cp:revision>45</cp:revision>
  <cp:lastPrinted>2014-03-03T17:39:44Z</cp:lastPrinted>
  <dcterms:created xsi:type="dcterms:W3CDTF">2014-03-03T15:06:52Z</dcterms:created>
  <dcterms:modified xsi:type="dcterms:W3CDTF">2022-12-15T06:05:30Z</dcterms:modified>
</cp:coreProperties>
</file>